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</p:sldMasterIdLst>
  <p:notesMasterIdLst>
    <p:notesMasterId r:id="rId17"/>
  </p:notesMasterIdLst>
  <p:sldIdLst>
    <p:sldId id="256" r:id="rId2"/>
    <p:sldId id="281" r:id="rId3"/>
    <p:sldId id="257" r:id="rId4"/>
    <p:sldId id="299" r:id="rId5"/>
    <p:sldId id="300" r:id="rId6"/>
    <p:sldId id="301" r:id="rId7"/>
    <p:sldId id="303" r:id="rId8"/>
    <p:sldId id="258" r:id="rId9"/>
    <p:sldId id="260" r:id="rId10"/>
    <p:sldId id="265" r:id="rId11"/>
    <p:sldId id="280" r:id="rId12"/>
    <p:sldId id="291" r:id="rId13"/>
    <p:sldId id="304" r:id="rId14"/>
    <p:sldId id="305" r:id="rId15"/>
    <p:sldId id="271" r:id="rId16"/>
  </p:sldIdLst>
  <p:sldSz cx="9144000" cy="5143500" type="screen16x9"/>
  <p:notesSz cx="6858000" cy="9144000"/>
  <p:embeddedFontLst>
    <p:embeddedFont>
      <p:font typeface="Berkshire Swash" panose="020B0604020202020204" charset="0"/>
      <p:regular r:id="rId18"/>
    </p:embeddedFont>
    <p:embeddedFont>
      <p:font typeface="Coiny" panose="020B0604020202020204" charset="0"/>
      <p:regular r:id="rId19"/>
    </p:embeddedFont>
    <p:embeddedFont>
      <p:font typeface="HP001 4H" panose="020B0604020202020204" charset="-93"/>
      <p:bold r:id="rId20"/>
    </p:embeddedFont>
    <p:embeddedFont>
      <p:font typeface="Lato" panose="020F0502020204030203" pitchFamily="34" charset="0"/>
      <p:regular r:id="rId21"/>
      <p:bold r:id="rId22"/>
      <p:italic r:id="rId23"/>
      <p:boldItalic r:id="rId24"/>
    </p:embeddedFont>
    <p:embeddedFont>
      <p:font typeface="Livvic" pitchFamily="2" charset="-93"/>
      <p:regular r:id="rId25"/>
    </p:embeddedFont>
    <p:embeddedFont>
      <p:font typeface="Open Sans" panose="020B0606030504020204" pitchFamily="34" charset="0"/>
      <p:regular r:id="rId26"/>
      <p:bold r:id="rId27"/>
      <p:italic r:id="rId28"/>
      <p:boldItalic r:id="rId29"/>
    </p:embeddedFont>
    <p:embeddedFont>
      <p:font typeface="Pacifico" panose="00000500000000000000" pitchFamily="2" charset="-93"/>
      <p:regular r:id="rId30"/>
    </p:embeddedFont>
    <p:embeddedFont>
      <p:font typeface="Patrick Hand" panose="00000500000000000000" pitchFamily="2" charset="-93"/>
      <p:regular r:id="rId31"/>
    </p:embeddedFont>
    <p:embeddedFont>
      <p:font typeface="Roboto" panose="02000000000000000000" pitchFamily="2" charset="0"/>
      <p:regular r:id="rId32"/>
      <p:bold r:id="rId33"/>
      <p:italic r:id="rId34"/>
      <p:boldItalic r:id="rId35"/>
    </p:embeddedFont>
    <p:embeddedFont>
      <p:font typeface="Roboto Condensed Light" panose="02000000000000000000" pitchFamily="2" charset="0"/>
      <p:regular r:id="rId36"/>
      <p: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A6F7EC9-9AAF-449E-8BFC-1822E4445229}">
  <a:tblStyle styleId="{5A6F7EC9-9AAF-449E-8BFC-1822E444522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16" autoAdjust="0"/>
    <p:restoredTop sz="94660"/>
  </p:normalViewPr>
  <p:slideViewPr>
    <p:cSldViewPr snapToGrid="0">
      <p:cViewPr varScale="1">
        <p:scale>
          <a:sx n="85" d="100"/>
          <a:sy n="85" d="100"/>
        </p:scale>
        <p:origin x="91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viewProps" Target="viewProps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" name="Google Shape;3338;g97767bb796_0_10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9" name="Google Shape;3339;g97767bb796_0_10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" name="Google Shape;3338;g97767bb796_0_10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9" name="Google Shape;3339;g97767bb796_0_10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89785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" name="Google Shape;3338;g97767bb796_0_10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9" name="Google Shape;3339;g97767bb796_0_10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3006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9" name="Google Shape;2799;ga1242414e1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0" name="Google Shape;2800;ga1242414e1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6889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8570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9" name="Google Shape;2799;ga1242414e1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0" name="Google Shape;2800;ga1242414e1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5969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Google Shape;1789;g8b385fd27f_2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0" name="Google Shape;1790;g8b385fd27f_2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ga1242414e1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7" name="Google Shape;2017;ga1242414e1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5_2_1_1"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24"/>
          <p:cNvSpPr/>
          <p:nvPr/>
        </p:nvSpPr>
        <p:spPr>
          <a:xfrm>
            <a:off x="-61998" y="4485100"/>
            <a:ext cx="8248505" cy="508170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24"/>
          <p:cNvSpPr/>
          <p:nvPr/>
        </p:nvSpPr>
        <p:spPr>
          <a:xfrm>
            <a:off x="4173137" y="4493086"/>
            <a:ext cx="5032863" cy="206256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24"/>
          <p:cNvSpPr/>
          <p:nvPr/>
        </p:nvSpPr>
        <p:spPr>
          <a:xfrm>
            <a:off x="-61998" y="4682104"/>
            <a:ext cx="9267975" cy="53770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24"/>
          <p:cNvSpPr/>
          <p:nvPr/>
        </p:nvSpPr>
        <p:spPr>
          <a:xfrm>
            <a:off x="-61998" y="4738005"/>
            <a:ext cx="9267975" cy="481799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24"/>
          <p:cNvSpPr/>
          <p:nvPr/>
        </p:nvSpPr>
        <p:spPr>
          <a:xfrm>
            <a:off x="-61998" y="4785748"/>
            <a:ext cx="9267975" cy="434056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2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24"/>
          <p:cNvSpPr txBox="1">
            <a:spLocks noGrp="1"/>
          </p:cNvSpPr>
          <p:nvPr>
            <p:ph type="subTitle" idx="1"/>
          </p:nvPr>
        </p:nvSpPr>
        <p:spPr>
          <a:xfrm>
            <a:off x="2292675" y="1900077"/>
            <a:ext cx="46512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04" name="Google Shape;604;p24"/>
          <p:cNvSpPr txBox="1">
            <a:spLocks noGrp="1"/>
          </p:cNvSpPr>
          <p:nvPr>
            <p:ph type="title" idx="2"/>
          </p:nvPr>
        </p:nvSpPr>
        <p:spPr>
          <a:xfrm>
            <a:off x="2292675" y="1446400"/>
            <a:ext cx="49149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05" name="Google Shape;605;p24"/>
          <p:cNvSpPr txBox="1">
            <a:spLocks noGrp="1"/>
          </p:cNvSpPr>
          <p:nvPr>
            <p:ph type="subTitle" idx="3"/>
          </p:nvPr>
        </p:nvSpPr>
        <p:spPr>
          <a:xfrm>
            <a:off x="2292675" y="3907255"/>
            <a:ext cx="46512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06" name="Google Shape;606;p24"/>
          <p:cNvSpPr txBox="1">
            <a:spLocks noGrp="1"/>
          </p:cNvSpPr>
          <p:nvPr>
            <p:ph type="title" idx="4"/>
          </p:nvPr>
        </p:nvSpPr>
        <p:spPr>
          <a:xfrm>
            <a:off x="2292675" y="3453575"/>
            <a:ext cx="49149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07" name="Google Shape;607;p24"/>
          <p:cNvSpPr txBox="1">
            <a:spLocks noGrp="1"/>
          </p:cNvSpPr>
          <p:nvPr>
            <p:ph type="subTitle" idx="5"/>
          </p:nvPr>
        </p:nvSpPr>
        <p:spPr>
          <a:xfrm>
            <a:off x="2200125" y="2903666"/>
            <a:ext cx="46512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08" name="Google Shape;608;p24"/>
          <p:cNvSpPr txBox="1">
            <a:spLocks noGrp="1"/>
          </p:cNvSpPr>
          <p:nvPr>
            <p:ph type="title" idx="6"/>
          </p:nvPr>
        </p:nvSpPr>
        <p:spPr>
          <a:xfrm>
            <a:off x="1936425" y="2450000"/>
            <a:ext cx="4914900" cy="3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09" name="Google Shape;609;p24"/>
          <p:cNvSpPr txBox="1">
            <a:spLocks noGrp="1"/>
          </p:cNvSpPr>
          <p:nvPr>
            <p:ph type="title" idx="7" hasCustomPrompt="1"/>
          </p:nvPr>
        </p:nvSpPr>
        <p:spPr>
          <a:xfrm>
            <a:off x="1234575" y="1233725"/>
            <a:ext cx="1058100" cy="8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610" name="Google Shape;610;p24"/>
          <p:cNvSpPr txBox="1">
            <a:spLocks noGrp="1"/>
          </p:cNvSpPr>
          <p:nvPr>
            <p:ph type="title" idx="8" hasCustomPrompt="1"/>
          </p:nvPr>
        </p:nvSpPr>
        <p:spPr>
          <a:xfrm>
            <a:off x="6851325" y="2249302"/>
            <a:ext cx="1058100" cy="8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611" name="Google Shape;611;p24"/>
          <p:cNvSpPr txBox="1">
            <a:spLocks noGrp="1"/>
          </p:cNvSpPr>
          <p:nvPr>
            <p:ph type="title" idx="9" hasCustomPrompt="1"/>
          </p:nvPr>
        </p:nvSpPr>
        <p:spPr>
          <a:xfrm>
            <a:off x="1234575" y="3264879"/>
            <a:ext cx="1058100" cy="8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_2_1_1_1_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18" y="3004222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82" y="3004222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25" y="3780925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27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10" y="3842654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00" y="268474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2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8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8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8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79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79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5" y="4550098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9"/>
          <p:cNvSpPr/>
          <p:nvPr/>
        </p:nvSpPr>
        <p:spPr>
          <a:xfrm>
            <a:off x="7324073" y="4334006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9"/>
          <p:cNvSpPr/>
          <p:nvPr/>
        </p:nvSpPr>
        <p:spPr>
          <a:xfrm>
            <a:off x="3761150" y="3732374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4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3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275" y="3117454"/>
            <a:ext cx="9167406" cy="2040141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35376" y="540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9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9"/>
          <p:cNvSpPr/>
          <p:nvPr/>
        </p:nvSpPr>
        <p:spPr>
          <a:xfrm>
            <a:off x="6117519" y="333339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9"/>
          <p:cNvSpPr/>
          <p:nvPr/>
        </p:nvSpPr>
        <p:spPr>
          <a:xfrm>
            <a:off x="5654975" y="4567175"/>
            <a:ext cx="3512727" cy="590425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1752450" y="411671"/>
            <a:ext cx="56391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1636700" y="2176375"/>
            <a:ext cx="3326400" cy="1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6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6"/>
          <p:cNvSpPr/>
          <p:nvPr/>
        </p:nvSpPr>
        <p:spPr>
          <a:xfrm>
            <a:off x="8030723" y="1106625"/>
            <a:ext cx="1642018" cy="1603798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16"/>
          <p:cNvSpPr/>
          <p:nvPr/>
        </p:nvSpPr>
        <p:spPr>
          <a:xfrm>
            <a:off x="5354468" y="1742822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6"/>
          <p:cNvSpPr/>
          <p:nvPr/>
        </p:nvSpPr>
        <p:spPr>
          <a:xfrm>
            <a:off x="-76200" y="3304224"/>
            <a:ext cx="8572543" cy="1057049"/>
          </a:xfrm>
          <a:custGeom>
            <a:avLst/>
            <a:gdLst/>
            <a:ahLst/>
            <a:cxnLst/>
            <a:rect l="l" t="t" r="r" b="b"/>
            <a:pathLst>
              <a:path w="40501" h="7334" extrusionOk="0">
                <a:moveTo>
                  <a:pt x="24305" y="0"/>
                </a:moveTo>
                <a:cubicBezTo>
                  <a:pt x="24276" y="0"/>
                  <a:pt x="24248" y="1"/>
                  <a:pt x="24220" y="2"/>
                </a:cubicBezTo>
                <a:cubicBezTo>
                  <a:pt x="21521" y="112"/>
                  <a:pt x="16499" y="5296"/>
                  <a:pt x="15203" y="5672"/>
                </a:cubicBezTo>
                <a:cubicBezTo>
                  <a:pt x="15149" y="5687"/>
                  <a:pt x="15084" y="5695"/>
                  <a:pt x="15007" y="5695"/>
                </a:cubicBezTo>
                <a:cubicBezTo>
                  <a:pt x="14617" y="5695"/>
                  <a:pt x="13941" y="5504"/>
                  <a:pt x="13097" y="5199"/>
                </a:cubicBezTo>
                <a:cubicBezTo>
                  <a:pt x="11746" y="4687"/>
                  <a:pt x="9909" y="3903"/>
                  <a:pt x="8195" y="3190"/>
                </a:cubicBezTo>
                <a:cubicBezTo>
                  <a:pt x="6008" y="2244"/>
                  <a:pt x="4051" y="1392"/>
                  <a:pt x="3484" y="1366"/>
                </a:cubicBezTo>
                <a:lnTo>
                  <a:pt x="3429" y="1366"/>
                </a:lnTo>
                <a:cubicBezTo>
                  <a:pt x="2107" y="1379"/>
                  <a:pt x="1" y="4039"/>
                  <a:pt x="1" y="4039"/>
                </a:cubicBezTo>
                <a:lnTo>
                  <a:pt x="1" y="4619"/>
                </a:lnTo>
                <a:lnTo>
                  <a:pt x="1" y="4755"/>
                </a:lnTo>
                <a:lnTo>
                  <a:pt x="1" y="7292"/>
                </a:lnTo>
                <a:lnTo>
                  <a:pt x="529" y="7334"/>
                </a:lnTo>
                <a:lnTo>
                  <a:pt x="581" y="7292"/>
                </a:lnTo>
                <a:lnTo>
                  <a:pt x="40501" y="7292"/>
                </a:lnTo>
                <a:lnTo>
                  <a:pt x="40501" y="1029"/>
                </a:lnTo>
                <a:lnTo>
                  <a:pt x="40501" y="637"/>
                </a:lnTo>
                <a:lnTo>
                  <a:pt x="40501" y="355"/>
                </a:lnTo>
                <a:cubicBezTo>
                  <a:pt x="39069" y="650"/>
                  <a:pt x="39584" y="3971"/>
                  <a:pt x="36020" y="4405"/>
                </a:cubicBezTo>
                <a:cubicBezTo>
                  <a:pt x="35869" y="4423"/>
                  <a:pt x="35714" y="4432"/>
                  <a:pt x="35556" y="4432"/>
                </a:cubicBezTo>
                <a:cubicBezTo>
                  <a:pt x="34107" y="4432"/>
                  <a:pt x="32390" y="3688"/>
                  <a:pt x="30687" y="2811"/>
                </a:cubicBezTo>
                <a:cubicBezTo>
                  <a:pt x="29835" y="2338"/>
                  <a:pt x="28986" y="1865"/>
                  <a:pt x="28163" y="1447"/>
                </a:cubicBezTo>
                <a:cubicBezTo>
                  <a:pt x="26667" y="647"/>
                  <a:pt x="25297" y="0"/>
                  <a:pt x="2430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16"/>
          <p:cNvSpPr/>
          <p:nvPr/>
        </p:nvSpPr>
        <p:spPr>
          <a:xfrm>
            <a:off x="3842193" y="4348766"/>
            <a:ext cx="53213" cy="2579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6"/>
          <p:cNvSpPr/>
          <p:nvPr/>
        </p:nvSpPr>
        <p:spPr>
          <a:xfrm>
            <a:off x="7312770" y="4014225"/>
            <a:ext cx="448045" cy="1676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6"/>
          <p:cNvSpPr/>
          <p:nvPr/>
        </p:nvSpPr>
        <p:spPr>
          <a:xfrm>
            <a:off x="-76200" y="3174200"/>
            <a:ext cx="9329709" cy="10570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6"/>
          <p:cNvSpPr/>
          <p:nvPr/>
        </p:nvSpPr>
        <p:spPr>
          <a:xfrm>
            <a:off x="-76200" y="3587524"/>
            <a:ext cx="9329709" cy="12294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16"/>
          <p:cNvSpPr/>
          <p:nvPr/>
        </p:nvSpPr>
        <p:spPr>
          <a:xfrm>
            <a:off x="3749850" y="3469599"/>
            <a:ext cx="5503657" cy="151488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16"/>
          <p:cNvSpPr/>
          <p:nvPr/>
        </p:nvSpPr>
        <p:spPr>
          <a:xfrm>
            <a:off x="-76200" y="4086452"/>
            <a:ext cx="9329709" cy="10570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16"/>
          <p:cNvSpPr txBox="1">
            <a:spLocks noGrp="1"/>
          </p:cNvSpPr>
          <p:nvPr>
            <p:ph type="title"/>
          </p:nvPr>
        </p:nvSpPr>
        <p:spPr>
          <a:xfrm>
            <a:off x="720000" y="2370276"/>
            <a:ext cx="4841700" cy="5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93" name="Google Shape;493;p16"/>
          <p:cNvSpPr txBox="1">
            <a:spLocks noGrp="1"/>
          </p:cNvSpPr>
          <p:nvPr>
            <p:ph type="subTitle" idx="1"/>
          </p:nvPr>
        </p:nvSpPr>
        <p:spPr>
          <a:xfrm>
            <a:off x="720000" y="800550"/>
            <a:ext cx="6623400" cy="169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CUSTOM_1_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17"/>
          <p:cNvGrpSpPr/>
          <p:nvPr/>
        </p:nvGrpSpPr>
        <p:grpSpPr>
          <a:xfrm>
            <a:off x="275" y="4287868"/>
            <a:ext cx="9167406" cy="1098588"/>
            <a:chOff x="271" y="2964551"/>
            <a:chExt cx="9167406" cy="2193229"/>
          </a:xfrm>
        </p:grpSpPr>
        <p:sp>
          <p:nvSpPr>
            <p:cNvPr id="496" name="Google Shape;496;p17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7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7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7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0" name="Google Shape;500;p17"/>
          <p:cNvSpPr/>
          <p:nvPr/>
        </p:nvSpPr>
        <p:spPr>
          <a:xfrm>
            <a:off x="6513199" y="-635150"/>
            <a:ext cx="3452270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17"/>
          <p:cNvSpPr/>
          <p:nvPr/>
        </p:nvSpPr>
        <p:spPr>
          <a:xfrm>
            <a:off x="-377801" y="19415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2" name="Google Shape;502;p17"/>
          <p:cNvGrpSpPr/>
          <p:nvPr/>
        </p:nvGrpSpPr>
        <p:grpSpPr>
          <a:xfrm>
            <a:off x="180542" y="3480031"/>
            <a:ext cx="1317479" cy="1177748"/>
            <a:chOff x="3198025" y="2914625"/>
            <a:chExt cx="318925" cy="285100"/>
          </a:xfrm>
        </p:grpSpPr>
        <p:sp>
          <p:nvSpPr>
            <p:cNvPr id="503" name="Google Shape;503;p17"/>
            <p:cNvSpPr/>
            <p:nvPr/>
          </p:nvSpPr>
          <p:spPr>
            <a:xfrm>
              <a:off x="3294050" y="3126200"/>
              <a:ext cx="18050" cy="34000"/>
            </a:xfrm>
            <a:custGeom>
              <a:avLst/>
              <a:gdLst/>
              <a:ahLst/>
              <a:cxnLst/>
              <a:rect l="l" t="t" r="r" b="b"/>
              <a:pathLst>
                <a:path w="722" h="1360" extrusionOk="0">
                  <a:moveTo>
                    <a:pt x="407" y="0"/>
                  </a:moveTo>
                  <a:cubicBezTo>
                    <a:pt x="205" y="0"/>
                    <a:pt x="0" y="141"/>
                    <a:pt x="103" y="281"/>
                  </a:cubicBezTo>
                  <a:cubicBezTo>
                    <a:pt x="346" y="605"/>
                    <a:pt x="265" y="1360"/>
                    <a:pt x="265" y="1360"/>
                  </a:cubicBezTo>
                  <a:lnTo>
                    <a:pt x="573" y="1360"/>
                  </a:lnTo>
                  <a:cubicBezTo>
                    <a:pt x="508" y="563"/>
                    <a:pt x="722" y="281"/>
                    <a:pt x="722" y="281"/>
                  </a:cubicBezTo>
                  <a:cubicBezTo>
                    <a:pt x="700" y="76"/>
                    <a:pt x="554" y="0"/>
                    <a:pt x="40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7"/>
            <p:cNvSpPr/>
            <p:nvPr/>
          </p:nvSpPr>
          <p:spPr>
            <a:xfrm>
              <a:off x="3272300" y="2915825"/>
              <a:ext cx="63625" cy="229725"/>
            </a:xfrm>
            <a:custGeom>
              <a:avLst/>
              <a:gdLst/>
              <a:ahLst/>
              <a:cxnLst/>
              <a:rect l="l" t="t" r="r" b="b"/>
              <a:pathLst>
                <a:path w="2545" h="9189" extrusionOk="0">
                  <a:moveTo>
                    <a:pt x="1285" y="1"/>
                  </a:moveTo>
                  <a:cubicBezTo>
                    <a:pt x="1151" y="1"/>
                    <a:pt x="1017" y="277"/>
                    <a:pt x="892" y="933"/>
                  </a:cubicBezTo>
                  <a:cubicBezTo>
                    <a:pt x="892" y="933"/>
                    <a:pt x="1" y="8359"/>
                    <a:pt x="620" y="8910"/>
                  </a:cubicBezTo>
                  <a:cubicBezTo>
                    <a:pt x="804" y="9070"/>
                    <a:pt x="1072" y="9188"/>
                    <a:pt x="1347" y="9188"/>
                  </a:cubicBezTo>
                  <a:cubicBezTo>
                    <a:pt x="1860" y="9188"/>
                    <a:pt x="2396" y="8780"/>
                    <a:pt x="2457" y="7481"/>
                  </a:cubicBezTo>
                  <a:cubicBezTo>
                    <a:pt x="2545" y="5839"/>
                    <a:pt x="1905" y="1"/>
                    <a:pt x="1285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7"/>
            <p:cNvSpPr/>
            <p:nvPr/>
          </p:nvSpPr>
          <p:spPr>
            <a:xfrm>
              <a:off x="3269225" y="2914625"/>
              <a:ext cx="39150" cy="227675"/>
            </a:xfrm>
            <a:custGeom>
              <a:avLst/>
              <a:gdLst/>
              <a:ahLst/>
              <a:cxnLst/>
              <a:rect l="l" t="t" r="r" b="b"/>
              <a:pathLst>
                <a:path w="1566" h="9107" extrusionOk="0">
                  <a:moveTo>
                    <a:pt x="1387" y="1"/>
                  </a:moveTo>
                  <a:cubicBezTo>
                    <a:pt x="1238" y="1"/>
                    <a:pt x="1082" y="309"/>
                    <a:pt x="986" y="968"/>
                  </a:cubicBezTo>
                  <a:cubicBezTo>
                    <a:pt x="986" y="968"/>
                    <a:pt x="1" y="7934"/>
                    <a:pt x="743" y="8958"/>
                  </a:cubicBezTo>
                  <a:cubicBezTo>
                    <a:pt x="798" y="9026"/>
                    <a:pt x="892" y="9068"/>
                    <a:pt x="973" y="9107"/>
                  </a:cubicBezTo>
                  <a:cubicBezTo>
                    <a:pt x="594" y="7636"/>
                    <a:pt x="1216" y="955"/>
                    <a:pt x="1216" y="955"/>
                  </a:cubicBezTo>
                  <a:cubicBezTo>
                    <a:pt x="1283" y="257"/>
                    <a:pt x="1407" y="149"/>
                    <a:pt x="1508" y="149"/>
                  </a:cubicBezTo>
                  <a:cubicBezTo>
                    <a:pt x="1528" y="149"/>
                    <a:pt x="1548" y="153"/>
                    <a:pt x="1566" y="158"/>
                  </a:cubicBezTo>
                  <a:cubicBezTo>
                    <a:pt x="1510" y="54"/>
                    <a:pt x="1449" y="1"/>
                    <a:pt x="1387" y="1"/>
                  </a:cubicBezTo>
                  <a:close/>
                </a:path>
              </a:pathLst>
            </a:custGeom>
            <a:solidFill>
              <a:srgbClr val="969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7"/>
            <p:cNvSpPr/>
            <p:nvPr/>
          </p:nvSpPr>
          <p:spPr>
            <a:xfrm>
              <a:off x="3222800" y="3126200"/>
              <a:ext cx="18100" cy="34000"/>
            </a:xfrm>
            <a:custGeom>
              <a:avLst/>
              <a:gdLst/>
              <a:ahLst/>
              <a:cxnLst/>
              <a:rect l="l" t="t" r="r" b="b"/>
              <a:pathLst>
                <a:path w="724" h="1360" extrusionOk="0">
                  <a:moveTo>
                    <a:pt x="407" y="0"/>
                  </a:moveTo>
                  <a:cubicBezTo>
                    <a:pt x="205" y="0"/>
                    <a:pt x="1" y="141"/>
                    <a:pt x="102" y="281"/>
                  </a:cubicBezTo>
                  <a:cubicBezTo>
                    <a:pt x="345" y="605"/>
                    <a:pt x="280" y="1360"/>
                    <a:pt x="280" y="1360"/>
                  </a:cubicBezTo>
                  <a:lnTo>
                    <a:pt x="575" y="1360"/>
                  </a:lnTo>
                  <a:cubicBezTo>
                    <a:pt x="507" y="563"/>
                    <a:pt x="724" y="281"/>
                    <a:pt x="724" y="281"/>
                  </a:cubicBezTo>
                  <a:cubicBezTo>
                    <a:pt x="701" y="76"/>
                    <a:pt x="555" y="0"/>
                    <a:pt x="40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7"/>
            <p:cNvSpPr/>
            <p:nvPr/>
          </p:nvSpPr>
          <p:spPr>
            <a:xfrm>
              <a:off x="3201025" y="2915825"/>
              <a:ext cx="63775" cy="229725"/>
            </a:xfrm>
            <a:custGeom>
              <a:avLst/>
              <a:gdLst/>
              <a:ahLst/>
              <a:cxnLst/>
              <a:rect l="l" t="t" r="r" b="b"/>
              <a:pathLst>
                <a:path w="2551" h="9189" extrusionOk="0">
                  <a:moveTo>
                    <a:pt x="1300" y="1"/>
                  </a:moveTo>
                  <a:cubicBezTo>
                    <a:pt x="1166" y="1"/>
                    <a:pt x="1033" y="277"/>
                    <a:pt x="908" y="933"/>
                  </a:cubicBezTo>
                  <a:cubicBezTo>
                    <a:pt x="908" y="933"/>
                    <a:pt x="1" y="8359"/>
                    <a:pt x="636" y="8910"/>
                  </a:cubicBezTo>
                  <a:cubicBezTo>
                    <a:pt x="816" y="9070"/>
                    <a:pt x="1081" y="9188"/>
                    <a:pt x="1355" y="9188"/>
                  </a:cubicBezTo>
                  <a:cubicBezTo>
                    <a:pt x="1864" y="9188"/>
                    <a:pt x="2403" y="8780"/>
                    <a:pt x="2473" y="7481"/>
                  </a:cubicBezTo>
                  <a:cubicBezTo>
                    <a:pt x="2550" y="5839"/>
                    <a:pt x="1917" y="1"/>
                    <a:pt x="1300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7"/>
            <p:cNvSpPr/>
            <p:nvPr/>
          </p:nvSpPr>
          <p:spPr>
            <a:xfrm>
              <a:off x="3198025" y="2915125"/>
              <a:ext cx="39150" cy="227175"/>
            </a:xfrm>
            <a:custGeom>
              <a:avLst/>
              <a:gdLst/>
              <a:ahLst/>
              <a:cxnLst/>
              <a:rect l="l" t="t" r="r" b="b"/>
              <a:pathLst>
                <a:path w="1566" h="9087" extrusionOk="0">
                  <a:moveTo>
                    <a:pt x="1401" y="0"/>
                  </a:moveTo>
                  <a:cubicBezTo>
                    <a:pt x="1242" y="0"/>
                    <a:pt x="1064" y="326"/>
                    <a:pt x="986" y="974"/>
                  </a:cubicBezTo>
                  <a:cubicBezTo>
                    <a:pt x="986" y="974"/>
                    <a:pt x="1" y="7914"/>
                    <a:pt x="756" y="8938"/>
                  </a:cubicBezTo>
                  <a:cubicBezTo>
                    <a:pt x="811" y="9006"/>
                    <a:pt x="892" y="9048"/>
                    <a:pt x="986" y="9087"/>
                  </a:cubicBezTo>
                  <a:cubicBezTo>
                    <a:pt x="594" y="7616"/>
                    <a:pt x="1216" y="935"/>
                    <a:pt x="1216" y="935"/>
                  </a:cubicBezTo>
                  <a:cubicBezTo>
                    <a:pt x="1297" y="96"/>
                    <a:pt x="1485" y="164"/>
                    <a:pt x="1566" y="138"/>
                  </a:cubicBezTo>
                  <a:cubicBezTo>
                    <a:pt x="1518" y="46"/>
                    <a:pt x="1461" y="0"/>
                    <a:pt x="1401" y="0"/>
                  </a:cubicBezTo>
                  <a:close/>
                </a:path>
              </a:pathLst>
            </a:custGeom>
            <a:solidFill>
              <a:srgbClr val="969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7"/>
            <p:cNvSpPr/>
            <p:nvPr/>
          </p:nvSpPr>
          <p:spPr>
            <a:xfrm>
              <a:off x="3303325" y="3160175"/>
              <a:ext cx="213625" cy="37125"/>
            </a:xfrm>
            <a:custGeom>
              <a:avLst/>
              <a:gdLst/>
              <a:ahLst/>
              <a:cxnLst/>
              <a:rect l="l" t="t" r="r" b="b"/>
              <a:pathLst>
                <a:path w="8545" h="1485" extrusionOk="0">
                  <a:moveTo>
                    <a:pt x="1" y="1"/>
                  </a:moveTo>
                  <a:cubicBezTo>
                    <a:pt x="1054" y="973"/>
                    <a:pt x="5888" y="1485"/>
                    <a:pt x="7764" y="1485"/>
                  </a:cubicBezTo>
                  <a:cubicBezTo>
                    <a:pt x="8263" y="1485"/>
                    <a:pt x="8545" y="1446"/>
                    <a:pt x="8519" y="1378"/>
                  </a:cubicBezTo>
                  <a:cubicBezTo>
                    <a:pt x="8357" y="1041"/>
                    <a:pt x="299" y="1"/>
                    <a:pt x="299" y="1"/>
                  </a:cubicBezTo>
                  <a:close/>
                </a:path>
              </a:pathLst>
            </a:custGeom>
            <a:solidFill>
              <a:srgbClr val="3D7D40">
                <a:alpha val="566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7"/>
            <p:cNvSpPr/>
            <p:nvPr/>
          </p:nvSpPr>
          <p:spPr>
            <a:xfrm>
              <a:off x="3227350" y="3160175"/>
              <a:ext cx="169475" cy="39550"/>
            </a:xfrm>
            <a:custGeom>
              <a:avLst/>
              <a:gdLst/>
              <a:ahLst/>
              <a:cxnLst/>
              <a:rect l="l" t="t" r="r" b="b"/>
              <a:pathLst>
                <a:path w="6779" h="1582" extrusionOk="0">
                  <a:moveTo>
                    <a:pt x="1" y="1"/>
                  </a:moveTo>
                  <a:cubicBezTo>
                    <a:pt x="1083" y="999"/>
                    <a:pt x="4971" y="1582"/>
                    <a:pt x="6306" y="1582"/>
                  </a:cubicBezTo>
                  <a:cubicBezTo>
                    <a:pt x="6604" y="1582"/>
                    <a:pt x="6779" y="1553"/>
                    <a:pt x="6753" y="1485"/>
                  </a:cubicBezTo>
                  <a:cubicBezTo>
                    <a:pt x="6591" y="1148"/>
                    <a:pt x="312" y="1"/>
                    <a:pt x="312" y="1"/>
                  </a:cubicBezTo>
                  <a:close/>
                </a:path>
              </a:pathLst>
            </a:custGeom>
            <a:solidFill>
              <a:srgbClr val="3D7D40">
                <a:alpha val="566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1" name="Google Shape;511;p17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2" name="Google Shape;512;p17"/>
          <p:cNvSpPr txBox="1">
            <a:spLocks noGrp="1"/>
          </p:cNvSpPr>
          <p:nvPr>
            <p:ph type="subTitle" idx="1"/>
          </p:nvPr>
        </p:nvSpPr>
        <p:spPr>
          <a:xfrm>
            <a:off x="724175" y="1946932"/>
            <a:ext cx="24336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13" name="Google Shape;513;p17"/>
          <p:cNvSpPr txBox="1">
            <a:spLocks noGrp="1"/>
          </p:cNvSpPr>
          <p:nvPr>
            <p:ph type="title" idx="2"/>
          </p:nvPr>
        </p:nvSpPr>
        <p:spPr>
          <a:xfrm>
            <a:off x="724175" y="1479925"/>
            <a:ext cx="24336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14" name="Google Shape;514;p17"/>
          <p:cNvSpPr txBox="1">
            <a:spLocks noGrp="1"/>
          </p:cNvSpPr>
          <p:nvPr>
            <p:ph type="subTitle" idx="3"/>
          </p:nvPr>
        </p:nvSpPr>
        <p:spPr>
          <a:xfrm>
            <a:off x="3355200" y="1946932"/>
            <a:ext cx="24336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15" name="Google Shape;515;p17"/>
          <p:cNvSpPr txBox="1">
            <a:spLocks noGrp="1"/>
          </p:cNvSpPr>
          <p:nvPr>
            <p:ph type="title" idx="4"/>
          </p:nvPr>
        </p:nvSpPr>
        <p:spPr>
          <a:xfrm>
            <a:off x="3355204" y="1479925"/>
            <a:ext cx="24336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16" name="Google Shape;516;p17"/>
          <p:cNvSpPr txBox="1">
            <a:spLocks noGrp="1"/>
          </p:cNvSpPr>
          <p:nvPr>
            <p:ph type="subTitle" idx="5"/>
          </p:nvPr>
        </p:nvSpPr>
        <p:spPr>
          <a:xfrm>
            <a:off x="5986225" y="1946932"/>
            <a:ext cx="24336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17" name="Google Shape;517;p17"/>
          <p:cNvSpPr txBox="1">
            <a:spLocks noGrp="1"/>
          </p:cNvSpPr>
          <p:nvPr>
            <p:ph type="title" idx="6"/>
          </p:nvPr>
        </p:nvSpPr>
        <p:spPr>
          <a:xfrm>
            <a:off x="5986233" y="1479925"/>
            <a:ext cx="24336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18" name="Google Shape;518;p17"/>
          <p:cNvSpPr txBox="1">
            <a:spLocks noGrp="1"/>
          </p:cNvSpPr>
          <p:nvPr>
            <p:ph type="subTitle" idx="7"/>
          </p:nvPr>
        </p:nvSpPr>
        <p:spPr>
          <a:xfrm>
            <a:off x="724175" y="3508270"/>
            <a:ext cx="24336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19" name="Google Shape;519;p17"/>
          <p:cNvSpPr txBox="1">
            <a:spLocks noGrp="1"/>
          </p:cNvSpPr>
          <p:nvPr>
            <p:ph type="title" idx="8"/>
          </p:nvPr>
        </p:nvSpPr>
        <p:spPr>
          <a:xfrm>
            <a:off x="724175" y="3041239"/>
            <a:ext cx="24336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20" name="Google Shape;520;p17"/>
          <p:cNvSpPr txBox="1">
            <a:spLocks noGrp="1"/>
          </p:cNvSpPr>
          <p:nvPr>
            <p:ph type="subTitle" idx="9"/>
          </p:nvPr>
        </p:nvSpPr>
        <p:spPr>
          <a:xfrm>
            <a:off x="3355200" y="3508270"/>
            <a:ext cx="24336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21" name="Google Shape;521;p17"/>
          <p:cNvSpPr txBox="1">
            <a:spLocks noGrp="1"/>
          </p:cNvSpPr>
          <p:nvPr>
            <p:ph type="title" idx="13"/>
          </p:nvPr>
        </p:nvSpPr>
        <p:spPr>
          <a:xfrm>
            <a:off x="3355204" y="3041239"/>
            <a:ext cx="24336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22" name="Google Shape;522;p17"/>
          <p:cNvSpPr txBox="1">
            <a:spLocks noGrp="1"/>
          </p:cNvSpPr>
          <p:nvPr>
            <p:ph type="subTitle" idx="14"/>
          </p:nvPr>
        </p:nvSpPr>
        <p:spPr>
          <a:xfrm>
            <a:off x="5986225" y="3508270"/>
            <a:ext cx="24336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23" name="Google Shape;523;p17"/>
          <p:cNvSpPr txBox="1">
            <a:spLocks noGrp="1"/>
          </p:cNvSpPr>
          <p:nvPr>
            <p:ph type="title" idx="15"/>
          </p:nvPr>
        </p:nvSpPr>
        <p:spPr>
          <a:xfrm>
            <a:off x="5986233" y="3041239"/>
            <a:ext cx="24336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5_2_1"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21"/>
          <p:cNvSpPr/>
          <p:nvPr/>
        </p:nvSpPr>
        <p:spPr>
          <a:xfrm>
            <a:off x="3840366" y="4589408"/>
            <a:ext cx="52154" cy="179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21"/>
          <p:cNvSpPr/>
          <p:nvPr/>
        </p:nvSpPr>
        <p:spPr>
          <a:xfrm>
            <a:off x="7241875" y="4356162"/>
            <a:ext cx="439129" cy="1168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21"/>
          <p:cNvSpPr/>
          <p:nvPr/>
        </p:nvSpPr>
        <p:spPr>
          <a:xfrm>
            <a:off x="-48" y="4058660"/>
            <a:ext cx="9144048" cy="85721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1"/>
          <p:cNvSpPr/>
          <p:nvPr/>
        </p:nvSpPr>
        <p:spPr>
          <a:xfrm>
            <a:off x="3749860" y="3976440"/>
            <a:ext cx="5394135" cy="105619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21"/>
          <p:cNvSpPr/>
          <p:nvPr/>
        </p:nvSpPr>
        <p:spPr>
          <a:xfrm>
            <a:off x="-48" y="4406519"/>
            <a:ext cx="9144048" cy="7369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7" r:id="rId4"/>
    <p:sldLayoutId id="2147483658" r:id="rId5"/>
    <p:sldLayoutId id="2147483661" r:id="rId6"/>
    <p:sldLayoutId id="2147483662" r:id="rId7"/>
    <p:sldLayoutId id="2147483663" r:id="rId8"/>
    <p:sldLayoutId id="2147483667" r:id="rId9"/>
    <p:sldLayoutId id="2147483670" r:id="rId10"/>
    <p:sldLayoutId id="2147483673" r:id="rId11"/>
    <p:sldLayoutId id="2147483679" r:id="rId12"/>
    <p:sldLayoutId id="2147483683" r:id="rId13"/>
    <p:sldLayoutId id="2147483684" r:id="rId14"/>
    <p:sldLayoutId id="2147483685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10" Type="http://schemas.openxmlformats.org/officeDocument/2006/relationships/image" Target="../media/image24.png"/><Relationship Id="rId4" Type="http://schemas.openxmlformats.org/officeDocument/2006/relationships/image" Target="../media/image7.sv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microsoft.com/office/2007/relationships/hdphoto" Target="../media/hdphoto5.wdp"/><Relationship Id="rId5" Type="http://schemas.openxmlformats.org/officeDocument/2006/relationships/image" Target="../media/image28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8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image" Target="../media/image19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矩形: 圆角 5">
            <a:extLst>
              <a:ext uri="{FF2B5EF4-FFF2-40B4-BE49-F238E27FC236}">
                <a16:creationId xmlns:a16="http://schemas.microsoft.com/office/drawing/2014/main" id="{FF8809C4-687C-4FCD-8DB4-9B5B4BEB6087}"/>
              </a:ext>
            </a:extLst>
          </p:cNvPr>
          <p:cNvSpPr/>
          <p:nvPr/>
        </p:nvSpPr>
        <p:spPr>
          <a:xfrm>
            <a:off x="988324" y="121859"/>
            <a:ext cx="5952088" cy="3343134"/>
          </a:xfrm>
          <a:custGeom>
            <a:avLst/>
            <a:gdLst>
              <a:gd name="connsiteX0" fmla="*/ 0 w 10802778"/>
              <a:gd name="connsiteY0" fmla="*/ 544063 h 3264310"/>
              <a:gd name="connsiteX1" fmla="*/ 544063 w 10802778"/>
              <a:gd name="connsiteY1" fmla="*/ 0 h 3264310"/>
              <a:gd name="connsiteX2" fmla="*/ 10258715 w 10802778"/>
              <a:gd name="connsiteY2" fmla="*/ 0 h 3264310"/>
              <a:gd name="connsiteX3" fmla="*/ 10802778 w 10802778"/>
              <a:gd name="connsiteY3" fmla="*/ 544063 h 3264310"/>
              <a:gd name="connsiteX4" fmla="*/ 10802778 w 10802778"/>
              <a:gd name="connsiteY4" fmla="*/ 2720247 h 3264310"/>
              <a:gd name="connsiteX5" fmla="*/ 10258715 w 10802778"/>
              <a:gd name="connsiteY5" fmla="*/ 3264310 h 3264310"/>
              <a:gd name="connsiteX6" fmla="*/ 544063 w 10802778"/>
              <a:gd name="connsiteY6" fmla="*/ 3264310 h 3264310"/>
              <a:gd name="connsiteX7" fmla="*/ 0 w 10802778"/>
              <a:gd name="connsiteY7" fmla="*/ 2720247 h 3264310"/>
              <a:gd name="connsiteX8" fmla="*/ 0 w 10802778"/>
              <a:gd name="connsiteY8" fmla="*/ 544063 h 3264310"/>
              <a:gd name="connsiteX0" fmla="*/ 0 w 10802778"/>
              <a:gd name="connsiteY0" fmla="*/ 544063 h 3264310"/>
              <a:gd name="connsiteX1" fmla="*/ 544063 w 10802778"/>
              <a:gd name="connsiteY1" fmla="*/ 0 h 3264310"/>
              <a:gd name="connsiteX2" fmla="*/ 10258715 w 10802778"/>
              <a:gd name="connsiteY2" fmla="*/ 0 h 3264310"/>
              <a:gd name="connsiteX3" fmla="*/ 10802778 w 10802778"/>
              <a:gd name="connsiteY3" fmla="*/ 544063 h 3264310"/>
              <a:gd name="connsiteX4" fmla="*/ 10802778 w 10802778"/>
              <a:gd name="connsiteY4" fmla="*/ 2720247 h 3264310"/>
              <a:gd name="connsiteX5" fmla="*/ 10258715 w 10802778"/>
              <a:gd name="connsiteY5" fmla="*/ 3264310 h 3264310"/>
              <a:gd name="connsiteX6" fmla="*/ 1199536 w 10802778"/>
              <a:gd name="connsiteY6" fmla="*/ 3254478 h 3264310"/>
              <a:gd name="connsiteX7" fmla="*/ 544063 w 10802778"/>
              <a:gd name="connsiteY7" fmla="*/ 3264310 h 3264310"/>
              <a:gd name="connsiteX8" fmla="*/ 0 w 10802778"/>
              <a:gd name="connsiteY8" fmla="*/ 2720247 h 3264310"/>
              <a:gd name="connsiteX9" fmla="*/ 0 w 10802778"/>
              <a:gd name="connsiteY9" fmla="*/ 544063 h 326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02778" h="3264310">
                <a:moveTo>
                  <a:pt x="0" y="544063"/>
                </a:moveTo>
                <a:cubicBezTo>
                  <a:pt x="0" y="243585"/>
                  <a:pt x="243585" y="0"/>
                  <a:pt x="544063" y="0"/>
                </a:cubicBezTo>
                <a:lnTo>
                  <a:pt x="10258715" y="0"/>
                </a:lnTo>
                <a:cubicBezTo>
                  <a:pt x="10559193" y="0"/>
                  <a:pt x="10802778" y="243585"/>
                  <a:pt x="10802778" y="544063"/>
                </a:cubicBezTo>
                <a:lnTo>
                  <a:pt x="10802778" y="2720247"/>
                </a:lnTo>
                <a:cubicBezTo>
                  <a:pt x="10802778" y="3020725"/>
                  <a:pt x="10559193" y="3264310"/>
                  <a:pt x="10258715" y="3264310"/>
                </a:cubicBezTo>
                <a:lnTo>
                  <a:pt x="1199536" y="3254478"/>
                </a:lnTo>
                <a:lnTo>
                  <a:pt x="544063" y="3264310"/>
                </a:lnTo>
                <a:cubicBezTo>
                  <a:pt x="243585" y="3264310"/>
                  <a:pt x="0" y="3020725"/>
                  <a:pt x="0" y="2720247"/>
                </a:cubicBezTo>
                <a:lnTo>
                  <a:pt x="0" y="544063"/>
                </a:lnTo>
                <a:close/>
              </a:path>
            </a:pathLst>
          </a:custGeom>
          <a:solidFill>
            <a:schemeClr val="bg1">
              <a:alpha val="64000"/>
            </a:schemeClr>
          </a:solidFill>
          <a:ln w="28575">
            <a:solidFill>
              <a:srgbClr val="4D272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6" name="Google Shape;304;p20"/>
          <p:cNvSpPr txBox="1">
            <a:spLocks/>
          </p:cNvSpPr>
          <p:nvPr/>
        </p:nvSpPr>
        <p:spPr>
          <a:xfrm>
            <a:off x="1399904" y="160897"/>
            <a:ext cx="5364644" cy="573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24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24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24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24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</a:p>
        </p:txBody>
      </p:sp>
      <p:pic>
        <p:nvPicPr>
          <p:cNvPr id="177" name="Picture 1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460" y="690432"/>
            <a:ext cx="1981532" cy="517994"/>
          </a:xfrm>
          <a:prstGeom prst="rect">
            <a:avLst/>
          </a:prstGeom>
        </p:spPr>
      </p:pic>
      <p:sp>
        <p:nvSpPr>
          <p:cNvPr id="178" name="TextBox 177"/>
          <p:cNvSpPr txBox="1"/>
          <p:nvPr/>
        </p:nvSpPr>
        <p:spPr>
          <a:xfrm>
            <a:off x="665396" y="1305362"/>
            <a:ext cx="6658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Pacifico" panose="00000500000000000000" pitchFamily="2" charset="0"/>
              </a:rPr>
              <a:t>Chủ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Pacifico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Pacifico" panose="00000500000000000000" pitchFamily="2" charset="0"/>
              </a:rPr>
              <a:t>điểm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Pacifico" panose="00000500000000000000" pitchFamily="2" charset="0"/>
              </a:rPr>
              <a:t>: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Pacifico" panose="00000500000000000000" pitchFamily="2" charset="0"/>
              </a:rPr>
              <a:t>Nghề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Pacifico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Pacifico" panose="00000500000000000000" pitchFamily="2" charset="0"/>
              </a:rPr>
              <a:t>nào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Pacifico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Pacifico" panose="00000500000000000000" pitchFamily="2" charset="0"/>
              </a:rPr>
              <a:t>cũng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Pacifico" panose="00000500000000000000" pitchFamily="2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Pacifico" panose="00000500000000000000" pitchFamily="2" charset="0"/>
              </a:rPr>
              <a:t>quý</a:t>
            </a:r>
            <a:endParaRPr lang="en-US" sz="2800" dirty="0">
              <a:solidFill>
                <a:schemeClr val="tx2">
                  <a:lumMod val="50000"/>
                </a:schemeClr>
              </a:solidFill>
              <a:latin typeface="Pacifico" panose="00000500000000000000" pitchFamily="2" charset="0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2150575" y="1889605"/>
            <a:ext cx="4052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oiny" panose="02000903060500060000" pitchFamily="2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Coiny" panose="02000903060500060000" pitchFamily="2" charset="0"/>
              </a:rPr>
              <a:t> 3 – </a:t>
            </a:r>
            <a:r>
              <a:rPr lang="en-US" sz="3600" dirty="0" err="1">
                <a:solidFill>
                  <a:srgbClr val="FF0000"/>
                </a:solidFill>
                <a:latin typeface="Coiny" panose="02000903060500060000" pitchFamily="2" charset="0"/>
              </a:rPr>
              <a:t>Tiết</a:t>
            </a:r>
            <a:r>
              <a:rPr lang="en-US" sz="3600" dirty="0">
                <a:solidFill>
                  <a:srgbClr val="FF0000"/>
                </a:solidFill>
                <a:latin typeface="Coiny" panose="02000903060500060000" pitchFamily="2" charset="0"/>
              </a:rPr>
              <a:t> 3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1442938" y="2418214"/>
            <a:ext cx="4180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2060"/>
                </a:solidFill>
                <a:latin typeface="SVN-Carington" panose="02040603050506020204" pitchFamily="18" charset="0"/>
              </a:rPr>
              <a:t>Viết</a:t>
            </a:r>
            <a:r>
              <a:rPr lang="en-US" sz="5400" dirty="0">
                <a:solidFill>
                  <a:srgbClr val="002060"/>
                </a:solidFill>
                <a:latin typeface="SVN-Carington" panose="020406030505060202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SVN-Carington" panose="02040603050506020204" pitchFamily="18" charset="0"/>
              </a:rPr>
              <a:t>chữ</a:t>
            </a:r>
            <a:r>
              <a:rPr lang="en-US" sz="5400" dirty="0">
                <a:solidFill>
                  <a:srgbClr val="002060"/>
                </a:solidFill>
                <a:latin typeface="SVN-Carington" panose="020406030505060202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SVN-Carington" panose="02040603050506020204" pitchFamily="18" charset="0"/>
              </a:rPr>
              <a:t>hoa</a:t>
            </a:r>
            <a:r>
              <a:rPr lang="en-US" sz="5400" dirty="0">
                <a:solidFill>
                  <a:srgbClr val="002060"/>
                </a:solidFill>
                <a:latin typeface="SVN-Carington" panose="02040603050506020204" pitchFamily="18" charset="0"/>
              </a:rPr>
              <a:t>:</a:t>
            </a:r>
          </a:p>
        </p:txBody>
      </p:sp>
      <p:grpSp>
        <p:nvGrpSpPr>
          <p:cNvPr id="181" name="Google Shape;1364;p42"/>
          <p:cNvGrpSpPr/>
          <p:nvPr/>
        </p:nvGrpSpPr>
        <p:grpSpPr>
          <a:xfrm>
            <a:off x="6736580" y="3163351"/>
            <a:ext cx="1328549" cy="1887726"/>
            <a:chOff x="4761425" y="5078500"/>
            <a:chExt cx="278475" cy="395675"/>
          </a:xfrm>
        </p:grpSpPr>
        <p:sp>
          <p:nvSpPr>
            <p:cNvPr id="182" name="Google Shape;1365;p42"/>
            <p:cNvSpPr/>
            <p:nvPr/>
          </p:nvSpPr>
          <p:spPr>
            <a:xfrm>
              <a:off x="4859500" y="5397800"/>
              <a:ext cx="35175" cy="56725"/>
            </a:xfrm>
            <a:custGeom>
              <a:avLst/>
              <a:gdLst/>
              <a:ahLst/>
              <a:cxnLst/>
              <a:rect l="l" t="t" r="r" b="b"/>
              <a:pathLst>
                <a:path w="1407" h="2269" extrusionOk="0">
                  <a:moveTo>
                    <a:pt x="1" y="1"/>
                  </a:moveTo>
                  <a:lnTo>
                    <a:pt x="30" y="257"/>
                  </a:lnTo>
                  <a:lnTo>
                    <a:pt x="98" y="756"/>
                  </a:lnTo>
                  <a:lnTo>
                    <a:pt x="150" y="1216"/>
                  </a:lnTo>
                  <a:lnTo>
                    <a:pt x="299" y="2269"/>
                  </a:lnTo>
                  <a:lnTo>
                    <a:pt x="1407" y="2269"/>
                  </a:lnTo>
                  <a:lnTo>
                    <a:pt x="1407" y="1216"/>
                  </a:lnTo>
                  <a:lnTo>
                    <a:pt x="1407" y="1"/>
                  </a:ln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366;p42"/>
            <p:cNvSpPr/>
            <p:nvPr/>
          </p:nvSpPr>
          <p:spPr>
            <a:xfrm>
              <a:off x="4859900" y="5399500"/>
              <a:ext cx="34775" cy="20600"/>
            </a:xfrm>
            <a:custGeom>
              <a:avLst/>
              <a:gdLst/>
              <a:ahLst/>
              <a:cxnLst/>
              <a:rect l="l" t="t" r="r" b="b"/>
              <a:pathLst>
                <a:path w="1391" h="824" extrusionOk="0">
                  <a:moveTo>
                    <a:pt x="1391" y="1"/>
                  </a:moveTo>
                  <a:lnTo>
                    <a:pt x="1362" y="163"/>
                  </a:lnTo>
                  <a:cubicBezTo>
                    <a:pt x="1216" y="176"/>
                    <a:pt x="1067" y="176"/>
                    <a:pt x="944" y="176"/>
                  </a:cubicBezTo>
                  <a:cubicBezTo>
                    <a:pt x="513" y="176"/>
                    <a:pt x="189" y="108"/>
                    <a:pt x="1" y="40"/>
                  </a:cubicBezTo>
                  <a:lnTo>
                    <a:pt x="1" y="40"/>
                  </a:lnTo>
                  <a:lnTo>
                    <a:pt x="14" y="189"/>
                  </a:lnTo>
                  <a:lnTo>
                    <a:pt x="1255" y="189"/>
                  </a:lnTo>
                  <a:lnTo>
                    <a:pt x="1255" y="688"/>
                  </a:lnTo>
                  <a:lnTo>
                    <a:pt x="82" y="688"/>
                  </a:lnTo>
                  <a:lnTo>
                    <a:pt x="95" y="824"/>
                  </a:lnTo>
                  <a:lnTo>
                    <a:pt x="1391" y="824"/>
                  </a:lnTo>
                  <a:lnTo>
                    <a:pt x="1391" y="1"/>
                  </a:lnTo>
                  <a:close/>
                </a:path>
              </a:pathLst>
            </a:custGeom>
            <a:solidFill>
              <a:srgbClr val="FFA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367;p42"/>
            <p:cNvSpPr/>
            <p:nvPr/>
          </p:nvSpPr>
          <p:spPr>
            <a:xfrm>
              <a:off x="4861525" y="5420075"/>
              <a:ext cx="34450" cy="41900"/>
            </a:xfrm>
            <a:custGeom>
              <a:avLst/>
              <a:gdLst/>
              <a:ahLst/>
              <a:cxnLst/>
              <a:rect l="l" t="t" r="r" b="b"/>
              <a:pathLst>
                <a:path w="1378" h="1676" extrusionOk="0">
                  <a:moveTo>
                    <a:pt x="1" y="1"/>
                  </a:moveTo>
                  <a:lnTo>
                    <a:pt x="137" y="1041"/>
                  </a:lnTo>
                  <a:lnTo>
                    <a:pt x="205" y="1501"/>
                  </a:lnTo>
                  <a:lnTo>
                    <a:pt x="1339" y="1676"/>
                  </a:lnTo>
                  <a:lnTo>
                    <a:pt x="1378" y="1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368;p42"/>
            <p:cNvSpPr/>
            <p:nvPr/>
          </p:nvSpPr>
          <p:spPr>
            <a:xfrm>
              <a:off x="4834875" y="5449550"/>
              <a:ext cx="62475" cy="24625"/>
            </a:xfrm>
            <a:custGeom>
              <a:avLst/>
              <a:gdLst/>
              <a:ahLst/>
              <a:cxnLst/>
              <a:rect l="l" t="t" r="r" b="b"/>
              <a:pathLst>
                <a:path w="2499" h="985" extrusionOk="0">
                  <a:moveTo>
                    <a:pt x="1517" y="0"/>
                  </a:moveTo>
                  <a:cubicBezTo>
                    <a:pt x="1425" y="0"/>
                    <a:pt x="1311" y="27"/>
                    <a:pt x="1177" y="105"/>
                  </a:cubicBezTo>
                  <a:cubicBezTo>
                    <a:pt x="811" y="293"/>
                    <a:pt x="312" y="510"/>
                    <a:pt x="56" y="698"/>
                  </a:cubicBezTo>
                  <a:cubicBezTo>
                    <a:pt x="14" y="727"/>
                    <a:pt x="1" y="779"/>
                    <a:pt x="14" y="821"/>
                  </a:cubicBezTo>
                  <a:cubicBezTo>
                    <a:pt x="30" y="860"/>
                    <a:pt x="56" y="902"/>
                    <a:pt x="111" y="902"/>
                  </a:cubicBezTo>
                  <a:cubicBezTo>
                    <a:pt x="406" y="963"/>
                    <a:pt x="720" y="984"/>
                    <a:pt x="1018" y="984"/>
                  </a:cubicBezTo>
                  <a:cubicBezTo>
                    <a:pt x="1767" y="984"/>
                    <a:pt x="2418" y="847"/>
                    <a:pt x="2418" y="847"/>
                  </a:cubicBezTo>
                  <a:cubicBezTo>
                    <a:pt x="2499" y="497"/>
                    <a:pt x="2418" y="186"/>
                    <a:pt x="2418" y="186"/>
                  </a:cubicBezTo>
                  <a:cubicBezTo>
                    <a:pt x="2363" y="186"/>
                    <a:pt x="2324" y="212"/>
                    <a:pt x="2269" y="241"/>
                  </a:cubicBezTo>
                  <a:cubicBezTo>
                    <a:pt x="2217" y="280"/>
                    <a:pt x="2149" y="348"/>
                    <a:pt x="2055" y="361"/>
                  </a:cubicBezTo>
                  <a:cubicBezTo>
                    <a:pt x="2051" y="361"/>
                    <a:pt x="2047" y="361"/>
                    <a:pt x="2043" y="361"/>
                  </a:cubicBezTo>
                  <a:cubicBezTo>
                    <a:pt x="1889" y="361"/>
                    <a:pt x="1812" y="118"/>
                    <a:pt x="1812" y="118"/>
                  </a:cubicBezTo>
                  <a:cubicBezTo>
                    <a:pt x="1812" y="118"/>
                    <a:pt x="1712" y="0"/>
                    <a:pt x="15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369;p42"/>
            <p:cNvSpPr/>
            <p:nvPr/>
          </p:nvSpPr>
          <p:spPr>
            <a:xfrm>
              <a:off x="4835200" y="5454175"/>
              <a:ext cx="61175" cy="19950"/>
            </a:xfrm>
            <a:custGeom>
              <a:avLst/>
              <a:gdLst/>
              <a:ahLst/>
              <a:cxnLst/>
              <a:rect l="l" t="t" r="r" b="b"/>
              <a:pathLst>
                <a:path w="2447" h="798" extrusionOk="0">
                  <a:moveTo>
                    <a:pt x="2379" y="1"/>
                  </a:moveTo>
                  <a:cubicBezTo>
                    <a:pt x="2337" y="1"/>
                    <a:pt x="2298" y="27"/>
                    <a:pt x="2256" y="56"/>
                  </a:cubicBezTo>
                  <a:cubicBezTo>
                    <a:pt x="2256" y="163"/>
                    <a:pt x="2243" y="257"/>
                    <a:pt x="2136" y="351"/>
                  </a:cubicBezTo>
                  <a:cubicBezTo>
                    <a:pt x="2042" y="432"/>
                    <a:pt x="1919" y="461"/>
                    <a:pt x="1799" y="487"/>
                  </a:cubicBezTo>
                  <a:cubicBezTo>
                    <a:pt x="1663" y="513"/>
                    <a:pt x="1514" y="542"/>
                    <a:pt x="1365" y="555"/>
                  </a:cubicBezTo>
                  <a:cubicBezTo>
                    <a:pt x="1054" y="594"/>
                    <a:pt x="746" y="594"/>
                    <a:pt x="435" y="594"/>
                  </a:cubicBezTo>
                  <a:cubicBezTo>
                    <a:pt x="354" y="607"/>
                    <a:pt x="260" y="607"/>
                    <a:pt x="179" y="607"/>
                  </a:cubicBezTo>
                  <a:cubicBezTo>
                    <a:pt x="124" y="607"/>
                    <a:pt x="56" y="607"/>
                    <a:pt x="1" y="636"/>
                  </a:cubicBezTo>
                  <a:cubicBezTo>
                    <a:pt x="17" y="675"/>
                    <a:pt x="43" y="717"/>
                    <a:pt x="98" y="717"/>
                  </a:cubicBezTo>
                  <a:cubicBezTo>
                    <a:pt x="393" y="785"/>
                    <a:pt x="704" y="798"/>
                    <a:pt x="1002" y="798"/>
                  </a:cubicBezTo>
                  <a:cubicBezTo>
                    <a:pt x="1757" y="798"/>
                    <a:pt x="2405" y="662"/>
                    <a:pt x="2405" y="662"/>
                  </a:cubicBezTo>
                  <a:cubicBezTo>
                    <a:pt x="2431" y="542"/>
                    <a:pt x="2447" y="419"/>
                    <a:pt x="2447" y="325"/>
                  </a:cubicBezTo>
                  <a:cubicBezTo>
                    <a:pt x="2447" y="137"/>
                    <a:pt x="2405" y="1"/>
                    <a:pt x="2405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370;p42"/>
            <p:cNvSpPr/>
            <p:nvPr/>
          </p:nvSpPr>
          <p:spPr>
            <a:xfrm>
              <a:off x="4911175" y="5397800"/>
              <a:ext cx="35425" cy="56725"/>
            </a:xfrm>
            <a:custGeom>
              <a:avLst/>
              <a:gdLst/>
              <a:ahLst/>
              <a:cxnLst/>
              <a:rect l="l" t="t" r="r" b="b"/>
              <a:pathLst>
                <a:path w="1417" h="2269" extrusionOk="0">
                  <a:moveTo>
                    <a:pt x="1" y="1"/>
                  </a:moveTo>
                  <a:lnTo>
                    <a:pt x="1" y="1216"/>
                  </a:lnTo>
                  <a:lnTo>
                    <a:pt x="1" y="2269"/>
                  </a:lnTo>
                  <a:lnTo>
                    <a:pt x="1109" y="2269"/>
                  </a:lnTo>
                  <a:lnTo>
                    <a:pt x="1255" y="1216"/>
                  </a:lnTo>
                  <a:lnTo>
                    <a:pt x="1310" y="756"/>
                  </a:lnTo>
                  <a:lnTo>
                    <a:pt x="1378" y="257"/>
                  </a:lnTo>
                  <a:lnTo>
                    <a:pt x="1417" y="1"/>
                  </a:ln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371;p42"/>
            <p:cNvSpPr/>
            <p:nvPr/>
          </p:nvSpPr>
          <p:spPr>
            <a:xfrm>
              <a:off x="4911175" y="5399825"/>
              <a:ext cx="35100" cy="20275"/>
            </a:xfrm>
            <a:custGeom>
              <a:avLst/>
              <a:gdLst/>
              <a:ahLst/>
              <a:cxnLst/>
              <a:rect l="l" t="t" r="r" b="b"/>
              <a:pathLst>
                <a:path w="1404" h="811" extrusionOk="0">
                  <a:moveTo>
                    <a:pt x="1404" y="1"/>
                  </a:moveTo>
                  <a:cubicBezTo>
                    <a:pt x="1216" y="69"/>
                    <a:pt x="866" y="163"/>
                    <a:pt x="351" y="163"/>
                  </a:cubicBezTo>
                  <a:cubicBezTo>
                    <a:pt x="244" y="163"/>
                    <a:pt x="137" y="163"/>
                    <a:pt x="1" y="150"/>
                  </a:cubicBezTo>
                  <a:lnTo>
                    <a:pt x="1" y="811"/>
                  </a:lnTo>
                  <a:lnTo>
                    <a:pt x="1297" y="811"/>
                  </a:lnTo>
                  <a:lnTo>
                    <a:pt x="1310" y="675"/>
                  </a:lnTo>
                  <a:lnTo>
                    <a:pt x="150" y="675"/>
                  </a:lnTo>
                  <a:lnTo>
                    <a:pt x="150" y="176"/>
                  </a:lnTo>
                  <a:lnTo>
                    <a:pt x="1378" y="176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FFA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372;p42"/>
            <p:cNvSpPr/>
            <p:nvPr/>
          </p:nvSpPr>
          <p:spPr>
            <a:xfrm>
              <a:off x="4909475" y="5420075"/>
              <a:ext cx="34450" cy="41900"/>
            </a:xfrm>
            <a:custGeom>
              <a:avLst/>
              <a:gdLst/>
              <a:ahLst/>
              <a:cxnLst/>
              <a:rect l="l" t="t" r="r" b="b"/>
              <a:pathLst>
                <a:path w="1378" h="1676" extrusionOk="0">
                  <a:moveTo>
                    <a:pt x="1" y="1"/>
                  </a:moveTo>
                  <a:lnTo>
                    <a:pt x="43" y="1676"/>
                  </a:lnTo>
                  <a:lnTo>
                    <a:pt x="1177" y="1501"/>
                  </a:lnTo>
                  <a:lnTo>
                    <a:pt x="1242" y="973"/>
                  </a:lnTo>
                  <a:lnTo>
                    <a:pt x="1378" y="1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373;p42"/>
            <p:cNvSpPr/>
            <p:nvPr/>
          </p:nvSpPr>
          <p:spPr>
            <a:xfrm>
              <a:off x="4907775" y="5449550"/>
              <a:ext cx="62475" cy="24625"/>
            </a:xfrm>
            <a:custGeom>
              <a:avLst/>
              <a:gdLst/>
              <a:ahLst/>
              <a:cxnLst/>
              <a:rect l="l" t="t" r="r" b="b"/>
              <a:pathLst>
                <a:path w="2499" h="985" extrusionOk="0">
                  <a:moveTo>
                    <a:pt x="991" y="0"/>
                  </a:moveTo>
                  <a:cubicBezTo>
                    <a:pt x="796" y="0"/>
                    <a:pt x="704" y="118"/>
                    <a:pt x="704" y="118"/>
                  </a:cubicBezTo>
                  <a:cubicBezTo>
                    <a:pt x="704" y="118"/>
                    <a:pt x="614" y="361"/>
                    <a:pt x="460" y="361"/>
                  </a:cubicBezTo>
                  <a:cubicBezTo>
                    <a:pt x="456" y="361"/>
                    <a:pt x="452" y="361"/>
                    <a:pt x="448" y="361"/>
                  </a:cubicBezTo>
                  <a:cubicBezTo>
                    <a:pt x="354" y="348"/>
                    <a:pt x="286" y="280"/>
                    <a:pt x="231" y="241"/>
                  </a:cubicBezTo>
                  <a:cubicBezTo>
                    <a:pt x="176" y="212"/>
                    <a:pt x="137" y="186"/>
                    <a:pt x="82" y="186"/>
                  </a:cubicBezTo>
                  <a:cubicBezTo>
                    <a:pt x="82" y="186"/>
                    <a:pt x="1" y="497"/>
                    <a:pt x="95" y="847"/>
                  </a:cubicBezTo>
                  <a:cubicBezTo>
                    <a:pt x="95" y="847"/>
                    <a:pt x="738" y="984"/>
                    <a:pt x="1485" y="984"/>
                  </a:cubicBezTo>
                  <a:cubicBezTo>
                    <a:pt x="1782" y="984"/>
                    <a:pt x="2096" y="963"/>
                    <a:pt x="2392" y="902"/>
                  </a:cubicBezTo>
                  <a:cubicBezTo>
                    <a:pt x="2444" y="902"/>
                    <a:pt x="2473" y="860"/>
                    <a:pt x="2486" y="821"/>
                  </a:cubicBezTo>
                  <a:cubicBezTo>
                    <a:pt x="2499" y="779"/>
                    <a:pt x="2486" y="727"/>
                    <a:pt x="2444" y="698"/>
                  </a:cubicBezTo>
                  <a:cubicBezTo>
                    <a:pt x="2188" y="510"/>
                    <a:pt x="1689" y="293"/>
                    <a:pt x="1339" y="105"/>
                  </a:cubicBezTo>
                  <a:cubicBezTo>
                    <a:pt x="1199" y="27"/>
                    <a:pt x="1083" y="0"/>
                    <a:pt x="991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374;p42"/>
            <p:cNvSpPr/>
            <p:nvPr/>
          </p:nvSpPr>
          <p:spPr>
            <a:xfrm>
              <a:off x="4909150" y="5454175"/>
              <a:ext cx="60775" cy="19950"/>
            </a:xfrm>
            <a:custGeom>
              <a:avLst/>
              <a:gdLst/>
              <a:ahLst/>
              <a:cxnLst/>
              <a:rect l="l" t="t" r="r" b="b"/>
              <a:pathLst>
                <a:path w="2431" h="798" extrusionOk="0">
                  <a:moveTo>
                    <a:pt x="27" y="1"/>
                  </a:moveTo>
                  <a:cubicBezTo>
                    <a:pt x="27" y="1"/>
                    <a:pt x="1" y="137"/>
                    <a:pt x="1" y="325"/>
                  </a:cubicBezTo>
                  <a:cubicBezTo>
                    <a:pt x="1" y="419"/>
                    <a:pt x="1" y="542"/>
                    <a:pt x="40" y="662"/>
                  </a:cubicBezTo>
                  <a:cubicBezTo>
                    <a:pt x="40" y="662"/>
                    <a:pt x="688" y="798"/>
                    <a:pt x="1433" y="798"/>
                  </a:cubicBezTo>
                  <a:cubicBezTo>
                    <a:pt x="1728" y="798"/>
                    <a:pt x="2039" y="785"/>
                    <a:pt x="2337" y="717"/>
                  </a:cubicBezTo>
                  <a:cubicBezTo>
                    <a:pt x="2389" y="717"/>
                    <a:pt x="2418" y="675"/>
                    <a:pt x="2431" y="636"/>
                  </a:cubicBezTo>
                  <a:cubicBezTo>
                    <a:pt x="2376" y="607"/>
                    <a:pt x="2324" y="607"/>
                    <a:pt x="2256" y="607"/>
                  </a:cubicBezTo>
                  <a:cubicBezTo>
                    <a:pt x="2175" y="607"/>
                    <a:pt x="2094" y="607"/>
                    <a:pt x="2000" y="594"/>
                  </a:cubicBezTo>
                  <a:cubicBezTo>
                    <a:pt x="1689" y="594"/>
                    <a:pt x="1378" y="594"/>
                    <a:pt x="1067" y="555"/>
                  </a:cubicBezTo>
                  <a:cubicBezTo>
                    <a:pt x="918" y="542"/>
                    <a:pt x="785" y="513"/>
                    <a:pt x="636" y="487"/>
                  </a:cubicBezTo>
                  <a:cubicBezTo>
                    <a:pt x="513" y="461"/>
                    <a:pt x="393" y="432"/>
                    <a:pt x="299" y="351"/>
                  </a:cubicBezTo>
                  <a:cubicBezTo>
                    <a:pt x="202" y="257"/>
                    <a:pt x="176" y="163"/>
                    <a:pt x="176" y="56"/>
                  </a:cubicBezTo>
                  <a:cubicBezTo>
                    <a:pt x="137" y="27"/>
                    <a:pt x="95" y="1"/>
                    <a:pt x="56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375;p42"/>
            <p:cNvSpPr/>
            <p:nvPr/>
          </p:nvSpPr>
          <p:spPr>
            <a:xfrm>
              <a:off x="4964475" y="5202750"/>
              <a:ext cx="75425" cy="56725"/>
            </a:xfrm>
            <a:custGeom>
              <a:avLst/>
              <a:gdLst/>
              <a:ahLst/>
              <a:cxnLst/>
              <a:rect l="l" t="t" r="r" b="b"/>
              <a:pathLst>
                <a:path w="3017" h="2269" extrusionOk="0">
                  <a:moveTo>
                    <a:pt x="2266" y="1"/>
                  </a:moveTo>
                  <a:cubicBezTo>
                    <a:pt x="2193" y="1"/>
                    <a:pt x="1906" y="458"/>
                    <a:pt x="1906" y="458"/>
                  </a:cubicBezTo>
                  <a:lnTo>
                    <a:pt x="542" y="1054"/>
                  </a:lnTo>
                  <a:lnTo>
                    <a:pt x="1" y="1268"/>
                  </a:lnTo>
                  <a:cubicBezTo>
                    <a:pt x="82" y="1446"/>
                    <a:pt x="124" y="1621"/>
                    <a:pt x="176" y="1809"/>
                  </a:cubicBezTo>
                  <a:cubicBezTo>
                    <a:pt x="244" y="1958"/>
                    <a:pt x="325" y="2120"/>
                    <a:pt x="393" y="2269"/>
                  </a:cubicBezTo>
                  <a:cubicBezTo>
                    <a:pt x="435" y="2256"/>
                    <a:pt x="461" y="2227"/>
                    <a:pt x="487" y="2214"/>
                  </a:cubicBezTo>
                  <a:cubicBezTo>
                    <a:pt x="1028" y="1835"/>
                    <a:pt x="1540" y="1459"/>
                    <a:pt x="2068" y="1067"/>
                  </a:cubicBezTo>
                  <a:lnTo>
                    <a:pt x="2107" y="1025"/>
                  </a:lnTo>
                  <a:lnTo>
                    <a:pt x="2162" y="986"/>
                  </a:lnTo>
                  <a:cubicBezTo>
                    <a:pt x="2162" y="986"/>
                    <a:pt x="2729" y="879"/>
                    <a:pt x="2836" y="811"/>
                  </a:cubicBezTo>
                  <a:cubicBezTo>
                    <a:pt x="2930" y="743"/>
                    <a:pt x="2622" y="717"/>
                    <a:pt x="2622" y="717"/>
                  </a:cubicBezTo>
                  <a:cubicBezTo>
                    <a:pt x="2622" y="717"/>
                    <a:pt x="2972" y="594"/>
                    <a:pt x="2998" y="539"/>
                  </a:cubicBezTo>
                  <a:cubicBezTo>
                    <a:pt x="3017" y="513"/>
                    <a:pt x="2908" y="494"/>
                    <a:pt x="2793" y="494"/>
                  </a:cubicBezTo>
                  <a:cubicBezTo>
                    <a:pt x="2731" y="494"/>
                    <a:pt x="2668" y="499"/>
                    <a:pt x="2622" y="513"/>
                  </a:cubicBezTo>
                  <a:cubicBezTo>
                    <a:pt x="2622" y="513"/>
                    <a:pt x="2972" y="325"/>
                    <a:pt x="2959" y="257"/>
                  </a:cubicBezTo>
                  <a:cubicBezTo>
                    <a:pt x="2956" y="240"/>
                    <a:pt x="2931" y="234"/>
                    <a:pt x="2896" y="234"/>
                  </a:cubicBezTo>
                  <a:cubicBezTo>
                    <a:pt x="2785" y="234"/>
                    <a:pt x="2567" y="296"/>
                    <a:pt x="2567" y="296"/>
                  </a:cubicBezTo>
                  <a:cubicBezTo>
                    <a:pt x="2567" y="296"/>
                    <a:pt x="2836" y="95"/>
                    <a:pt x="2810" y="27"/>
                  </a:cubicBezTo>
                  <a:cubicBezTo>
                    <a:pt x="2805" y="18"/>
                    <a:pt x="2793" y="15"/>
                    <a:pt x="2778" y="15"/>
                  </a:cubicBezTo>
                  <a:cubicBezTo>
                    <a:pt x="2665" y="15"/>
                    <a:pt x="2324" y="202"/>
                    <a:pt x="2324" y="202"/>
                  </a:cubicBezTo>
                  <a:cubicBezTo>
                    <a:pt x="2324" y="202"/>
                    <a:pt x="2350" y="14"/>
                    <a:pt x="2269" y="1"/>
                  </a:cubicBezTo>
                  <a:cubicBezTo>
                    <a:pt x="2268" y="1"/>
                    <a:pt x="2267" y="1"/>
                    <a:pt x="2266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376;p42"/>
            <p:cNvSpPr/>
            <p:nvPr/>
          </p:nvSpPr>
          <p:spPr>
            <a:xfrm>
              <a:off x="4970550" y="5229075"/>
              <a:ext cx="45625" cy="26675"/>
            </a:xfrm>
            <a:custGeom>
              <a:avLst/>
              <a:gdLst/>
              <a:ahLst/>
              <a:cxnLst/>
              <a:rect l="l" t="t" r="r" b="b"/>
              <a:pathLst>
                <a:path w="1825" h="1067" extrusionOk="0">
                  <a:moveTo>
                    <a:pt x="299" y="1"/>
                  </a:moveTo>
                  <a:lnTo>
                    <a:pt x="1" y="121"/>
                  </a:lnTo>
                  <a:lnTo>
                    <a:pt x="367" y="1041"/>
                  </a:lnTo>
                  <a:lnTo>
                    <a:pt x="367" y="1067"/>
                  </a:lnTo>
                  <a:cubicBezTo>
                    <a:pt x="866" y="730"/>
                    <a:pt x="1339" y="364"/>
                    <a:pt x="1825" y="14"/>
                  </a:cubicBezTo>
                  <a:lnTo>
                    <a:pt x="1825" y="14"/>
                  </a:lnTo>
                  <a:cubicBezTo>
                    <a:pt x="1634" y="82"/>
                    <a:pt x="1216" y="215"/>
                    <a:pt x="853" y="215"/>
                  </a:cubicBezTo>
                  <a:cubicBezTo>
                    <a:pt x="623" y="215"/>
                    <a:pt x="406" y="163"/>
                    <a:pt x="299" y="1"/>
                  </a:cubicBezTo>
                  <a:close/>
                </a:path>
              </a:pathLst>
            </a:custGeom>
            <a:solidFill>
              <a:srgbClr val="FFA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377;p42"/>
            <p:cNvSpPr/>
            <p:nvPr/>
          </p:nvSpPr>
          <p:spPr>
            <a:xfrm>
              <a:off x="4761425" y="5217225"/>
              <a:ext cx="78250" cy="48650"/>
            </a:xfrm>
            <a:custGeom>
              <a:avLst/>
              <a:gdLst/>
              <a:ahLst/>
              <a:cxnLst/>
              <a:rect l="l" t="t" r="r" b="b"/>
              <a:pathLst>
                <a:path w="3130" h="1946" extrusionOk="0">
                  <a:moveTo>
                    <a:pt x="664" y="1"/>
                  </a:moveTo>
                  <a:cubicBezTo>
                    <a:pt x="662" y="1"/>
                    <a:pt x="660" y="1"/>
                    <a:pt x="658" y="2"/>
                  </a:cubicBezTo>
                  <a:cubicBezTo>
                    <a:pt x="590" y="28"/>
                    <a:pt x="645" y="219"/>
                    <a:pt x="645" y="219"/>
                  </a:cubicBezTo>
                  <a:cubicBezTo>
                    <a:pt x="645" y="219"/>
                    <a:pt x="322" y="101"/>
                    <a:pt x="196" y="101"/>
                  </a:cubicBezTo>
                  <a:cubicBezTo>
                    <a:pt x="167" y="101"/>
                    <a:pt x="148" y="107"/>
                    <a:pt x="146" y="122"/>
                  </a:cubicBezTo>
                  <a:cubicBezTo>
                    <a:pt x="117" y="190"/>
                    <a:pt x="415" y="352"/>
                    <a:pt x="415" y="352"/>
                  </a:cubicBezTo>
                  <a:cubicBezTo>
                    <a:pt x="415" y="352"/>
                    <a:pt x="271" y="332"/>
                    <a:pt x="158" y="332"/>
                  </a:cubicBezTo>
                  <a:cubicBezTo>
                    <a:pt x="87" y="332"/>
                    <a:pt x="28" y="340"/>
                    <a:pt x="23" y="365"/>
                  </a:cubicBezTo>
                  <a:cubicBezTo>
                    <a:pt x="23" y="433"/>
                    <a:pt x="389" y="569"/>
                    <a:pt x="389" y="569"/>
                  </a:cubicBezTo>
                  <a:cubicBezTo>
                    <a:pt x="374" y="567"/>
                    <a:pt x="359" y="567"/>
                    <a:pt x="342" y="567"/>
                  </a:cubicBezTo>
                  <a:cubicBezTo>
                    <a:pt x="202" y="567"/>
                    <a:pt x="1" y="613"/>
                    <a:pt x="36" y="663"/>
                  </a:cubicBezTo>
                  <a:cubicBezTo>
                    <a:pt x="65" y="718"/>
                    <a:pt x="428" y="770"/>
                    <a:pt x="428" y="770"/>
                  </a:cubicBezTo>
                  <a:cubicBezTo>
                    <a:pt x="428" y="770"/>
                    <a:pt x="133" y="851"/>
                    <a:pt x="240" y="906"/>
                  </a:cubicBezTo>
                  <a:cubicBezTo>
                    <a:pt x="347" y="948"/>
                    <a:pt x="927" y="961"/>
                    <a:pt x="927" y="961"/>
                  </a:cubicBezTo>
                  <a:lnTo>
                    <a:pt x="927" y="974"/>
                  </a:lnTo>
                  <a:cubicBezTo>
                    <a:pt x="943" y="974"/>
                    <a:pt x="982" y="1000"/>
                    <a:pt x="995" y="1000"/>
                  </a:cubicBezTo>
                  <a:cubicBezTo>
                    <a:pt x="1575" y="1311"/>
                    <a:pt x="2171" y="1622"/>
                    <a:pt x="2764" y="1904"/>
                  </a:cubicBezTo>
                  <a:cubicBezTo>
                    <a:pt x="2806" y="1920"/>
                    <a:pt x="2832" y="1933"/>
                    <a:pt x="2858" y="1946"/>
                  </a:cubicBezTo>
                  <a:cubicBezTo>
                    <a:pt x="2887" y="1823"/>
                    <a:pt x="2926" y="1703"/>
                    <a:pt x="2968" y="1580"/>
                  </a:cubicBezTo>
                  <a:cubicBezTo>
                    <a:pt x="3020" y="1353"/>
                    <a:pt x="3062" y="1136"/>
                    <a:pt x="3130" y="919"/>
                  </a:cubicBezTo>
                  <a:lnTo>
                    <a:pt x="2777" y="825"/>
                  </a:lnTo>
                  <a:lnTo>
                    <a:pt x="1089" y="407"/>
                  </a:lnTo>
                  <a:cubicBezTo>
                    <a:pt x="1089" y="407"/>
                    <a:pt x="747" y="1"/>
                    <a:pt x="664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378;p42"/>
            <p:cNvSpPr/>
            <p:nvPr/>
          </p:nvSpPr>
          <p:spPr>
            <a:xfrm>
              <a:off x="4784575" y="5237825"/>
              <a:ext cx="49675" cy="22950"/>
            </a:xfrm>
            <a:custGeom>
              <a:avLst/>
              <a:gdLst/>
              <a:ahLst/>
              <a:cxnLst/>
              <a:rect l="l" t="t" r="r" b="b"/>
              <a:pathLst>
                <a:path w="1987" h="918" extrusionOk="0">
                  <a:moveTo>
                    <a:pt x="1851" y="1"/>
                  </a:moveTo>
                  <a:cubicBezTo>
                    <a:pt x="1757" y="176"/>
                    <a:pt x="1514" y="568"/>
                    <a:pt x="1245" y="568"/>
                  </a:cubicBezTo>
                  <a:lnTo>
                    <a:pt x="1216" y="568"/>
                  </a:lnTo>
                  <a:cubicBezTo>
                    <a:pt x="973" y="542"/>
                    <a:pt x="474" y="338"/>
                    <a:pt x="192" y="231"/>
                  </a:cubicBezTo>
                  <a:cubicBezTo>
                    <a:pt x="111" y="189"/>
                    <a:pt x="56" y="163"/>
                    <a:pt x="17" y="150"/>
                  </a:cubicBezTo>
                  <a:lnTo>
                    <a:pt x="1" y="150"/>
                  </a:lnTo>
                  <a:cubicBezTo>
                    <a:pt x="17" y="150"/>
                    <a:pt x="56" y="176"/>
                    <a:pt x="69" y="176"/>
                  </a:cubicBezTo>
                  <a:cubicBezTo>
                    <a:pt x="542" y="432"/>
                    <a:pt x="1028" y="675"/>
                    <a:pt x="1514" y="918"/>
                  </a:cubicBezTo>
                  <a:lnTo>
                    <a:pt x="1987" y="43"/>
                  </a:lnTo>
                  <a:lnTo>
                    <a:pt x="1851" y="1"/>
                  </a:lnTo>
                  <a:close/>
                </a:path>
              </a:pathLst>
            </a:custGeom>
            <a:solidFill>
              <a:srgbClr val="FFA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379;p42"/>
            <p:cNvSpPr/>
            <p:nvPr/>
          </p:nvSpPr>
          <p:spPr>
            <a:xfrm>
              <a:off x="4821750" y="5230775"/>
              <a:ext cx="158950" cy="102725"/>
            </a:xfrm>
            <a:custGeom>
              <a:avLst/>
              <a:gdLst/>
              <a:ahLst/>
              <a:cxnLst/>
              <a:rect l="l" t="t" r="r" b="b"/>
              <a:pathLst>
                <a:path w="6358" h="4109" extrusionOk="0">
                  <a:moveTo>
                    <a:pt x="5927" y="1"/>
                  </a:moveTo>
                  <a:lnTo>
                    <a:pt x="4563" y="607"/>
                  </a:lnTo>
                  <a:lnTo>
                    <a:pt x="4239" y="500"/>
                  </a:lnTo>
                  <a:cubicBezTo>
                    <a:pt x="4239" y="500"/>
                    <a:pt x="3821" y="1038"/>
                    <a:pt x="3293" y="1080"/>
                  </a:cubicBezTo>
                  <a:cubicBezTo>
                    <a:pt x="3276" y="1081"/>
                    <a:pt x="3259" y="1082"/>
                    <a:pt x="3242" y="1082"/>
                  </a:cubicBezTo>
                  <a:cubicBezTo>
                    <a:pt x="2738" y="1082"/>
                    <a:pt x="2308" y="539"/>
                    <a:pt x="2308" y="539"/>
                  </a:cubicBezTo>
                  <a:lnTo>
                    <a:pt x="2052" y="620"/>
                  </a:lnTo>
                  <a:lnTo>
                    <a:pt x="620" y="296"/>
                  </a:lnTo>
                  <a:lnTo>
                    <a:pt x="526" y="270"/>
                  </a:lnTo>
                  <a:lnTo>
                    <a:pt x="1" y="1255"/>
                  </a:lnTo>
                  <a:lnTo>
                    <a:pt x="1242" y="1848"/>
                  </a:lnTo>
                  <a:lnTo>
                    <a:pt x="1809" y="3779"/>
                  </a:lnTo>
                  <a:cubicBezTo>
                    <a:pt x="2434" y="4026"/>
                    <a:pt x="2950" y="4108"/>
                    <a:pt x="3360" y="4108"/>
                  </a:cubicBezTo>
                  <a:cubicBezTo>
                    <a:pt x="4180" y="4108"/>
                    <a:pt x="4576" y="3779"/>
                    <a:pt x="4576" y="3779"/>
                  </a:cubicBezTo>
                  <a:lnTo>
                    <a:pt x="5237" y="1890"/>
                  </a:lnTo>
                  <a:lnTo>
                    <a:pt x="6358" y="1093"/>
                  </a:lnTo>
                  <a:lnTo>
                    <a:pt x="6319" y="973"/>
                  </a:lnTo>
                  <a:lnTo>
                    <a:pt x="592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380;p42"/>
            <p:cNvSpPr/>
            <p:nvPr/>
          </p:nvSpPr>
          <p:spPr>
            <a:xfrm>
              <a:off x="4873675" y="5245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08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381;p42"/>
            <p:cNvSpPr/>
            <p:nvPr/>
          </p:nvSpPr>
          <p:spPr>
            <a:xfrm>
              <a:off x="4873675" y="5245925"/>
              <a:ext cx="58425" cy="26025"/>
            </a:xfrm>
            <a:custGeom>
              <a:avLst/>
              <a:gdLst/>
              <a:ahLst/>
              <a:cxnLst/>
              <a:rect l="l" t="t" r="r" b="b"/>
              <a:pathLst>
                <a:path w="2337" h="1041" extrusionOk="0">
                  <a:moveTo>
                    <a:pt x="2337" y="1"/>
                  </a:moveTo>
                  <a:lnTo>
                    <a:pt x="1799" y="824"/>
                  </a:lnTo>
                  <a:lnTo>
                    <a:pt x="1459" y="461"/>
                  </a:lnTo>
                  <a:lnTo>
                    <a:pt x="1203" y="649"/>
                  </a:lnTo>
                  <a:lnTo>
                    <a:pt x="934" y="461"/>
                  </a:lnTo>
                  <a:lnTo>
                    <a:pt x="636" y="785"/>
                  </a:lnTo>
                  <a:cubicBezTo>
                    <a:pt x="435" y="610"/>
                    <a:pt x="17" y="27"/>
                    <a:pt x="1" y="1"/>
                  </a:cubicBezTo>
                  <a:lnTo>
                    <a:pt x="1" y="1"/>
                  </a:lnTo>
                  <a:lnTo>
                    <a:pt x="529" y="1028"/>
                  </a:lnTo>
                  <a:lnTo>
                    <a:pt x="921" y="594"/>
                  </a:lnTo>
                  <a:lnTo>
                    <a:pt x="1203" y="785"/>
                  </a:lnTo>
                  <a:lnTo>
                    <a:pt x="1433" y="649"/>
                  </a:lnTo>
                  <a:lnTo>
                    <a:pt x="1987" y="1041"/>
                  </a:lnTo>
                  <a:lnTo>
                    <a:pt x="2337" y="1"/>
                  </a:ln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382;p42"/>
            <p:cNvSpPr/>
            <p:nvPr/>
          </p:nvSpPr>
          <p:spPr>
            <a:xfrm>
              <a:off x="4879750" y="5228750"/>
              <a:ext cx="47000" cy="32025"/>
            </a:xfrm>
            <a:custGeom>
              <a:avLst/>
              <a:gdLst/>
              <a:ahLst/>
              <a:cxnLst/>
              <a:rect l="l" t="t" r="r" b="b"/>
              <a:pathLst>
                <a:path w="1880" h="1281" extrusionOk="0">
                  <a:moveTo>
                    <a:pt x="56" y="1"/>
                  </a:moveTo>
                  <a:cubicBezTo>
                    <a:pt x="56" y="1"/>
                    <a:pt x="98" y="377"/>
                    <a:pt x="1" y="688"/>
                  </a:cubicBezTo>
                  <a:cubicBezTo>
                    <a:pt x="98" y="743"/>
                    <a:pt x="137" y="850"/>
                    <a:pt x="124" y="957"/>
                  </a:cubicBezTo>
                  <a:lnTo>
                    <a:pt x="367" y="1054"/>
                  </a:lnTo>
                  <a:cubicBezTo>
                    <a:pt x="393" y="957"/>
                    <a:pt x="474" y="892"/>
                    <a:pt x="597" y="892"/>
                  </a:cubicBezTo>
                  <a:cubicBezTo>
                    <a:pt x="798" y="892"/>
                    <a:pt x="892" y="1080"/>
                    <a:pt x="853" y="1242"/>
                  </a:cubicBezTo>
                  <a:lnTo>
                    <a:pt x="973" y="1281"/>
                  </a:lnTo>
                  <a:lnTo>
                    <a:pt x="1041" y="1255"/>
                  </a:lnTo>
                  <a:cubicBezTo>
                    <a:pt x="1015" y="1119"/>
                    <a:pt x="1109" y="957"/>
                    <a:pt x="1297" y="957"/>
                  </a:cubicBezTo>
                  <a:cubicBezTo>
                    <a:pt x="1394" y="957"/>
                    <a:pt x="1475" y="999"/>
                    <a:pt x="1514" y="1067"/>
                  </a:cubicBezTo>
                  <a:lnTo>
                    <a:pt x="1731" y="973"/>
                  </a:lnTo>
                  <a:cubicBezTo>
                    <a:pt x="1689" y="850"/>
                    <a:pt x="1744" y="675"/>
                    <a:pt x="1880" y="633"/>
                  </a:cubicBezTo>
                  <a:cubicBezTo>
                    <a:pt x="1812" y="338"/>
                    <a:pt x="1851" y="1"/>
                    <a:pt x="1851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383;p42"/>
            <p:cNvSpPr/>
            <p:nvPr/>
          </p:nvSpPr>
          <p:spPr>
            <a:xfrm>
              <a:off x="4881125" y="5231100"/>
              <a:ext cx="44900" cy="11200"/>
            </a:xfrm>
            <a:custGeom>
              <a:avLst/>
              <a:gdLst/>
              <a:ahLst/>
              <a:cxnLst/>
              <a:rect l="l" t="t" r="r" b="b"/>
              <a:pathLst>
                <a:path w="1796" h="448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69"/>
                    <a:pt x="14" y="189"/>
                    <a:pt x="1" y="312"/>
                  </a:cubicBezTo>
                  <a:cubicBezTo>
                    <a:pt x="257" y="393"/>
                    <a:pt x="542" y="432"/>
                    <a:pt x="866" y="445"/>
                  </a:cubicBezTo>
                  <a:cubicBezTo>
                    <a:pt x="909" y="446"/>
                    <a:pt x="952" y="447"/>
                    <a:pt x="995" y="447"/>
                  </a:cubicBezTo>
                  <a:cubicBezTo>
                    <a:pt x="1292" y="447"/>
                    <a:pt x="1560" y="407"/>
                    <a:pt x="1796" y="325"/>
                  </a:cubicBezTo>
                  <a:cubicBezTo>
                    <a:pt x="1783" y="202"/>
                    <a:pt x="1783" y="95"/>
                    <a:pt x="1783" y="14"/>
                  </a:cubicBezTo>
                  <a:cubicBezTo>
                    <a:pt x="1514" y="95"/>
                    <a:pt x="1216" y="134"/>
                    <a:pt x="866" y="134"/>
                  </a:cubicBezTo>
                  <a:cubicBezTo>
                    <a:pt x="542" y="121"/>
                    <a:pt x="257" y="82"/>
                    <a:pt x="1" y="1"/>
                  </a:cubicBezTo>
                  <a:close/>
                </a:path>
              </a:pathLst>
            </a:custGeom>
            <a:solidFill>
              <a:srgbClr val="FF8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384;p42"/>
            <p:cNvSpPr/>
            <p:nvPr/>
          </p:nvSpPr>
          <p:spPr>
            <a:xfrm>
              <a:off x="4876100" y="5236850"/>
              <a:ext cx="27650" cy="27325"/>
            </a:xfrm>
            <a:custGeom>
              <a:avLst/>
              <a:gdLst/>
              <a:ahLst/>
              <a:cxnLst/>
              <a:rect l="l" t="t" r="r" b="b"/>
              <a:pathLst>
                <a:path w="1106" h="1093" extrusionOk="0">
                  <a:moveTo>
                    <a:pt x="202" y="1"/>
                  </a:moveTo>
                  <a:lnTo>
                    <a:pt x="1" y="338"/>
                  </a:lnTo>
                  <a:cubicBezTo>
                    <a:pt x="1" y="338"/>
                    <a:pt x="202" y="986"/>
                    <a:pt x="526" y="1093"/>
                  </a:cubicBezTo>
                  <a:lnTo>
                    <a:pt x="837" y="824"/>
                  </a:lnTo>
                  <a:lnTo>
                    <a:pt x="931" y="905"/>
                  </a:lnTo>
                  <a:lnTo>
                    <a:pt x="1106" y="1012"/>
                  </a:lnTo>
                  <a:cubicBezTo>
                    <a:pt x="1106" y="999"/>
                    <a:pt x="1093" y="918"/>
                    <a:pt x="1093" y="824"/>
                  </a:cubicBezTo>
                  <a:cubicBezTo>
                    <a:pt x="1080" y="675"/>
                    <a:pt x="1054" y="500"/>
                    <a:pt x="1012" y="471"/>
                  </a:cubicBezTo>
                  <a:cubicBezTo>
                    <a:pt x="931" y="419"/>
                    <a:pt x="202" y="189"/>
                    <a:pt x="202" y="189"/>
                  </a:cubicBezTo>
                  <a:lnTo>
                    <a:pt x="202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385;p42"/>
            <p:cNvSpPr/>
            <p:nvPr/>
          </p:nvSpPr>
          <p:spPr>
            <a:xfrm>
              <a:off x="4897000" y="5251025"/>
              <a:ext cx="6750" cy="11125"/>
            </a:xfrm>
            <a:custGeom>
              <a:avLst/>
              <a:gdLst/>
              <a:ahLst/>
              <a:cxnLst/>
              <a:rect l="l" t="t" r="r" b="b"/>
              <a:pathLst>
                <a:path w="270" h="445" extrusionOk="0">
                  <a:moveTo>
                    <a:pt x="108" y="1"/>
                  </a:moveTo>
                  <a:lnTo>
                    <a:pt x="1" y="257"/>
                  </a:lnTo>
                  <a:lnTo>
                    <a:pt x="270" y="445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380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386;p42"/>
            <p:cNvSpPr/>
            <p:nvPr/>
          </p:nvSpPr>
          <p:spPr>
            <a:xfrm>
              <a:off x="4903725" y="5237175"/>
              <a:ext cx="27075" cy="27000"/>
            </a:xfrm>
            <a:custGeom>
              <a:avLst/>
              <a:gdLst/>
              <a:ahLst/>
              <a:cxnLst/>
              <a:rect l="l" t="t" r="r" b="b"/>
              <a:pathLst>
                <a:path w="1083" h="1080" extrusionOk="0">
                  <a:moveTo>
                    <a:pt x="879" y="1"/>
                  </a:moveTo>
                  <a:lnTo>
                    <a:pt x="879" y="176"/>
                  </a:lnTo>
                  <a:cubicBezTo>
                    <a:pt x="879" y="176"/>
                    <a:pt x="150" y="406"/>
                    <a:pt x="69" y="458"/>
                  </a:cubicBezTo>
                  <a:cubicBezTo>
                    <a:pt x="30" y="487"/>
                    <a:pt x="14" y="662"/>
                    <a:pt x="1" y="811"/>
                  </a:cubicBezTo>
                  <a:lnTo>
                    <a:pt x="1" y="999"/>
                  </a:lnTo>
                  <a:lnTo>
                    <a:pt x="192" y="850"/>
                  </a:lnTo>
                  <a:lnTo>
                    <a:pt x="257" y="811"/>
                  </a:lnTo>
                  <a:lnTo>
                    <a:pt x="555" y="1080"/>
                  </a:lnTo>
                  <a:cubicBezTo>
                    <a:pt x="879" y="973"/>
                    <a:pt x="1083" y="325"/>
                    <a:pt x="1083" y="32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387;p42"/>
            <p:cNvSpPr/>
            <p:nvPr/>
          </p:nvSpPr>
          <p:spPr>
            <a:xfrm>
              <a:off x="4903725" y="5251025"/>
              <a:ext cx="6425" cy="11125"/>
            </a:xfrm>
            <a:custGeom>
              <a:avLst/>
              <a:gdLst/>
              <a:ahLst/>
              <a:cxnLst/>
              <a:rect l="l" t="t" r="r" b="b"/>
              <a:pathLst>
                <a:path w="257" h="445" extrusionOk="0">
                  <a:moveTo>
                    <a:pt x="137" y="1"/>
                  </a:moveTo>
                  <a:lnTo>
                    <a:pt x="1" y="445"/>
                  </a:lnTo>
                  <a:lnTo>
                    <a:pt x="1" y="445"/>
                  </a:lnTo>
                  <a:lnTo>
                    <a:pt x="257" y="257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3804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388;p42"/>
            <p:cNvSpPr/>
            <p:nvPr/>
          </p:nvSpPr>
          <p:spPr>
            <a:xfrm>
              <a:off x="4812550" y="5100775"/>
              <a:ext cx="181950" cy="133700"/>
            </a:xfrm>
            <a:custGeom>
              <a:avLst/>
              <a:gdLst/>
              <a:ahLst/>
              <a:cxnLst/>
              <a:rect l="l" t="t" r="r" b="b"/>
              <a:pathLst>
                <a:path w="7278" h="5348" extrusionOk="0">
                  <a:moveTo>
                    <a:pt x="3645" y="1"/>
                  </a:moveTo>
                  <a:cubicBezTo>
                    <a:pt x="3566" y="1"/>
                    <a:pt x="1336" y="13"/>
                    <a:pt x="1085" y="1420"/>
                  </a:cubicBezTo>
                  <a:cubicBezTo>
                    <a:pt x="1030" y="1718"/>
                    <a:pt x="988" y="2042"/>
                    <a:pt x="1004" y="2392"/>
                  </a:cubicBezTo>
                  <a:cubicBezTo>
                    <a:pt x="909" y="2318"/>
                    <a:pt x="796" y="2262"/>
                    <a:pt x="663" y="2262"/>
                  </a:cubicBezTo>
                  <a:cubicBezTo>
                    <a:pt x="605" y="2262"/>
                    <a:pt x="542" y="2273"/>
                    <a:pt x="476" y="2298"/>
                  </a:cubicBezTo>
                  <a:cubicBezTo>
                    <a:pt x="0" y="2482"/>
                    <a:pt x="108" y="3933"/>
                    <a:pt x="1234" y="3933"/>
                  </a:cubicBezTo>
                  <a:cubicBezTo>
                    <a:pt x="1259" y="3933"/>
                    <a:pt x="1285" y="3932"/>
                    <a:pt x="1312" y="3931"/>
                  </a:cubicBezTo>
                  <a:cubicBezTo>
                    <a:pt x="1678" y="4699"/>
                    <a:pt x="2365" y="5308"/>
                    <a:pt x="3609" y="5347"/>
                  </a:cubicBezTo>
                  <a:cubicBezTo>
                    <a:pt x="3636" y="5347"/>
                    <a:pt x="3663" y="5348"/>
                    <a:pt x="3690" y="5348"/>
                  </a:cubicBezTo>
                  <a:cubicBezTo>
                    <a:pt x="4869" y="5348"/>
                    <a:pt x="5574" y="4723"/>
                    <a:pt x="5945" y="3918"/>
                  </a:cubicBezTo>
                  <a:cubicBezTo>
                    <a:pt x="5981" y="3921"/>
                    <a:pt x="6016" y="3922"/>
                    <a:pt x="6051" y="3922"/>
                  </a:cubicBezTo>
                  <a:cubicBezTo>
                    <a:pt x="7167" y="3922"/>
                    <a:pt x="7278" y="2480"/>
                    <a:pt x="6794" y="2298"/>
                  </a:cubicBezTo>
                  <a:cubicBezTo>
                    <a:pt x="6727" y="2273"/>
                    <a:pt x="6665" y="2262"/>
                    <a:pt x="6606" y="2262"/>
                  </a:cubicBezTo>
                  <a:cubicBezTo>
                    <a:pt x="6473" y="2262"/>
                    <a:pt x="6361" y="2318"/>
                    <a:pt x="6269" y="2392"/>
                  </a:cubicBezTo>
                  <a:cubicBezTo>
                    <a:pt x="6282" y="2013"/>
                    <a:pt x="6240" y="1663"/>
                    <a:pt x="6159" y="1365"/>
                  </a:cubicBezTo>
                  <a:cubicBezTo>
                    <a:pt x="5783" y="17"/>
                    <a:pt x="3648" y="1"/>
                    <a:pt x="3648" y="1"/>
                  </a:cubicBezTo>
                  <a:cubicBezTo>
                    <a:pt x="3648" y="1"/>
                    <a:pt x="3647" y="1"/>
                    <a:pt x="3645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389;p42"/>
            <p:cNvSpPr/>
            <p:nvPr/>
          </p:nvSpPr>
          <p:spPr>
            <a:xfrm>
              <a:off x="4829525" y="5127100"/>
              <a:ext cx="118450" cy="54700"/>
            </a:xfrm>
            <a:custGeom>
              <a:avLst/>
              <a:gdLst/>
              <a:ahLst/>
              <a:cxnLst/>
              <a:rect l="l" t="t" r="r" b="b"/>
              <a:pathLst>
                <a:path w="4738" h="2188" extrusionOk="0">
                  <a:moveTo>
                    <a:pt x="4738" y="1"/>
                  </a:moveTo>
                  <a:cubicBezTo>
                    <a:pt x="4440" y="150"/>
                    <a:pt x="4132" y="244"/>
                    <a:pt x="3821" y="299"/>
                  </a:cubicBezTo>
                  <a:cubicBezTo>
                    <a:pt x="3413" y="381"/>
                    <a:pt x="2904" y="434"/>
                    <a:pt x="2400" y="434"/>
                  </a:cubicBezTo>
                  <a:cubicBezTo>
                    <a:pt x="1985" y="434"/>
                    <a:pt x="1575" y="398"/>
                    <a:pt x="1229" y="312"/>
                  </a:cubicBezTo>
                  <a:cubicBezTo>
                    <a:pt x="1216" y="678"/>
                    <a:pt x="1135" y="1177"/>
                    <a:pt x="743" y="1540"/>
                  </a:cubicBezTo>
                  <a:lnTo>
                    <a:pt x="743" y="1569"/>
                  </a:lnTo>
                  <a:lnTo>
                    <a:pt x="649" y="2000"/>
                  </a:lnTo>
                  <a:cubicBezTo>
                    <a:pt x="649" y="2000"/>
                    <a:pt x="432" y="1608"/>
                    <a:pt x="283" y="1313"/>
                  </a:cubicBezTo>
                  <a:cubicBezTo>
                    <a:pt x="270" y="1297"/>
                    <a:pt x="257" y="1297"/>
                    <a:pt x="257" y="1284"/>
                  </a:cubicBezTo>
                  <a:cubicBezTo>
                    <a:pt x="244" y="1284"/>
                    <a:pt x="244" y="1284"/>
                    <a:pt x="228" y="1271"/>
                  </a:cubicBezTo>
                  <a:lnTo>
                    <a:pt x="215" y="1271"/>
                  </a:lnTo>
                  <a:cubicBezTo>
                    <a:pt x="202" y="1258"/>
                    <a:pt x="202" y="1258"/>
                    <a:pt x="189" y="1258"/>
                  </a:cubicBezTo>
                  <a:cubicBezTo>
                    <a:pt x="176" y="1245"/>
                    <a:pt x="163" y="1245"/>
                    <a:pt x="163" y="1245"/>
                  </a:cubicBezTo>
                  <a:lnTo>
                    <a:pt x="147" y="1245"/>
                  </a:lnTo>
                  <a:cubicBezTo>
                    <a:pt x="147" y="1232"/>
                    <a:pt x="134" y="1232"/>
                    <a:pt x="134" y="1232"/>
                  </a:cubicBezTo>
                  <a:cubicBezTo>
                    <a:pt x="82" y="1216"/>
                    <a:pt x="40" y="1203"/>
                    <a:pt x="1" y="1203"/>
                  </a:cubicBezTo>
                  <a:cubicBezTo>
                    <a:pt x="14" y="1271"/>
                    <a:pt x="27" y="1339"/>
                    <a:pt x="53" y="1407"/>
                  </a:cubicBezTo>
                  <a:cubicBezTo>
                    <a:pt x="121" y="1407"/>
                    <a:pt x="189" y="1433"/>
                    <a:pt x="257" y="1475"/>
                  </a:cubicBezTo>
                  <a:cubicBezTo>
                    <a:pt x="257" y="1488"/>
                    <a:pt x="270" y="1488"/>
                    <a:pt x="283" y="1501"/>
                  </a:cubicBezTo>
                  <a:cubicBezTo>
                    <a:pt x="432" y="1799"/>
                    <a:pt x="649" y="2188"/>
                    <a:pt x="649" y="2188"/>
                  </a:cubicBezTo>
                  <a:lnTo>
                    <a:pt x="743" y="1757"/>
                  </a:lnTo>
                  <a:lnTo>
                    <a:pt x="743" y="1731"/>
                  </a:lnTo>
                  <a:cubicBezTo>
                    <a:pt x="1135" y="1365"/>
                    <a:pt x="1216" y="866"/>
                    <a:pt x="1229" y="503"/>
                  </a:cubicBezTo>
                  <a:cubicBezTo>
                    <a:pt x="1573" y="587"/>
                    <a:pt x="1980" y="623"/>
                    <a:pt x="2392" y="623"/>
                  </a:cubicBezTo>
                  <a:cubicBezTo>
                    <a:pt x="2899" y="623"/>
                    <a:pt x="3411" y="569"/>
                    <a:pt x="3821" y="487"/>
                  </a:cubicBezTo>
                  <a:cubicBezTo>
                    <a:pt x="4132" y="435"/>
                    <a:pt x="4440" y="341"/>
                    <a:pt x="4725" y="205"/>
                  </a:cubicBezTo>
                  <a:cubicBezTo>
                    <a:pt x="4725" y="124"/>
                    <a:pt x="4725" y="56"/>
                    <a:pt x="4738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390;p42"/>
            <p:cNvSpPr/>
            <p:nvPr/>
          </p:nvSpPr>
          <p:spPr>
            <a:xfrm>
              <a:off x="4947300" y="5136250"/>
              <a:ext cx="29675" cy="45550"/>
            </a:xfrm>
            <a:custGeom>
              <a:avLst/>
              <a:gdLst/>
              <a:ahLst/>
              <a:cxnLst/>
              <a:rect l="l" t="t" r="r" b="b"/>
              <a:pathLst>
                <a:path w="1187" h="1822" extrusionOk="0">
                  <a:moveTo>
                    <a:pt x="14" y="1"/>
                  </a:moveTo>
                  <a:cubicBezTo>
                    <a:pt x="1" y="380"/>
                    <a:pt x="53" y="947"/>
                    <a:pt x="500" y="1365"/>
                  </a:cubicBezTo>
                  <a:lnTo>
                    <a:pt x="594" y="1822"/>
                  </a:lnTo>
                  <a:cubicBezTo>
                    <a:pt x="594" y="1822"/>
                    <a:pt x="782" y="1485"/>
                    <a:pt x="918" y="1203"/>
                  </a:cubicBezTo>
                  <a:cubicBezTo>
                    <a:pt x="931" y="1174"/>
                    <a:pt x="944" y="1135"/>
                    <a:pt x="960" y="1109"/>
                  </a:cubicBezTo>
                  <a:cubicBezTo>
                    <a:pt x="1012" y="1080"/>
                    <a:pt x="1067" y="1054"/>
                    <a:pt x="1122" y="1041"/>
                  </a:cubicBezTo>
                  <a:cubicBezTo>
                    <a:pt x="1148" y="986"/>
                    <a:pt x="1161" y="947"/>
                    <a:pt x="1174" y="892"/>
                  </a:cubicBezTo>
                  <a:cubicBezTo>
                    <a:pt x="1174" y="879"/>
                    <a:pt x="1187" y="866"/>
                    <a:pt x="1187" y="837"/>
                  </a:cubicBezTo>
                  <a:lnTo>
                    <a:pt x="1187" y="837"/>
                  </a:lnTo>
                  <a:cubicBezTo>
                    <a:pt x="1161" y="850"/>
                    <a:pt x="1148" y="850"/>
                    <a:pt x="1122" y="850"/>
                  </a:cubicBezTo>
                  <a:cubicBezTo>
                    <a:pt x="1106" y="850"/>
                    <a:pt x="1106" y="850"/>
                    <a:pt x="1093" y="866"/>
                  </a:cubicBezTo>
                  <a:lnTo>
                    <a:pt x="1080" y="866"/>
                  </a:lnTo>
                  <a:cubicBezTo>
                    <a:pt x="1067" y="866"/>
                    <a:pt x="1054" y="879"/>
                    <a:pt x="1041" y="879"/>
                  </a:cubicBezTo>
                  <a:cubicBezTo>
                    <a:pt x="1025" y="879"/>
                    <a:pt x="1025" y="879"/>
                    <a:pt x="1012" y="892"/>
                  </a:cubicBezTo>
                  <a:lnTo>
                    <a:pt x="999" y="892"/>
                  </a:lnTo>
                  <a:cubicBezTo>
                    <a:pt x="986" y="905"/>
                    <a:pt x="986" y="905"/>
                    <a:pt x="973" y="905"/>
                  </a:cubicBezTo>
                  <a:cubicBezTo>
                    <a:pt x="973" y="918"/>
                    <a:pt x="973" y="918"/>
                    <a:pt x="960" y="918"/>
                  </a:cubicBezTo>
                  <a:cubicBezTo>
                    <a:pt x="944" y="947"/>
                    <a:pt x="931" y="986"/>
                    <a:pt x="918" y="1012"/>
                  </a:cubicBezTo>
                  <a:cubicBezTo>
                    <a:pt x="782" y="1297"/>
                    <a:pt x="594" y="1634"/>
                    <a:pt x="594" y="1634"/>
                  </a:cubicBezTo>
                  <a:lnTo>
                    <a:pt x="500" y="1174"/>
                  </a:lnTo>
                  <a:cubicBezTo>
                    <a:pt x="121" y="824"/>
                    <a:pt x="27" y="364"/>
                    <a:pt x="14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391;p42"/>
            <p:cNvSpPr/>
            <p:nvPr/>
          </p:nvSpPr>
          <p:spPr>
            <a:xfrm>
              <a:off x="4914575" y="5156825"/>
              <a:ext cx="31050" cy="27725"/>
            </a:xfrm>
            <a:custGeom>
              <a:avLst/>
              <a:gdLst/>
              <a:ahLst/>
              <a:cxnLst/>
              <a:rect l="l" t="t" r="r" b="b"/>
              <a:pathLst>
                <a:path w="1242" h="1109" extrusionOk="0">
                  <a:moveTo>
                    <a:pt x="688" y="1"/>
                  </a:moveTo>
                  <a:cubicBezTo>
                    <a:pt x="377" y="1"/>
                    <a:pt x="1" y="325"/>
                    <a:pt x="1" y="623"/>
                  </a:cubicBezTo>
                  <a:cubicBezTo>
                    <a:pt x="1" y="934"/>
                    <a:pt x="377" y="1109"/>
                    <a:pt x="688" y="1109"/>
                  </a:cubicBezTo>
                  <a:cubicBezTo>
                    <a:pt x="986" y="1109"/>
                    <a:pt x="1242" y="866"/>
                    <a:pt x="1242" y="555"/>
                  </a:cubicBezTo>
                  <a:cubicBezTo>
                    <a:pt x="1242" y="257"/>
                    <a:pt x="986" y="1"/>
                    <a:pt x="6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392;p42"/>
            <p:cNvSpPr/>
            <p:nvPr/>
          </p:nvSpPr>
          <p:spPr>
            <a:xfrm>
              <a:off x="4914175" y="5156375"/>
              <a:ext cx="32100" cy="23800"/>
            </a:xfrm>
            <a:custGeom>
              <a:avLst/>
              <a:gdLst/>
              <a:ahLst/>
              <a:cxnLst/>
              <a:rect l="l" t="t" r="r" b="b"/>
              <a:pathLst>
                <a:path w="1284" h="952" extrusionOk="0">
                  <a:moveTo>
                    <a:pt x="704" y="1"/>
                  </a:moveTo>
                  <a:cubicBezTo>
                    <a:pt x="624" y="1"/>
                    <a:pt x="544" y="16"/>
                    <a:pt x="474" y="45"/>
                  </a:cubicBezTo>
                  <a:cubicBezTo>
                    <a:pt x="380" y="87"/>
                    <a:pt x="286" y="142"/>
                    <a:pt x="218" y="223"/>
                  </a:cubicBezTo>
                  <a:cubicBezTo>
                    <a:pt x="137" y="288"/>
                    <a:pt x="82" y="369"/>
                    <a:pt x="43" y="466"/>
                  </a:cubicBezTo>
                  <a:cubicBezTo>
                    <a:pt x="30" y="518"/>
                    <a:pt x="17" y="560"/>
                    <a:pt x="17" y="612"/>
                  </a:cubicBezTo>
                  <a:cubicBezTo>
                    <a:pt x="1" y="667"/>
                    <a:pt x="17" y="722"/>
                    <a:pt x="43" y="761"/>
                  </a:cubicBezTo>
                  <a:cubicBezTo>
                    <a:pt x="17" y="667"/>
                    <a:pt x="30" y="560"/>
                    <a:pt x="69" y="479"/>
                  </a:cubicBezTo>
                  <a:cubicBezTo>
                    <a:pt x="111" y="385"/>
                    <a:pt x="179" y="317"/>
                    <a:pt x="244" y="249"/>
                  </a:cubicBezTo>
                  <a:cubicBezTo>
                    <a:pt x="325" y="181"/>
                    <a:pt x="406" y="126"/>
                    <a:pt x="487" y="100"/>
                  </a:cubicBezTo>
                  <a:cubicBezTo>
                    <a:pt x="559" y="71"/>
                    <a:pt x="629" y="55"/>
                    <a:pt x="698" y="55"/>
                  </a:cubicBezTo>
                  <a:cubicBezTo>
                    <a:pt x="723" y="55"/>
                    <a:pt x="747" y="57"/>
                    <a:pt x="772" y="61"/>
                  </a:cubicBezTo>
                  <a:cubicBezTo>
                    <a:pt x="960" y="74"/>
                    <a:pt x="1135" y="207"/>
                    <a:pt x="1203" y="398"/>
                  </a:cubicBezTo>
                  <a:cubicBezTo>
                    <a:pt x="1271" y="573"/>
                    <a:pt x="1245" y="790"/>
                    <a:pt x="1122" y="952"/>
                  </a:cubicBezTo>
                  <a:cubicBezTo>
                    <a:pt x="1190" y="871"/>
                    <a:pt x="1232" y="774"/>
                    <a:pt x="1258" y="680"/>
                  </a:cubicBezTo>
                  <a:cubicBezTo>
                    <a:pt x="1284" y="586"/>
                    <a:pt x="1271" y="479"/>
                    <a:pt x="1245" y="385"/>
                  </a:cubicBezTo>
                  <a:cubicBezTo>
                    <a:pt x="1177" y="181"/>
                    <a:pt x="989" y="32"/>
                    <a:pt x="785" y="6"/>
                  </a:cubicBezTo>
                  <a:cubicBezTo>
                    <a:pt x="758" y="3"/>
                    <a:pt x="731" y="1"/>
                    <a:pt x="704" y="1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1393;p42"/>
            <p:cNvSpPr/>
            <p:nvPr/>
          </p:nvSpPr>
          <p:spPr>
            <a:xfrm>
              <a:off x="4920650" y="5159500"/>
              <a:ext cx="19550" cy="19300"/>
            </a:xfrm>
            <a:custGeom>
              <a:avLst/>
              <a:gdLst/>
              <a:ahLst/>
              <a:cxnLst/>
              <a:rect l="l" t="t" r="r" b="b"/>
              <a:pathLst>
                <a:path w="782" h="772" extrusionOk="0">
                  <a:moveTo>
                    <a:pt x="390" y="1"/>
                  </a:moveTo>
                  <a:cubicBezTo>
                    <a:pt x="283" y="1"/>
                    <a:pt x="202" y="30"/>
                    <a:pt x="121" y="98"/>
                  </a:cubicBezTo>
                  <a:cubicBezTo>
                    <a:pt x="66" y="150"/>
                    <a:pt x="14" y="231"/>
                    <a:pt x="1" y="325"/>
                  </a:cubicBezTo>
                  <a:lnTo>
                    <a:pt x="1" y="380"/>
                  </a:lnTo>
                  <a:cubicBezTo>
                    <a:pt x="1" y="474"/>
                    <a:pt x="27" y="555"/>
                    <a:pt x="82" y="623"/>
                  </a:cubicBezTo>
                  <a:cubicBezTo>
                    <a:pt x="147" y="704"/>
                    <a:pt x="244" y="759"/>
                    <a:pt x="351" y="772"/>
                  </a:cubicBezTo>
                  <a:lnTo>
                    <a:pt x="390" y="772"/>
                  </a:lnTo>
                  <a:cubicBezTo>
                    <a:pt x="607" y="772"/>
                    <a:pt x="782" y="597"/>
                    <a:pt x="782" y="380"/>
                  </a:cubicBezTo>
                  <a:cubicBezTo>
                    <a:pt x="782" y="354"/>
                    <a:pt x="782" y="325"/>
                    <a:pt x="769" y="299"/>
                  </a:cubicBezTo>
                  <a:cubicBezTo>
                    <a:pt x="743" y="179"/>
                    <a:pt x="649" y="69"/>
                    <a:pt x="539" y="30"/>
                  </a:cubicBezTo>
                  <a:cubicBezTo>
                    <a:pt x="487" y="1"/>
                    <a:pt x="445" y="1"/>
                    <a:pt x="390" y="1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394;p42"/>
            <p:cNvSpPr/>
            <p:nvPr/>
          </p:nvSpPr>
          <p:spPr>
            <a:xfrm>
              <a:off x="4920650" y="5161925"/>
              <a:ext cx="9425" cy="6750"/>
            </a:xfrm>
            <a:custGeom>
              <a:avLst/>
              <a:gdLst/>
              <a:ahLst/>
              <a:cxnLst/>
              <a:rect l="l" t="t" r="r" b="b"/>
              <a:pathLst>
                <a:path w="377" h="270" extrusionOk="0">
                  <a:moveTo>
                    <a:pt x="121" y="1"/>
                  </a:moveTo>
                  <a:cubicBezTo>
                    <a:pt x="66" y="53"/>
                    <a:pt x="14" y="134"/>
                    <a:pt x="1" y="228"/>
                  </a:cubicBezTo>
                  <a:lnTo>
                    <a:pt x="377" y="270"/>
                  </a:lnTo>
                  <a:lnTo>
                    <a:pt x="121" y="1"/>
                  </a:lnTo>
                  <a:close/>
                </a:path>
              </a:pathLst>
            </a:custGeom>
            <a:solidFill>
              <a:srgbClr val="AA5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395;p42"/>
            <p:cNvSpPr/>
            <p:nvPr/>
          </p:nvSpPr>
          <p:spPr>
            <a:xfrm>
              <a:off x="4922675" y="5168650"/>
              <a:ext cx="7400" cy="10150"/>
            </a:xfrm>
            <a:custGeom>
              <a:avLst/>
              <a:gdLst/>
              <a:ahLst/>
              <a:cxnLst/>
              <a:rect l="l" t="t" r="r" b="b"/>
              <a:pathLst>
                <a:path w="296" h="406" extrusionOk="0">
                  <a:moveTo>
                    <a:pt x="296" y="1"/>
                  </a:moveTo>
                  <a:lnTo>
                    <a:pt x="1" y="257"/>
                  </a:lnTo>
                  <a:cubicBezTo>
                    <a:pt x="66" y="338"/>
                    <a:pt x="163" y="393"/>
                    <a:pt x="270" y="406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rgbClr val="AA5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396;p42"/>
            <p:cNvSpPr/>
            <p:nvPr/>
          </p:nvSpPr>
          <p:spPr>
            <a:xfrm>
              <a:off x="4925025" y="5163950"/>
              <a:ext cx="10800" cy="10475"/>
            </a:xfrm>
            <a:custGeom>
              <a:avLst/>
              <a:gdLst/>
              <a:ahLst/>
              <a:cxnLst/>
              <a:rect l="l" t="t" r="r" b="b"/>
              <a:pathLst>
                <a:path w="432" h="419" extrusionOk="0">
                  <a:moveTo>
                    <a:pt x="215" y="1"/>
                  </a:moveTo>
                  <a:cubicBezTo>
                    <a:pt x="95" y="1"/>
                    <a:pt x="1" y="95"/>
                    <a:pt x="1" y="202"/>
                  </a:cubicBezTo>
                  <a:cubicBezTo>
                    <a:pt x="1" y="325"/>
                    <a:pt x="95" y="419"/>
                    <a:pt x="215" y="419"/>
                  </a:cubicBezTo>
                  <a:cubicBezTo>
                    <a:pt x="338" y="419"/>
                    <a:pt x="432" y="325"/>
                    <a:pt x="432" y="202"/>
                  </a:cubicBezTo>
                  <a:cubicBezTo>
                    <a:pt x="432" y="95"/>
                    <a:pt x="338" y="1"/>
                    <a:pt x="215" y="1"/>
                  </a:cubicBezTo>
                  <a:close/>
                </a:path>
              </a:pathLst>
            </a:custGeom>
            <a:solidFill>
              <a:srgbClr val="3A18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1397;p42"/>
            <p:cNvSpPr/>
            <p:nvPr/>
          </p:nvSpPr>
          <p:spPr>
            <a:xfrm>
              <a:off x="4934100" y="5169625"/>
              <a:ext cx="3100" cy="3100"/>
            </a:xfrm>
            <a:custGeom>
              <a:avLst/>
              <a:gdLst/>
              <a:ahLst/>
              <a:cxnLst/>
              <a:rect l="l" t="t" r="r" b="b"/>
              <a:pathLst>
                <a:path w="124" h="124" extrusionOk="0">
                  <a:moveTo>
                    <a:pt x="56" y="1"/>
                  </a:moveTo>
                  <a:cubicBezTo>
                    <a:pt x="30" y="1"/>
                    <a:pt x="1" y="30"/>
                    <a:pt x="1" y="56"/>
                  </a:cubicBezTo>
                  <a:cubicBezTo>
                    <a:pt x="1" y="98"/>
                    <a:pt x="30" y="124"/>
                    <a:pt x="56" y="124"/>
                  </a:cubicBezTo>
                  <a:cubicBezTo>
                    <a:pt x="95" y="124"/>
                    <a:pt x="124" y="98"/>
                    <a:pt x="124" y="56"/>
                  </a:cubicBezTo>
                  <a:cubicBezTo>
                    <a:pt x="124" y="30"/>
                    <a:pt x="95" y="1"/>
                    <a:pt x="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1398;p42"/>
            <p:cNvSpPr/>
            <p:nvPr/>
          </p:nvSpPr>
          <p:spPr>
            <a:xfrm>
              <a:off x="4861200" y="5156825"/>
              <a:ext cx="31125" cy="27725"/>
            </a:xfrm>
            <a:custGeom>
              <a:avLst/>
              <a:gdLst/>
              <a:ahLst/>
              <a:cxnLst/>
              <a:rect l="l" t="t" r="r" b="b"/>
              <a:pathLst>
                <a:path w="1245" h="1109" extrusionOk="0">
                  <a:moveTo>
                    <a:pt x="555" y="1"/>
                  </a:moveTo>
                  <a:cubicBezTo>
                    <a:pt x="257" y="1"/>
                    <a:pt x="1" y="257"/>
                    <a:pt x="1" y="555"/>
                  </a:cubicBezTo>
                  <a:cubicBezTo>
                    <a:pt x="1" y="866"/>
                    <a:pt x="257" y="1109"/>
                    <a:pt x="555" y="1109"/>
                  </a:cubicBezTo>
                  <a:cubicBezTo>
                    <a:pt x="866" y="1109"/>
                    <a:pt x="1245" y="934"/>
                    <a:pt x="1245" y="623"/>
                  </a:cubicBezTo>
                  <a:cubicBezTo>
                    <a:pt x="1245" y="325"/>
                    <a:pt x="866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1399;p42"/>
            <p:cNvSpPr/>
            <p:nvPr/>
          </p:nvSpPr>
          <p:spPr>
            <a:xfrm>
              <a:off x="4860875" y="5156375"/>
              <a:ext cx="31775" cy="23800"/>
            </a:xfrm>
            <a:custGeom>
              <a:avLst/>
              <a:gdLst/>
              <a:ahLst/>
              <a:cxnLst/>
              <a:rect l="l" t="t" r="r" b="b"/>
              <a:pathLst>
                <a:path w="1271" h="952" extrusionOk="0">
                  <a:moveTo>
                    <a:pt x="573" y="1"/>
                  </a:moveTo>
                  <a:cubicBezTo>
                    <a:pt x="548" y="1"/>
                    <a:pt x="523" y="3"/>
                    <a:pt x="500" y="6"/>
                  </a:cubicBezTo>
                  <a:cubicBezTo>
                    <a:pt x="286" y="32"/>
                    <a:pt x="108" y="181"/>
                    <a:pt x="43" y="385"/>
                  </a:cubicBezTo>
                  <a:cubicBezTo>
                    <a:pt x="1" y="479"/>
                    <a:pt x="1" y="586"/>
                    <a:pt x="14" y="680"/>
                  </a:cubicBezTo>
                  <a:cubicBezTo>
                    <a:pt x="43" y="774"/>
                    <a:pt x="95" y="871"/>
                    <a:pt x="163" y="952"/>
                  </a:cubicBezTo>
                  <a:cubicBezTo>
                    <a:pt x="27" y="790"/>
                    <a:pt x="1" y="573"/>
                    <a:pt x="69" y="398"/>
                  </a:cubicBezTo>
                  <a:cubicBezTo>
                    <a:pt x="150" y="207"/>
                    <a:pt x="312" y="74"/>
                    <a:pt x="500" y="61"/>
                  </a:cubicBezTo>
                  <a:cubicBezTo>
                    <a:pt x="524" y="57"/>
                    <a:pt x="549" y="55"/>
                    <a:pt x="574" y="55"/>
                  </a:cubicBezTo>
                  <a:cubicBezTo>
                    <a:pt x="644" y="55"/>
                    <a:pt x="715" y="71"/>
                    <a:pt x="785" y="100"/>
                  </a:cubicBezTo>
                  <a:cubicBezTo>
                    <a:pt x="879" y="126"/>
                    <a:pt x="960" y="181"/>
                    <a:pt x="1028" y="249"/>
                  </a:cubicBezTo>
                  <a:cubicBezTo>
                    <a:pt x="1109" y="317"/>
                    <a:pt x="1161" y="385"/>
                    <a:pt x="1203" y="479"/>
                  </a:cubicBezTo>
                  <a:cubicBezTo>
                    <a:pt x="1242" y="560"/>
                    <a:pt x="1271" y="667"/>
                    <a:pt x="1242" y="761"/>
                  </a:cubicBezTo>
                  <a:cubicBezTo>
                    <a:pt x="1258" y="722"/>
                    <a:pt x="1271" y="667"/>
                    <a:pt x="1271" y="612"/>
                  </a:cubicBezTo>
                  <a:cubicBezTo>
                    <a:pt x="1271" y="560"/>
                    <a:pt x="1258" y="518"/>
                    <a:pt x="1229" y="466"/>
                  </a:cubicBezTo>
                  <a:cubicBezTo>
                    <a:pt x="1190" y="369"/>
                    <a:pt x="1135" y="288"/>
                    <a:pt x="1054" y="223"/>
                  </a:cubicBezTo>
                  <a:cubicBezTo>
                    <a:pt x="986" y="142"/>
                    <a:pt x="905" y="87"/>
                    <a:pt x="798" y="45"/>
                  </a:cubicBezTo>
                  <a:cubicBezTo>
                    <a:pt x="727" y="16"/>
                    <a:pt x="648" y="1"/>
                    <a:pt x="573" y="1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1400;p42"/>
            <p:cNvSpPr/>
            <p:nvPr/>
          </p:nvSpPr>
          <p:spPr>
            <a:xfrm>
              <a:off x="4868000" y="5160225"/>
              <a:ext cx="19550" cy="19225"/>
            </a:xfrm>
            <a:custGeom>
              <a:avLst/>
              <a:gdLst/>
              <a:ahLst/>
              <a:cxnLst/>
              <a:rect l="l" t="t" r="r" b="b"/>
              <a:pathLst>
                <a:path w="782" h="769" extrusionOk="0">
                  <a:moveTo>
                    <a:pt x="390" y="1"/>
                  </a:moveTo>
                  <a:cubicBezTo>
                    <a:pt x="283" y="1"/>
                    <a:pt x="202" y="27"/>
                    <a:pt x="121" y="95"/>
                  </a:cubicBezTo>
                  <a:cubicBezTo>
                    <a:pt x="66" y="150"/>
                    <a:pt x="14" y="231"/>
                    <a:pt x="1" y="325"/>
                  </a:cubicBezTo>
                  <a:lnTo>
                    <a:pt x="1" y="377"/>
                  </a:lnTo>
                  <a:cubicBezTo>
                    <a:pt x="1" y="474"/>
                    <a:pt x="27" y="555"/>
                    <a:pt x="82" y="620"/>
                  </a:cubicBezTo>
                  <a:cubicBezTo>
                    <a:pt x="147" y="701"/>
                    <a:pt x="244" y="756"/>
                    <a:pt x="351" y="769"/>
                  </a:cubicBezTo>
                  <a:lnTo>
                    <a:pt x="390" y="769"/>
                  </a:lnTo>
                  <a:cubicBezTo>
                    <a:pt x="607" y="769"/>
                    <a:pt x="782" y="594"/>
                    <a:pt x="782" y="377"/>
                  </a:cubicBezTo>
                  <a:cubicBezTo>
                    <a:pt x="782" y="351"/>
                    <a:pt x="782" y="325"/>
                    <a:pt x="769" y="296"/>
                  </a:cubicBezTo>
                  <a:cubicBezTo>
                    <a:pt x="743" y="176"/>
                    <a:pt x="649" y="69"/>
                    <a:pt x="539" y="27"/>
                  </a:cubicBezTo>
                  <a:cubicBezTo>
                    <a:pt x="487" y="1"/>
                    <a:pt x="445" y="1"/>
                    <a:pt x="390" y="1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1401;p42"/>
            <p:cNvSpPr/>
            <p:nvPr/>
          </p:nvSpPr>
          <p:spPr>
            <a:xfrm>
              <a:off x="4868000" y="5162575"/>
              <a:ext cx="9425" cy="6750"/>
            </a:xfrm>
            <a:custGeom>
              <a:avLst/>
              <a:gdLst/>
              <a:ahLst/>
              <a:cxnLst/>
              <a:rect l="l" t="t" r="r" b="b"/>
              <a:pathLst>
                <a:path w="377" h="270" extrusionOk="0">
                  <a:moveTo>
                    <a:pt x="121" y="1"/>
                  </a:moveTo>
                  <a:cubicBezTo>
                    <a:pt x="66" y="56"/>
                    <a:pt x="14" y="137"/>
                    <a:pt x="1" y="231"/>
                  </a:cubicBezTo>
                  <a:lnTo>
                    <a:pt x="377" y="270"/>
                  </a:lnTo>
                  <a:lnTo>
                    <a:pt x="121" y="1"/>
                  </a:lnTo>
                  <a:close/>
                </a:path>
              </a:pathLst>
            </a:custGeom>
            <a:solidFill>
              <a:srgbClr val="AA5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1402;p42"/>
            <p:cNvSpPr/>
            <p:nvPr/>
          </p:nvSpPr>
          <p:spPr>
            <a:xfrm>
              <a:off x="4870025" y="5169300"/>
              <a:ext cx="7400" cy="10150"/>
            </a:xfrm>
            <a:custGeom>
              <a:avLst/>
              <a:gdLst/>
              <a:ahLst/>
              <a:cxnLst/>
              <a:rect l="l" t="t" r="r" b="b"/>
              <a:pathLst>
                <a:path w="296" h="406" extrusionOk="0">
                  <a:moveTo>
                    <a:pt x="296" y="1"/>
                  </a:moveTo>
                  <a:lnTo>
                    <a:pt x="1" y="257"/>
                  </a:lnTo>
                  <a:cubicBezTo>
                    <a:pt x="66" y="338"/>
                    <a:pt x="163" y="393"/>
                    <a:pt x="270" y="406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rgbClr val="AA5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1403;p42"/>
            <p:cNvSpPr/>
            <p:nvPr/>
          </p:nvSpPr>
          <p:spPr>
            <a:xfrm>
              <a:off x="4872375" y="5164600"/>
              <a:ext cx="10800" cy="10475"/>
            </a:xfrm>
            <a:custGeom>
              <a:avLst/>
              <a:gdLst/>
              <a:ahLst/>
              <a:cxnLst/>
              <a:rect l="l" t="t" r="r" b="b"/>
              <a:pathLst>
                <a:path w="432" h="419" extrusionOk="0">
                  <a:moveTo>
                    <a:pt x="215" y="1"/>
                  </a:moveTo>
                  <a:cubicBezTo>
                    <a:pt x="95" y="1"/>
                    <a:pt x="1" y="95"/>
                    <a:pt x="1" y="202"/>
                  </a:cubicBezTo>
                  <a:cubicBezTo>
                    <a:pt x="1" y="325"/>
                    <a:pt x="95" y="419"/>
                    <a:pt x="215" y="419"/>
                  </a:cubicBezTo>
                  <a:cubicBezTo>
                    <a:pt x="338" y="419"/>
                    <a:pt x="432" y="325"/>
                    <a:pt x="432" y="202"/>
                  </a:cubicBezTo>
                  <a:cubicBezTo>
                    <a:pt x="432" y="95"/>
                    <a:pt x="338" y="1"/>
                    <a:pt x="215" y="1"/>
                  </a:cubicBezTo>
                  <a:close/>
                </a:path>
              </a:pathLst>
            </a:custGeom>
            <a:solidFill>
              <a:srgbClr val="3A18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1404;p42"/>
            <p:cNvSpPr/>
            <p:nvPr/>
          </p:nvSpPr>
          <p:spPr>
            <a:xfrm>
              <a:off x="4881450" y="5170350"/>
              <a:ext cx="3100" cy="3025"/>
            </a:xfrm>
            <a:custGeom>
              <a:avLst/>
              <a:gdLst/>
              <a:ahLst/>
              <a:cxnLst/>
              <a:rect l="l" t="t" r="r" b="b"/>
              <a:pathLst>
                <a:path w="124" h="121" extrusionOk="0">
                  <a:moveTo>
                    <a:pt x="56" y="1"/>
                  </a:moveTo>
                  <a:cubicBezTo>
                    <a:pt x="30" y="1"/>
                    <a:pt x="1" y="27"/>
                    <a:pt x="1" y="53"/>
                  </a:cubicBezTo>
                  <a:cubicBezTo>
                    <a:pt x="1" y="95"/>
                    <a:pt x="30" y="121"/>
                    <a:pt x="56" y="121"/>
                  </a:cubicBezTo>
                  <a:cubicBezTo>
                    <a:pt x="95" y="121"/>
                    <a:pt x="124" y="95"/>
                    <a:pt x="124" y="53"/>
                  </a:cubicBezTo>
                  <a:cubicBezTo>
                    <a:pt x="124" y="27"/>
                    <a:pt x="95" y="1"/>
                    <a:pt x="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1405;p42"/>
            <p:cNvSpPr/>
            <p:nvPr/>
          </p:nvSpPr>
          <p:spPr>
            <a:xfrm>
              <a:off x="4931275" y="5140550"/>
              <a:ext cx="14350" cy="11375"/>
            </a:xfrm>
            <a:custGeom>
              <a:avLst/>
              <a:gdLst/>
              <a:ahLst/>
              <a:cxnLst/>
              <a:rect l="l" t="t" r="r" b="b"/>
              <a:pathLst>
                <a:path w="574" h="455" extrusionOk="0">
                  <a:moveTo>
                    <a:pt x="209" y="0"/>
                  </a:moveTo>
                  <a:cubicBezTo>
                    <a:pt x="82" y="0"/>
                    <a:pt x="0" y="110"/>
                    <a:pt x="62" y="234"/>
                  </a:cubicBezTo>
                  <a:cubicBezTo>
                    <a:pt x="101" y="302"/>
                    <a:pt x="156" y="341"/>
                    <a:pt x="208" y="383"/>
                  </a:cubicBezTo>
                  <a:cubicBezTo>
                    <a:pt x="263" y="409"/>
                    <a:pt x="318" y="435"/>
                    <a:pt x="370" y="451"/>
                  </a:cubicBezTo>
                  <a:cubicBezTo>
                    <a:pt x="379" y="453"/>
                    <a:pt x="388" y="454"/>
                    <a:pt x="398" y="454"/>
                  </a:cubicBezTo>
                  <a:cubicBezTo>
                    <a:pt x="446" y="454"/>
                    <a:pt x="499" y="428"/>
                    <a:pt x="532" y="396"/>
                  </a:cubicBezTo>
                  <a:cubicBezTo>
                    <a:pt x="574" y="341"/>
                    <a:pt x="561" y="273"/>
                    <a:pt x="532" y="221"/>
                  </a:cubicBezTo>
                  <a:cubicBezTo>
                    <a:pt x="506" y="166"/>
                    <a:pt x="467" y="127"/>
                    <a:pt x="412" y="85"/>
                  </a:cubicBezTo>
                  <a:cubicBezTo>
                    <a:pt x="370" y="59"/>
                    <a:pt x="318" y="17"/>
                    <a:pt x="250" y="4"/>
                  </a:cubicBezTo>
                  <a:cubicBezTo>
                    <a:pt x="236" y="1"/>
                    <a:pt x="222" y="0"/>
                    <a:pt x="209" y="0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1406;p42"/>
            <p:cNvSpPr/>
            <p:nvPr/>
          </p:nvSpPr>
          <p:spPr>
            <a:xfrm>
              <a:off x="4861525" y="5140550"/>
              <a:ext cx="14050" cy="11375"/>
            </a:xfrm>
            <a:custGeom>
              <a:avLst/>
              <a:gdLst/>
              <a:ahLst/>
              <a:cxnLst/>
              <a:rect l="l" t="t" r="r" b="b"/>
              <a:pathLst>
                <a:path w="562" h="455" extrusionOk="0">
                  <a:moveTo>
                    <a:pt x="352" y="0"/>
                  </a:moveTo>
                  <a:cubicBezTo>
                    <a:pt x="339" y="0"/>
                    <a:pt x="325" y="1"/>
                    <a:pt x="312" y="4"/>
                  </a:cubicBezTo>
                  <a:cubicBezTo>
                    <a:pt x="260" y="17"/>
                    <a:pt x="205" y="59"/>
                    <a:pt x="150" y="85"/>
                  </a:cubicBezTo>
                  <a:cubicBezTo>
                    <a:pt x="98" y="127"/>
                    <a:pt x="56" y="166"/>
                    <a:pt x="30" y="221"/>
                  </a:cubicBezTo>
                  <a:cubicBezTo>
                    <a:pt x="1" y="273"/>
                    <a:pt x="1" y="341"/>
                    <a:pt x="30" y="396"/>
                  </a:cubicBezTo>
                  <a:cubicBezTo>
                    <a:pt x="62" y="428"/>
                    <a:pt x="115" y="454"/>
                    <a:pt x="164" y="454"/>
                  </a:cubicBezTo>
                  <a:cubicBezTo>
                    <a:pt x="173" y="454"/>
                    <a:pt x="183" y="453"/>
                    <a:pt x="192" y="451"/>
                  </a:cubicBezTo>
                  <a:cubicBezTo>
                    <a:pt x="260" y="435"/>
                    <a:pt x="299" y="409"/>
                    <a:pt x="354" y="383"/>
                  </a:cubicBezTo>
                  <a:cubicBezTo>
                    <a:pt x="406" y="341"/>
                    <a:pt x="474" y="302"/>
                    <a:pt x="503" y="234"/>
                  </a:cubicBezTo>
                  <a:cubicBezTo>
                    <a:pt x="562" y="110"/>
                    <a:pt x="479" y="0"/>
                    <a:pt x="352" y="0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407;p42"/>
            <p:cNvSpPr/>
            <p:nvPr/>
          </p:nvSpPr>
          <p:spPr>
            <a:xfrm>
              <a:off x="4895950" y="5178450"/>
              <a:ext cx="14925" cy="7800"/>
            </a:xfrm>
            <a:custGeom>
              <a:avLst/>
              <a:gdLst/>
              <a:ahLst/>
              <a:cxnLst/>
              <a:rect l="l" t="t" r="r" b="b"/>
              <a:pathLst>
                <a:path w="597" h="312" extrusionOk="0">
                  <a:moveTo>
                    <a:pt x="299" y="1"/>
                  </a:moveTo>
                  <a:lnTo>
                    <a:pt x="231" y="14"/>
                  </a:lnTo>
                  <a:lnTo>
                    <a:pt x="163" y="14"/>
                  </a:lnTo>
                  <a:cubicBezTo>
                    <a:pt x="124" y="27"/>
                    <a:pt x="82" y="40"/>
                    <a:pt x="43" y="82"/>
                  </a:cubicBezTo>
                  <a:cubicBezTo>
                    <a:pt x="30" y="82"/>
                    <a:pt x="30" y="95"/>
                    <a:pt x="17" y="108"/>
                  </a:cubicBezTo>
                  <a:cubicBezTo>
                    <a:pt x="17" y="121"/>
                    <a:pt x="1" y="134"/>
                    <a:pt x="17" y="150"/>
                  </a:cubicBezTo>
                  <a:cubicBezTo>
                    <a:pt x="1" y="176"/>
                    <a:pt x="17" y="189"/>
                    <a:pt x="30" y="215"/>
                  </a:cubicBezTo>
                  <a:cubicBezTo>
                    <a:pt x="56" y="257"/>
                    <a:pt x="98" y="283"/>
                    <a:pt x="124" y="312"/>
                  </a:cubicBezTo>
                  <a:cubicBezTo>
                    <a:pt x="98" y="270"/>
                    <a:pt x="69" y="244"/>
                    <a:pt x="56" y="202"/>
                  </a:cubicBezTo>
                  <a:cubicBezTo>
                    <a:pt x="43" y="163"/>
                    <a:pt x="43" y="121"/>
                    <a:pt x="69" y="108"/>
                  </a:cubicBezTo>
                  <a:cubicBezTo>
                    <a:pt x="98" y="82"/>
                    <a:pt x="137" y="82"/>
                    <a:pt x="179" y="69"/>
                  </a:cubicBezTo>
                  <a:lnTo>
                    <a:pt x="244" y="69"/>
                  </a:lnTo>
                  <a:lnTo>
                    <a:pt x="299" y="53"/>
                  </a:lnTo>
                  <a:lnTo>
                    <a:pt x="367" y="53"/>
                  </a:lnTo>
                  <a:cubicBezTo>
                    <a:pt x="393" y="53"/>
                    <a:pt x="406" y="53"/>
                    <a:pt x="435" y="69"/>
                  </a:cubicBezTo>
                  <a:cubicBezTo>
                    <a:pt x="474" y="69"/>
                    <a:pt x="516" y="82"/>
                    <a:pt x="542" y="95"/>
                  </a:cubicBezTo>
                  <a:cubicBezTo>
                    <a:pt x="568" y="121"/>
                    <a:pt x="568" y="163"/>
                    <a:pt x="542" y="189"/>
                  </a:cubicBezTo>
                  <a:cubicBezTo>
                    <a:pt x="529" y="231"/>
                    <a:pt x="503" y="270"/>
                    <a:pt x="474" y="296"/>
                  </a:cubicBezTo>
                  <a:cubicBezTo>
                    <a:pt x="516" y="270"/>
                    <a:pt x="542" y="244"/>
                    <a:pt x="568" y="202"/>
                  </a:cubicBezTo>
                  <a:cubicBezTo>
                    <a:pt x="584" y="189"/>
                    <a:pt x="597" y="163"/>
                    <a:pt x="597" y="134"/>
                  </a:cubicBezTo>
                  <a:cubicBezTo>
                    <a:pt x="597" y="121"/>
                    <a:pt x="597" y="108"/>
                    <a:pt x="584" y="95"/>
                  </a:cubicBezTo>
                  <a:cubicBezTo>
                    <a:pt x="584" y="95"/>
                    <a:pt x="584" y="69"/>
                    <a:pt x="568" y="69"/>
                  </a:cubicBezTo>
                  <a:cubicBezTo>
                    <a:pt x="529" y="27"/>
                    <a:pt x="474" y="14"/>
                    <a:pt x="435" y="14"/>
                  </a:cubicBezTo>
                  <a:cubicBezTo>
                    <a:pt x="406" y="14"/>
                    <a:pt x="393" y="1"/>
                    <a:pt x="367" y="1"/>
                  </a:cubicBezTo>
                  <a:close/>
                </a:path>
              </a:pathLst>
            </a:custGeom>
            <a:solidFill>
              <a:srgbClr val="8E2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408;p42"/>
            <p:cNvSpPr/>
            <p:nvPr/>
          </p:nvSpPr>
          <p:spPr>
            <a:xfrm>
              <a:off x="4822400" y="5165025"/>
              <a:ext cx="18575" cy="22850"/>
            </a:xfrm>
            <a:custGeom>
              <a:avLst/>
              <a:gdLst/>
              <a:ahLst/>
              <a:cxnLst/>
              <a:rect l="l" t="t" r="r" b="b"/>
              <a:pathLst>
                <a:path w="743" h="914" extrusionOk="0">
                  <a:moveTo>
                    <a:pt x="265" y="0"/>
                  </a:moveTo>
                  <a:cubicBezTo>
                    <a:pt x="245" y="0"/>
                    <a:pt x="224" y="3"/>
                    <a:pt x="205" y="10"/>
                  </a:cubicBezTo>
                  <a:cubicBezTo>
                    <a:pt x="189" y="10"/>
                    <a:pt x="176" y="23"/>
                    <a:pt x="150" y="23"/>
                  </a:cubicBezTo>
                  <a:cubicBezTo>
                    <a:pt x="137" y="39"/>
                    <a:pt x="124" y="52"/>
                    <a:pt x="108" y="65"/>
                  </a:cubicBezTo>
                  <a:cubicBezTo>
                    <a:pt x="82" y="91"/>
                    <a:pt x="56" y="120"/>
                    <a:pt x="43" y="146"/>
                  </a:cubicBezTo>
                  <a:cubicBezTo>
                    <a:pt x="27" y="185"/>
                    <a:pt x="14" y="227"/>
                    <a:pt x="14" y="253"/>
                  </a:cubicBezTo>
                  <a:cubicBezTo>
                    <a:pt x="1" y="334"/>
                    <a:pt x="14" y="402"/>
                    <a:pt x="43" y="470"/>
                  </a:cubicBezTo>
                  <a:cubicBezTo>
                    <a:pt x="27" y="402"/>
                    <a:pt x="27" y="334"/>
                    <a:pt x="43" y="266"/>
                  </a:cubicBezTo>
                  <a:cubicBezTo>
                    <a:pt x="43" y="227"/>
                    <a:pt x="56" y="201"/>
                    <a:pt x="69" y="172"/>
                  </a:cubicBezTo>
                  <a:cubicBezTo>
                    <a:pt x="82" y="133"/>
                    <a:pt x="108" y="104"/>
                    <a:pt x="137" y="91"/>
                  </a:cubicBezTo>
                  <a:cubicBezTo>
                    <a:pt x="170" y="66"/>
                    <a:pt x="205" y="51"/>
                    <a:pt x="244" y="51"/>
                  </a:cubicBezTo>
                  <a:cubicBezTo>
                    <a:pt x="265" y="51"/>
                    <a:pt x="288" y="56"/>
                    <a:pt x="312" y="65"/>
                  </a:cubicBezTo>
                  <a:cubicBezTo>
                    <a:pt x="380" y="78"/>
                    <a:pt x="432" y="104"/>
                    <a:pt x="487" y="159"/>
                  </a:cubicBezTo>
                  <a:cubicBezTo>
                    <a:pt x="529" y="201"/>
                    <a:pt x="581" y="253"/>
                    <a:pt x="610" y="321"/>
                  </a:cubicBezTo>
                  <a:cubicBezTo>
                    <a:pt x="636" y="347"/>
                    <a:pt x="636" y="376"/>
                    <a:pt x="649" y="402"/>
                  </a:cubicBezTo>
                  <a:cubicBezTo>
                    <a:pt x="662" y="444"/>
                    <a:pt x="675" y="470"/>
                    <a:pt x="691" y="509"/>
                  </a:cubicBezTo>
                  <a:cubicBezTo>
                    <a:pt x="728" y="625"/>
                    <a:pt x="730" y="766"/>
                    <a:pt x="719" y="893"/>
                  </a:cubicBezTo>
                  <a:lnTo>
                    <a:pt x="719" y="893"/>
                  </a:lnTo>
                  <a:cubicBezTo>
                    <a:pt x="722" y="870"/>
                    <a:pt x="730" y="842"/>
                    <a:pt x="730" y="820"/>
                  </a:cubicBezTo>
                  <a:cubicBezTo>
                    <a:pt x="743" y="781"/>
                    <a:pt x="743" y="739"/>
                    <a:pt x="743" y="713"/>
                  </a:cubicBezTo>
                  <a:lnTo>
                    <a:pt x="743" y="606"/>
                  </a:lnTo>
                  <a:cubicBezTo>
                    <a:pt x="743" y="564"/>
                    <a:pt x="730" y="538"/>
                    <a:pt x="730" y="496"/>
                  </a:cubicBezTo>
                  <a:cubicBezTo>
                    <a:pt x="704" y="347"/>
                    <a:pt x="636" y="214"/>
                    <a:pt x="513" y="120"/>
                  </a:cubicBezTo>
                  <a:cubicBezTo>
                    <a:pt x="461" y="65"/>
                    <a:pt x="393" y="23"/>
                    <a:pt x="325" y="10"/>
                  </a:cubicBezTo>
                  <a:cubicBezTo>
                    <a:pt x="305" y="3"/>
                    <a:pt x="285" y="0"/>
                    <a:pt x="265" y="0"/>
                  </a:cubicBezTo>
                  <a:close/>
                  <a:moveTo>
                    <a:pt x="719" y="893"/>
                  </a:moveTo>
                  <a:lnTo>
                    <a:pt x="719" y="893"/>
                  </a:lnTo>
                  <a:cubicBezTo>
                    <a:pt x="717" y="900"/>
                    <a:pt x="717" y="907"/>
                    <a:pt x="717" y="914"/>
                  </a:cubicBezTo>
                  <a:cubicBezTo>
                    <a:pt x="717" y="907"/>
                    <a:pt x="718" y="900"/>
                    <a:pt x="719" y="893"/>
                  </a:cubicBezTo>
                  <a:close/>
                </a:path>
              </a:pathLst>
            </a:custGeom>
            <a:solidFill>
              <a:srgbClr val="FF8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409;p42"/>
            <p:cNvSpPr/>
            <p:nvPr/>
          </p:nvSpPr>
          <p:spPr>
            <a:xfrm>
              <a:off x="4830825" y="5173325"/>
              <a:ext cx="8125" cy="15275"/>
            </a:xfrm>
            <a:custGeom>
              <a:avLst/>
              <a:gdLst/>
              <a:ahLst/>
              <a:cxnLst/>
              <a:rect l="l" t="t" r="r" b="b"/>
              <a:pathLst>
                <a:path w="325" h="611" extrusionOk="0">
                  <a:moveTo>
                    <a:pt x="189" y="1"/>
                  </a:moveTo>
                  <a:cubicBezTo>
                    <a:pt x="162" y="1"/>
                    <a:pt x="135" y="5"/>
                    <a:pt x="111" y="15"/>
                  </a:cubicBezTo>
                  <a:cubicBezTo>
                    <a:pt x="69" y="31"/>
                    <a:pt x="43" y="57"/>
                    <a:pt x="14" y="96"/>
                  </a:cubicBezTo>
                  <a:cubicBezTo>
                    <a:pt x="1" y="138"/>
                    <a:pt x="1" y="177"/>
                    <a:pt x="1" y="206"/>
                  </a:cubicBezTo>
                  <a:cubicBezTo>
                    <a:pt x="1" y="287"/>
                    <a:pt x="30" y="355"/>
                    <a:pt x="56" y="420"/>
                  </a:cubicBezTo>
                  <a:cubicBezTo>
                    <a:pt x="82" y="488"/>
                    <a:pt x="124" y="556"/>
                    <a:pt x="163" y="611"/>
                  </a:cubicBezTo>
                  <a:cubicBezTo>
                    <a:pt x="137" y="543"/>
                    <a:pt x="111" y="475"/>
                    <a:pt x="95" y="407"/>
                  </a:cubicBezTo>
                  <a:cubicBezTo>
                    <a:pt x="69" y="339"/>
                    <a:pt x="56" y="274"/>
                    <a:pt x="56" y="206"/>
                  </a:cubicBezTo>
                  <a:cubicBezTo>
                    <a:pt x="56" y="151"/>
                    <a:pt x="69" y="83"/>
                    <a:pt x="124" y="57"/>
                  </a:cubicBezTo>
                  <a:cubicBezTo>
                    <a:pt x="176" y="31"/>
                    <a:pt x="257" y="31"/>
                    <a:pt x="325" y="31"/>
                  </a:cubicBezTo>
                  <a:cubicBezTo>
                    <a:pt x="282" y="13"/>
                    <a:pt x="234" y="1"/>
                    <a:pt x="189" y="1"/>
                  </a:cubicBezTo>
                  <a:close/>
                </a:path>
              </a:pathLst>
            </a:custGeom>
            <a:solidFill>
              <a:srgbClr val="FF8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410;p42"/>
            <p:cNvSpPr/>
            <p:nvPr/>
          </p:nvSpPr>
          <p:spPr>
            <a:xfrm>
              <a:off x="4965850" y="5165025"/>
              <a:ext cx="18575" cy="22850"/>
            </a:xfrm>
            <a:custGeom>
              <a:avLst/>
              <a:gdLst/>
              <a:ahLst/>
              <a:cxnLst/>
              <a:rect l="l" t="t" r="r" b="b"/>
              <a:pathLst>
                <a:path w="743" h="914" extrusionOk="0">
                  <a:moveTo>
                    <a:pt x="480" y="0"/>
                  </a:moveTo>
                  <a:cubicBezTo>
                    <a:pt x="460" y="0"/>
                    <a:pt x="440" y="3"/>
                    <a:pt x="419" y="10"/>
                  </a:cubicBezTo>
                  <a:cubicBezTo>
                    <a:pt x="351" y="23"/>
                    <a:pt x="283" y="65"/>
                    <a:pt x="231" y="120"/>
                  </a:cubicBezTo>
                  <a:cubicBezTo>
                    <a:pt x="121" y="214"/>
                    <a:pt x="56" y="347"/>
                    <a:pt x="14" y="496"/>
                  </a:cubicBezTo>
                  <a:cubicBezTo>
                    <a:pt x="14" y="538"/>
                    <a:pt x="14" y="564"/>
                    <a:pt x="1" y="606"/>
                  </a:cubicBezTo>
                  <a:lnTo>
                    <a:pt x="1" y="713"/>
                  </a:lnTo>
                  <a:cubicBezTo>
                    <a:pt x="1" y="739"/>
                    <a:pt x="14" y="781"/>
                    <a:pt x="14" y="820"/>
                  </a:cubicBezTo>
                  <a:cubicBezTo>
                    <a:pt x="14" y="849"/>
                    <a:pt x="27" y="888"/>
                    <a:pt x="40" y="914"/>
                  </a:cubicBezTo>
                  <a:cubicBezTo>
                    <a:pt x="27" y="781"/>
                    <a:pt x="27" y="632"/>
                    <a:pt x="56" y="509"/>
                  </a:cubicBezTo>
                  <a:cubicBezTo>
                    <a:pt x="69" y="470"/>
                    <a:pt x="82" y="444"/>
                    <a:pt x="95" y="402"/>
                  </a:cubicBezTo>
                  <a:cubicBezTo>
                    <a:pt x="108" y="376"/>
                    <a:pt x="121" y="347"/>
                    <a:pt x="137" y="321"/>
                  </a:cubicBezTo>
                  <a:cubicBezTo>
                    <a:pt x="176" y="253"/>
                    <a:pt x="218" y="201"/>
                    <a:pt x="270" y="159"/>
                  </a:cubicBezTo>
                  <a:cubicBezTo>
                    <a:pt x="312" y="104"/>
                    <a:pt x="380" y="78"/>
                    <a:pt x="432" y="65"/>
                  </a:cubicBezTo>
                  <a:cubicBezTo>
                    <a:pt x="456" y="56"/>
                    <a:pt x="480" y="51"/>
                    <a:pt x="503" y="51"/>
                  </a:cubicBezTo>
                  <a:cubicBezTo>
                    <a:pt x="546" y="51"/>
                    <a:pt x="587" y="66"/>
                    <a:pt x="623" y="91"/>
                  </a:cubicBezTo>
                  <a:cubicBezTo>
                    <a:pt x="649" y="104"/>
                    <a:pt x="662" y="133"/>
                    <a:pt x="675" y="172"/>
                  </a:cubicBezTo>
                  <a:cubicBezTo>
                    <a:pt x="688" y="201"/>
                    <a:pt x="704" y="227"/>
                    <a:pt x="717" y="266"/>
                  </a:cubicBezTo>
                  <a:cubicBezTo>
                    <a:pt x="730" y="334"/>
                    <a:pt x="717" y="402"/>
                    <a:pt x="717" y="470"/>
                  </a:cubicBezTo>
                  <a:cubicBezTo>
                    <a:pt x="730" y="402"/>
                    <a:pt x="743" y="334"/>
                    <a:pt x="743" y="253"/>
                  </a:cubicBezTo>
                  <a:cubicBezTo>
                    <a:pt x="730" y="227"/>
                    <a:pt x="730" y="185"/>
                    <a:pt x="717" y="146"/>
                  </a:cubicBezTo>
                  <a:cubicBezTo>
                    <a:pt x="688" y="120"/>
                    <a:pt x="675" y="91"/>
                    <a:pt x="649" y="65"/>
                  </a:cubicBezTo>
                  <a:cubicBezTo>
                    <a:pt x="623" y="52"/>
                    <a:pt x="607" y="39"/>
                    <a:pt x="594" y="23"/>
                  </a:cubicBezTo>
                  <a:cubicBezTo>
                    <a:pt x="581" y="23"/>
                    <a:pt x="555" y="10"/>
                    <a:pt x="542" y="10"/>
                  </a:cubicBezTo>
                  <a:cubicBezTo>
                    <a:pt x="521" y="3"/>
                    <a:pt x="500" y="0"/>
                    <a:pt x="480" y="0"/>
                  </a:cubicBezTo>
                  <a:close/>
                </a:path>
              </a:pathLst>
            </a:custGeom>
            <a:solidFill>
              <a:srgbClr val="FF8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411;p42"/>
            <p:cNvSpPr/>
            <p:nvPr/>
          </p:nvSpPr>
          <p:spPr>
            <a:xfrm>
              <a:off x="4968200" y="5173325"/>
              <a:ext cx="7800" cy="15275"/>
            </a:xfrm>
            <a:custGeom>
              <a:avLst/>
              <a:gdLst/>
              <a:ahLst/>
              <a:cxnLst/>
              <a:rect l="l" t="t" r="r" b="b"/>
              <a:pathLst>
                <a:path w="312" h="611" extrusionOk="0">
                  <a:moveTo>
                    <a:pt x="125" y="1"/>
                  </a:moveTo>
                  <a:cubicBezTo>
                    <a:pt x="80" y="1"/>
                    <a:pt x="35" y="13"/>
                    <a:pt x="1" y="31"/>
                  </a:cubicBezTo>
                  <a:cubicBezTo>
                    <a:pt x="69" y="31"/>
                    <a:pt x="137" y="31"/>
                    <a:pt x="189" y="57"/>
                  </a:cubicBezTo>
                  <a:cubicBezTo>
                    <a:pt x="244" y="83"/>
                    <a:pt x="270" y="151"/>
                    <a:pt x="257" y="206"/>
                  </a:cubicBezTo>
                  <a:cubicBezTo>
                    <a:pt x="257" y="274"/>
                    <a:pt x="244" y="339"/>
                    <a:pt x="218" y="407"/>
                  </a:cubicBezTo>
                  <a:cubicBezTo>
                    <a:pt x="205" y="475"/>
                    <a:pt x="176" y="543"/>
                    <a:pt x="163" y="611"/>
                  </a:cubicBezTo>
                  <a:cubicBezTo>
                    <a:pt x="205" y="556"/>
                    <a:pt x="231" y="488"/>
                    <a:pt x="257" y="420"/>
                  </a:cubicBezTo>
                  <a:cubicBezTo>
                    <a:pt x="286" y="355"/>
                    <a:pt x="312" y="287"/>
                    <a:pt x="312" y="206"/>
                  </a:cubicBezTo>
                  <a:cubicBezTo>
                    <a:pt x="312" y="177"/>
                    <a:pt x="312" y="138"/>
                    <a:pt x="299" y="96"/>
                  </a:cubicBezTo>
                  <a:cubicBezTo>
                    <a:pt x="286" y="57"/>
                    <a:pt x="244" y="31"/>
                    <a:pt x="205" y="15"/>
                  </a:cubicBezTo>
                  <a:cubicBezTo>
                    <a:pt x="179" y="5"/>
                    <a:pt x="152" y="1"/>
                    <a:pt x="125" y="1"/>
                  </a:cubicBezTo>
                  <a:close/>
                </a:path>
              </a:pathLst>
            </a:custGeom>
            <a:solidFill>
              <a:srgbClr val="FF8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1412;p42"/>
            <p:cNvSpPr/>
            <p:nvPr/>
          </p:nvSpPr>
          <p:spPr>
            <a:xfrm>
              <a:off x="4888250" y="5193275"/>
              <a:ext cx="30400" cy="5450"/>
            </a:xfrm>
            <a:custGeom>
              <a:avLst/>
              <a:gdLst/>
              <a:ahLst/>
              <a:cxnLst/>
              <a:rect l="l" t="t" r="r" b="b"/>
              <a:pathLst>
                <a:path w="1216" h="218" extrusionOk="0">
                  <a:moveTo>
                    <a:pt x="1216" y="1"/>
                  </a:moveTo>
                  <a:lnTo>
                    <a:pt x="1216" y="1"/>
                  </a:lnTo>
                  <a:cubicBezTo>
                    <a:pt x="1119" y="56"/>
                    <a:pt x="1025" y="95"/>
                    <a:pt x="918" y="124"/>
                  </a:cubicBezTo>
                  <a:cubicBezTo>
                    <a:pt x="876" y="137"/>
                    <a:pt x="824" y="137"/>
                    <a:pt x="769" y="150"/>
                  </a:cubicBezTo>
                  <a:cubicBezTo>
                    <a:pt x="714" y="150"/>
                    <a:pt x="662" y="163"/>
                    <a:pt x="607" y="163"/>
                  </a:cubicBezTo>
                  <a:cubicBezTo>
                    <a:pt x="513" y="163"/>
                    <a:pt x="406" y="137"/>
                    <a:pt x="296" y="108"/>
                  </a:cubicBezTo>
                  <a:cubicBezTo>
                    <a:pt x="202" y="82"/>
                    <a:pt x="95" y="56"/>
                    <a:pt x="1" y="1"/>
                  </a:cubicBezTo>
                  <a:lnTo>
                    <a:pt x="1" y="1"/>
                  </a:lnTo>
                  <a:cubicBezTo>
                    <a:pt x="82" y="69"/>
                    <a:pt x="189" y="124"/>
                    <a:pt x="283" y="150"/>
                  </a:cubicBezTo>
                  <a:cubicBezTo>
                    <a:pt x="390" y="189"/>
                    <a:pt x="500" y="205"/>
                    <a:pt x="607" y="218"/>
                  </a:cubicBezTo>
                  <a:cubicBezTo>
                    <a:pt x="662" y="218"/>
                    <a:pt x="714" y="205"/>
                    <a:pt x="769" y="205"/>
                  </a:cubicBezTo>
                  <a:cubicBezTo>
                    <a:pt x="824" y="189"/>
                    <a:pt x="892" y="189"/>
                    <a:pt x="931" y="163"/>
                  </a:cubicBezTo>
                  <a:cubicBezTo>
                    <a:pt x="1038" y="137"/>
                    <a:pt x="1135" y="69"/>
                    <a:pt x="1216" y="1"/>
                  </a:cubicBezTo>
                  <a:close/>
                </a:path>
              </a:pathLst>
            </a:custGeom>
            <a:solidFill>
              <a:srgbClr val="8E2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1413;p42"/>
            <p:cNvSpPr/>
            <p:nvPr/>
          </p:nvSpPr>
          <p:spPr>
            <a:xfrm>
              <a:off x="4897975" y="5201700"/>
              <a:ext cx="10150" cy="1725"/>
            </a:xfrm>
            <a:custGeom>
              <a:avLst/>
              <a:gdLst/>
              <a:ahLst/>
              <a:cxnLst/>
              <a:rect l="l" t="t" r="r" b="b"/>
              <a:pathLst>
                <a:path w="406" h="69" extrusionOk="0">
                  <a:moveTo>
                    <a:pt x="406" y="1"/>
                  </a:moveTo>
                  <a:lnTo>
                    <a:pt x="406" y="1"/>
                  </a:lnTo>
                  <a:cubicBezTo>
                    <a:pt x="367" y="14"/>
                    <a:pt x="341" y="14"/>
                    <a:pt x="299" y="14"/>
                  </a:cubicBezTo>
                  <a:lnTo>
                    <a:pt x="98" y="14"/>
                  </a:lnTo>
                  <a:cubicBezTo>
                    <a:pt x="69" y="14"/>
                    <a:pt x="30" y="14"/>
                    <a:pt x="1" y="1"/>
                  </a:cubicBezTo>
                  <a:lnTo>
                    <a:pt x="1" y="1"/>
                  </a:lnTo>
                  <a:cubicBezTo>
                    <a:pt x="30" y="30"/>
                    <a:pt x="56" y="43"/>
                    <a:pt x="98" y="56"/>
                  </a:cubicBezTo>
                  <a:cubicBezTo>
                    <a:pt x="124" y="69"/>
                    <a:pt x="163" y="69"/>
                    <a:pt x="205" y="69"/>
                  </a:cubicBezTo>
                  <a:cubicBezTo>
                    <a:pt x="273" y="69"/>
                    <a:pt x="354" y="56"/>
                    <a:pt x="406" y="1"/>
                  </a:cubicBezTo>
                  <a:close/>
                </a:path>
              </a:pathLst>
            </a:custGeom>
            <a:solidFill>
              <a:srgbClr val="8E2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1414;p42"/>
            <p:cNvSpPr/>
            <p:nvPr/>
          </p:nvSpPr>
          <p:spPr>
            <a:xfrm>
              <a:off x="4825475" y="5078725"/>
              <a:ext cx="153925" cy="98375"/>
            </a:xfrm>
            <a:custGeom>
              <a:avLst/>
              <a:gdLst/>
              <a:ahLst/>
              <a:cxnLst/>
              <a:rect l="l" t="t" r="r" b="b"/>
              <a:pathLst>
                <a:path w="6157" h="3935" extrusionOk="0">
                  <a:moveTo>
                    <a:pt x="3058" y="0"/>
                  </a:moveTo>
                  <a:cubicBezTo>
                    <a:pt x="2984" y="0"/>
                    <a:pt x="2910" y="3"/>
                    <a:pt x="2836" y="8"/>
                  </a:cubicBezTo>
                  <a:cubicBezTo>
                    <a:pt x="2415" y="47"/>
                    <a:pt x="2010" y="170"/>
                    <a:pt x="1673" y="413"/>
                  </a:cubicBezTo>
                  <a:cubicBezTo>
                    <a:pt x="1566" y="478"/>
                    <a:pt x="1472" y="575"/>
                    <a:pt x="1391" y="682"/>
                  </a:cubicBezTo>
                  <a:cubicBezTo>
                    <a:pt x="1391" y="682"/>
                    <a:pt x="1378" y="682"/>
                    <a:pt x="1378" y="695"/>
                  </a:cubicBezTo>
                  <a:cubicBezTo>
                    <a:pt x="1281" y="721"/>
                    <a:pt x="1200" y="750"/>
                    <a:pt x="1148" y="776"/>
                  </a:cubicBezTo>
                  <a:cubicBezTo>
                    <a:pt x="688" y="1006"/>
                    <a:pt x="202" y="1612"/>
                    <a:pt x="66" y="2033"/>
                  </a:cubicBezTo>
                  <a:cubicBezTo>
                    <a:pt x="53" y="2085"/>
                    <a:pt x="40" y="2127"/>
                    <a:pt x="40" y="2166"/>
                  </a:cubicBezTo>
                  <a:cubicBezTo>
                    <a:pt x="1" y="2409"/>
                    <a:pt x="121" y="2843"/>
                    <a:pt x="215" y="3151"/>
                  </a:cubicBezTo>
                  <a:cubicBezTo>
                    <a:pt x="283" y="3151"/>
                    <a:pt x="351" y="3180"/>
                    <a:pt x="419" y="3219"/>
                  </a:cubicBezTo>
                  <a:cubicBezTo>
                    <a:pt x="419" y="3232"/>
                    <a:pt x="432" y="3232"/>
                    <a:pt x="445" y="3248"/>
                  </a:cubicBezTo>
                  <a:cubicBezTo>
                    <a:pt x="594" y="3543"/>
                    <a:pt x="811" y="3935"/>
                    <a:pt x="811" y="3935"/>
                  </a:cubicBezTo>
                  <a:lnTo>
                    <a:pt x="905" y="3504"/>
                  </a:lnTo>
                  <a:lnTo>
                    <a:pt x="905" y="3475"/>
                  </a:lnTo>
                  <a:cubicBezTo>
                    <a:pt x="1297" y="3112"/>
                    <a:pt x="1378" y="2613"/>
                    <a:pt x="1391" y="2247"/>
                  </a:cubicBezTo>
                  <a:cubicBezTo>
                    <a:pt x="1737" y="2333"/>
                    <a:pt x="2147" y="2369"/>
                    <a:pt x="2562" y="2369"/>
                  </a:cubicBezTo>
                  <a:cubicBezTo>
                    <a:pt x="3066" y="2369"/>
                    <a:pt x="3575" y="2316"/>
                    <a:pt x="3983" y="2234"/>
                  </a:cubicBezTo>
                  <a:cubicBezTo>
                    <a:pt x="4294" y="2179"/>
                    <a:pt x="4602" y="2085"/>
                    <a:pt x="4900" y="1936"/>
                  </a:cubicBezTo>
                  <a:lnTo>
                    <a:pt x="4900" y="1936"/>
                  </a:lnTo>
                  <a:cubicBezTo>
                    <a:pt x="4861" y="2276"/>
                    <a:pt x="4861" y="2989"/>
                    <a:pt x="5373" y="3475"/>
                  </a:cubicBezTo>
                  <a:lnTo>
                    <a:pt x="5467" y="3935"/>
                  </a:lnTo>
                  <a:cubicBezTo>
                    <a:pt x="5467" y="3935"/>
                    <a:pt x="5655" y="3598"/>
                    <a:pt x="5791" y="3313"/>
                  </a:cubicBezTo>
                  <a:cubicBezTo>
                    <a:pt x="5804" y="3287"/>
                    <a:pt x="5817" y="3248"/>
                    <a:pt x="5833" y="3219"/>
                  </a:cubicBezTo>
                  <a:cubicBezTo>
                    <a:pt x="5885" y="3193"/>
                    <a:pt x="5940" y="3167"/>
                    <a:pt x="5995" y="3151"/>
                  </a:cubicBezTo>
                  <a:cubicBezTo>
                    <a:pt x="6021" y="3099"/>
                    <a:pt x="6034" y="3057"/>
                    <a:pt x="6047" y="3005"/>
                  </a:cubicBezTo>
                  <a:cubicBezTo>
                    <a:pt x="6076" y="2924"/>
                    <a:pt x="6089" y="2843"/>
                    <a:pt x="6102" y="2762"/>
                  </a:cubicBezTo>
                  <a:cubicBezTo>
                    <a:pt x="6157" y="2396"/>
                    <a:pt x="6089" y="1965"/>
                    <a:pt x="5804" y="1492"/>
                  </a:cubicBezTo>
                  <a:cubicBezTo>
                    <a:pt x="5791" y="1479"/>
                    <a:pt x="5791" y="1479"/>
                    <a:pt x="5791" y="1466"/>
                  </a:cubicBezTo>
                  <a:cubicBezTo>
                    <a:pt x="5765" y="1424"/>
                    <a:pt x="5736" y="1385"/>
                    <a:pt x="5697" y="1343"/>
                  </a:cubicBezTo>
                  <a:cubicBezTo>
                    <a:pt x="5697" y="1330"/>
                    <a:pt x="5684" y="1317"/>
                    <a:pt x="5671" y="1304"/>
                  </a:cubicBezTo>
                  <a:cubicBezTo>
                    <a:pt x="5710" y="1236"/>
                    <a:pt x="5752" y="1168"/>
                    <a:pt x="5791" y="1100"/>
                  </a:cubicBezTo>
                  <a:cubicBezTo>
                    <a:pt x="5817" y="1045"/>
                    <a:pt x="5833" y="993"/>
                    <a:pt x="5859" y="951"/>
                  </a:cubicBezTo>
                  <a:lnTo>
                    <a:pt x="5859" y="951"/>
                  </a:lnTo>
                  <a:cubicBezTo>
                    <a:pt x="5723" y="1019"/>
                    <a:pt x="5590" y="1061"/>
                    <a:pt x="5454" y="1100"/>
                  </a:cubicBezTo>
                  <a:cubicBezTo>
                    <a:pt x="5441" y="1087"/>
                    <a:pt x="5441" y="1087"/>
                    <a:pt x="5428" y="1074"/>
                  </a:cubicBezTo>
                  <a:cubicBezTo>
                    <a:pt x="5412" y="1074"/>
                    <a:pt x="5412" y="1061"/>
                    <a:pt x="5399" y="1045"/>
                  </a:cubicBezTo>
                  <a:cubicBezTo>
                    <a:pt x="5454" y="993"/>
                    <a:pt x="5493" y="925"/>
                    <a:pt x="5548" y="857"/>
                  </a:cubicBezTo>
                  <a:cubicBezTo>
                    <a:pt x="5561" y="844"/>
                    <a:pt x="5561" y="818"/>
                    <a:pt x="5574" y="802"/>
                  </a:cubicBezTo>
                  <a:cubicBezTo>
                    <a:pt x="5642" y="721"/>
                    <a:pt x="5697" y="614"/>
                    <a:pt x="5736" y="520"/>
                  </a:cubicBezTo>
                  <a:cubicBezTo>
                    <a:pt x="5752" y="478"/>
                    <a:pt x="5765" y="452"/>
                    <a:pt x="5791" y="413"/>
                  </a:cubicBezTo>
                  <a:lnTo>
                    <a:pt x="5791" y="413"/>
                  </a:lnTo>
                  <a:cubicBezTo>
                    <a:pt x="5710" y="439"/>
                    <a:pt x="5629" y="452"/>
                    <a:pt x="5548" y="452"/>
                  </a:cubicBezTo>
                  <a:cubicBezTo>
                    <a:pt x="5509" y="455"/>
                    <a:pt x="5470" y="457"/>
                    <a:pt x="5431" y="457"/>
                  </a:cubicBezTo>
                  <a:cubicBezTo>
                    <a:pt x="4971" y="457"/>
                    <a:pt x="4512" y="241"/>
                    <a:pt x="4064" y="128"/>
                  </a:cubicBezTo>
                  <a:cubicBezTo>
                    <a:pt x="3732" y="51"/>
                    <a:pt x="3393" y="0"/>
                    <a:pt x="3058" y="0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1415;p42"/>
            <p:cNvSpPr/>
            <p:nvPr/>
          </p:nvSpPr>
          <p:spPr>
            <a:xfrm>
              <a:off x="4857150" y="5103850"/>
              <a:ext cx="350" cy="350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1" y="1"/>
                  </a:moveTo>
                  <a:lnTo>
                    <a:pt x="1" y="14"/>
                  </a:lnTo>
                  <a:lnTo>
                    <a:pt x="14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829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1416;p42"/>
            <p:cNvSpPr/>
            <p:nvPr/>
          </p:nvSpPr>
          <p:spPr>
            <a:xfrm>
              <a:off x="4826125" y="5104175"/>
              <a:ext cx="144125" cy="72925"/>
            </a:xfrm>
            <a:custGeom>
              <a:avLst/>
              <a:gdLst/>
              <a:ahLst/>
              <a:cxnLst/>
              <a:rect l="l" t="t" r="r" b="b"/>
              <a:pathLst>
                <a:path w="5765" h="2917" extrusionOk="0">
                  <a:moveTo>
                    <a:pt x="40" y="1015"/>
                  </a:moveTo>
                  <a:cubicBezTo>
                    <a:pt x="27" y="1067"/>
                    <a:pt x="14" y="1109"/>
                    <a:pt x="14" y="1148"/>
                  </a:cubicBezTo>
                  <a:cubicBezTo>
                    <a:pt x="14" y="1177"/>
                    <a:pt x="1" y="1216"/>
                    <a:pt x="1" y="1242"/>
                  </a:cubicBezTo>
                  <a:cubicBezTo>
                    <a:pt x="1" y="1501"/>
                    <a:pt x="108" y="1864"/>
                    <a:pt x="189" y="2133"/>
                  </a:cubicBezTo>
                  <a:cubicBezTo>
                    <a:pt x="257" y="2133"/>
                    <a:pt x="325" y="2162"/>
                    <a:pt x="393" y="2201"/>
                  </a:cubicBezTo>
                  <a:cubicBezTo>
                    <a:pt x="380" y="2039"/>
                    <a:pt x="364" y="1877"/>
                    <a:pt x="364" y="1715"/>
                  </a:cubicBezTo>
                  <a:cubicBezTo>
                    <a:pt x="283" y="1647"/>
                    <a:pt x="231" y="1566"/>
                    <a:pt x="189" y="1472"/>
                  </a:cubicBezTo>
                  <a:cubicBezTo>
                    <a:pt x="108" y="1323"/>
                    <a:pt x="69" y="1177"/>
                    <a:pt x="40" y="1015"/>
                  </a:cubicBezTo>
                  <a:close/>
                  <a:moveTo>
                    <a:pt x="1255" y="1"/>
                  </a:moveTo>
                  <a:cubicBezTo>
                    <a:pt x="1255" y="1"/>
                    <a:pt x="1242" y="14"/>
                    <a:pt x="1242" y="27"/>
                  </a:cubicBezTo>
                  <a:cubicBezTo>
                    <a:pt x="1203" y="461"/>
                    <a:pt x="1122" y="905"/>
                    <a:pt x="986" y="1323"/>
                  </a:cubicBezTo>
                  <a:cubicBezTo>
                    <a:pt x="960" y="1433"/>
                    <a:pt x="918" y="1540"/>
                    <a:pt x="850" y="1634"/>
                  </a:cubicBezTo>
                  <a:cubicBezTo>
                    <a:pt x="811" y="1676"/>
                    <a:pt x="769" y="1715"/>
                    <a:pt x="717" y="1757"/>
                  </a:cubicBezTo>
                  <a:cubicBezTo>
                    <a:pt x="743" y="2000"/>
                    <a:pt x="785" y="2256"/>
                    <a:pt x="879" y="2486"/>
                  </a:cubicBezTo>
                  <a:lnTo>
                    <a:pt x="879" y="2457"/>
                  </a:lnTo>
                  <a:cubicBezTo>
                    <a:pt x="1271" y="2094"/>
                    <a:pt x="1352" y="1595"/>
                    <a:pt x="1365" y="1229"/>
                  </a:cubicBezTo>
                  <a:cubicBezTo>
                    <a:pt x="1715" y="1310"/>
                    <a:pt x="2120" y="1352"/>
                    <a:pt x="2538" y="1352"/>
                  </a:cubicBezTo>
                  <a:cubicBezTo>
                    <a:pt x="3053" y="1352"/>
                    <a:pt x="3552" y="1297"/>
                    <a:pt x="3957" y="1216"/>
                  </a:cubicBezTo>
                  <a:cubicBezTo>
                    <a:pt x="4268" y="1161"/>
                    <a:pt x="4576" y="1067"/>
                    <a:pt x="4874" y="918"/>
                  </a:cubicBezTo>
                  <a:lnTo>
                    <a:pt x="4874" y="918"/>
                  </a:lnTo>
                  <a:cubicBezTo>
                    <a:pt x="4861" y="999"/>
                    <a:pt x="4861" y="1080"/>
                    <a:pt x="4861" y="1190"/>
                  </a:cubicBezTo>
                  <a:cubicBezTo>
                    <a:pt x="4861" y="1553"/>
                    <a:pt x="4942" y="2081"/>
                    <a:pt x="5347" y="2457"/>
                  </a:cubicBezTo>
                  <a:lnTo>
                    <a:pt x="5441" y="2917"/>
                  </a:lnTo>
                  <a:cubicBezTo>
                    <a:pt x="5441" y="2917"/>
                    <a:pt x="5629" y="2580"/>
                    <a:pt x="5765" y="2295"/>
                  </a:cubicBezTo>
                  <a:cubicBezTo>
                    <a:pt x="5752" y="2149"/>
                    <a:pt x="5726" y="2000"/>
                    <a:pt x="5697" y="1851"/>
                  </a:cubicBezTo>
                  <a:cubicBezTo>
                    <a:pt x="5577" y="1757"/>
                    <a:pt x="5496" y="1608"/>
                    <a:pt x="5483" y="1446"/>
                  </a:cubicBezTo>
                  <a:cubicBezTo>
                    <a:pt x="5483" y="1391"/>
                    <a:pt x="5483" y="1323"/>
                    <a:pt x="5496" y="1271"/>
                  </a:cubicBezTo>
                  <a:cubicBezTo>
                    <a:pt x="5415" y="1080"/>
                    <a:pt x="5321" y="905"/>
                    <a:pt x="5211" y="743"/>
                  </a:cubicBezTo>
                  <a:lnTo>
                    <a:pt x="5211" y="743"/>
                  </a:lnTo>
                  <a:cubicBezTo>
                    <a:pt x="5334" y="837"/>
                    <a:pt x="5441" y="947"/>
                    <a:pt x="5548" y="1054"/>
                  </a:cubicBezTo>
                  <a:cubicBezTo>
                    <a:pt x="5603" y="837"/>
                    <a:pt x="5684" y="636"/>
                    <a:pt x="5765" y="448"/>
                  </a:cubicBezTo>
                  <a:cubicBezTo>
                    <a:pt x="5739" y="406"/>
                    <a:pt x="5710" y="367"/>
                    <a:pt x="5671" y="325"/>
                  </a:cubicBezTo>
                  <a:cubicBezTo>
                    <a:pt x="5629" y="393"/>
                    <a:pt x="5577" y="448"/>
                    <a:pt x="5509" y="500"/>
                  </a:cubicBezTo>
                  <a:cubicBezTo>
                    <a:pt x="5321" y="649"/>
                    <a:pt x="5091" y="704"/>
                    <a:pt x="4861" y="756"/>
                  </a:cubicBezTo>
                  <a:cubicBezTo>
                    <a:pt x="4495" y="837"/>
                    <a:pt x="4119" y="905"/>
                    <a:pt x="3740" y="905"/>
                  </a:cubicBezTo>
                  <a:cubicBezTo>
                    <a:pt x="3646" y="905"/>
                    <a:pt x="3539" y="892"/>
                    <a:pt x="3442" y="892"/>
                  </a:cubicBezTo>
                  <a:cubicBezTo>
                    <a:pt x="3228" y="866"/>
                    <a:pt x="3024" y="824"/>
                    <a:pt x="2823" y="756"/>
                  </a:cubicBezTo>
                  <a:cubicBezTo>
                    <a:pt x="2295" y="704"/>
                    <a:pt x="1838" y="461"/>
                    <a:pt x="1417" y="124"/>
                  </a:cubicBezTo>
                  <a:cubicBezTo>
                    <a:pt x="1378" y="108"/>
                    <a:pt x="1352" y="95"/>
                    <a:pt x="1323" y="69"/>
                  </a:cubicBezTo>
                  <a:lnTo>
                    <a:pt x="1352" y="69"/>
                  </a:lnTo>
                  <a:cubicBezTo>
                    <a:pt x="1323" y="56"/>
                    <a:pt x="1284" y="27"/>
                    <a:pt x="1255" y="1"/>
                  </a:cubicBezTo>
                  <a:close/>
                </a:path>
              </a:pathLst>
            </a:custGeom>
            <a:solidFill>
              <a:srgbClr val="6829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1417;p42"/>
            <p:cNvSpPr/>
            <p:nvPr/>
          </p:nvSpPr>
          <p:spPr>
            <a:xfrm>
              <a:off x="4858525" y="5091700"/>
              <a:ext cx="110350" cy="17200"/>
            </a:xfrm>
            <a:custGeom>
              <a:avLst/>
              <a:gdLst/>
              <a:ahLst/>
              <a:cxnLst/>
              <a:rect l="l" t="t" r="r" b="b"/>
              <a:pathLst>
                <a:path w="4414" h="688" extrusionOk="0">
                  <a:moveTo>
                    <a:pt x="4414" y="1"/>
                  </a:moveTo>
                  <a:lnTo>
                    <a:pt x="4414" y="1"/>
                  </a:lnTo>
                  <a:cubicBezTo>
                    <a:pt x="4333" y="56"/>
                    <a:pt x="4252" y="95"/>
                    <a:pt x="4158" y="137"/>
                  </a:cubicBezTo>
                  <a:cubicBezTo>
                    <a:pt x="3714" y="325"/>
                    <a:pt x="3241" y="380"/>
                    <a:pt x="2755" y="380"/>
                  </a:cubicBezTo>
                  <a:lnTo>
                    <a:pt x="2363" y="380"/>
                  </a:lnTo>
                  <a:cubicBezTo>
                    <a:pt x="1757" y="338"/>
                    <a:pt x="1148" y="231"/>
                    <a:pt x="542" y="218"/>
                  </a:cubicBezTo>
                  <a:lnTo>
                    <a:pt x="445" y="218"/>
                  </a:lnTo>
                  <a:cubicBezTo>
                    <a:pt x="380" y="218"/>
                    <a:pt x="299" y="218"/>
                    <a:pt x="218" y="244"/>
                  </a:cubicBezTo>
                  <a:cubicBezTo>
                    <a:pt x="121" y="270"/>
                    <a:pt x="27" y="351"/>
                    <a:pt x="1" y="461"/>
                  </a:cubicBezTo>
                  <a:cubicBezTo>
                    <a:pt x="27" y="406"/>
                    <a:pt x="108" y="364"/>
                    <a:pt x="163" y="364"/>
                  </a:cubicBezTo>
                  <a:cubicBezTo>
                    <a:pt x="163" y="364"/>
                    <a:pt x="176" y="364"/>
                    <a:pt x="176" y="380"/>
                  </a:cubicBezTo>
                  <a:cubicBezTo>
                    <a:pt x="730" y="406"/>
                    <a:pt x="1255" y="607"/>
                    <a:pt x="1809" y="662"/>
                  </a:cubicBezTo>
                  <a:cubicBezTo>
                    <a:pt x="1984" y="675"/>
                    <a:pt x="2175" y="688"/>
                    <a:pt x="2350" y="688"/>
                  </a:cubicBezTo>
                  <a:cubicBezTo>
                    <a:pt x="2875" y="688"/>
                    <a:pt x="3416" y="607"/>
                    <a:pt x="3915" y="445"/>
                  </a:cubicBezTo>
                  <a:cubicBezTo>
                    <a:pt x="4009" y="419"/>
                    <a:pt x="4119" y="380"/>
                    <a:pt x="4226" y="338"/>
                  </a:cubicBezTo>
                  <a:cubicBezTo>
                    <a:pt x="4239" y="325"/>
                    <a:pt x="4239" y="299"/>
                    <a:pt x="4252" y="283"/>
                  </a:cubicBezTo>
                  <a:cubicBezTo>
                    <a:pt x="4320" y="202"/>
                    <a:pt x="4375" y="95"/>
                    <a:pt x="4414" y="1"/>
                  </a:cubicBezTo>
                  <a:close/>
                </a:path>
              </a:pathLst>
            </a:custGeom>
            <a:solidFill>
              <a:srgbClr val="A85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1418;p42"/>
            <p:cNvSpPr/>
            <p:nvPr/>
          </p:nvSpPr>
          <p:spPr>
            <a:xfrm>
              <a:off x="4859900" y="5102475"/>
              <a:ext cx="112050" cy="21000"/>
            </a:xfrm>
            <a:custGeom>
              <a:avLst/>
              <a:gdLst/>
              <a:ahLst/>
              <a:cxnLst/>
              <a:rect l="l" t="t" r="r" b="b"/>
              <a:pathLst>
                <a:path w="4482" h="840" extrusionOk="0">
                  <a:moveTo>
                    <a:pt x="4482" y="1"/>
                  </a:moveTo>
                  <a:lnTo>
                    <a:pt x="4482" y="1"/>
                  </a:lnTo>
                  <a:cubicBezTo>
                    <a:pt x="4346" y="69"/>
                    <a:pt x="4213" y="111"/>
                    <a:pt x="4077" y="150"/>
                  </a:cubicBezTo>
                  <a:cubicBezTo>
                    <a:pt x="4064" y="137"/>
                    <a:pt x="4064" y="137"/>
                    <a:pt x="4051" y="124"/>
                  </a:cubicBezTo>
                  <a:cubicBezTo>
                    <a:pt x="3565" y="419"/>
                    <a:pt x="2998" y="581"/>
                    <a:pt x="2431" y="581"/>
                  </a:cubicBezTo>
                  <a:cubicBezTo>
                    <a:pt x="2295" y="581"/>
                    <a:pt x="2146" y="568"/>
                    <a:pt x="2010" y="542"/>
                  </a:cubicBezTo>
                  <a:cubicBezTo>
                    <a:pt x="1349" y="448"/>
                    <a:pt x="714" y="137"/>
                    <a:pt x="53" y="137"/>
                  </a:cubicBezTo>
                  <a:lnTo>
                    <a:pt x="1" y="137"/>
                  </a:lnTo>
                  <a:cubicBezTo>
                    <a:pt x="14" y="163"/>
                    <a:pt x="40" y="176"/>
                    <a:pt x="66" y="192"/>
                  </a:cubicBezTo>
                  <a:cubicBezTo>
                    <a:pt x="513" y="448"/>
                    <a:pt x="973" y="691"/>
                    <a:pt x="1472" y="824"/>
                  </a:cubicBezTo>
                  <a:cubicBezTo>
                    <a:pt x="1524" y="840"/>
                    <a:pt x="1579" y="840"/>
                    <a:pt x="1647" y="840"/>
                  </a:cubicBezTo>
                  <a:lnTo>
                    <a:pt x="1715" y="840"/>
                  </a:lnTo>
                  <a:cubicBezTo>
                    <a:pt x="1971" y="840"/>
                    <a:pt x="2214" y="798"/>
                    <a:pt x="2457" y="759"/>
                  </a:cubicBezTo>
                  <a:cubicBezTo>
                    <a:pt x="3131" y="636"/>
                    <a:pt x="3847" y="516"/>
                    <a:pt x="4414" y="150"/>
                  </a:cubicBezTo>
                  <a:cubicBezTo>
                    <a:pt x="4440" y="95"/>
                    <a:pt x="4456" y="43"/>
                    <a:pt x="4482" y="1"/>
                  </a:cubicBezTo>
                  <a:close/>
                </a:path>
              </a:pathLst>
            </a:custGeom>
            <a:solidFill>
              <a:srgbClr val="A85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1419;p42"/>
            <p:cNvSpPr/>
            <p:nvPr/>
          </p:nvSpPr>
          <p:spPr>
            <a:xfrm>
              <a:off x="4859175" y="5105875"/>
              <a:ext cx="2375" cy="1400"/>
            </a:xfrm>
            <a:custGeom>
              <a:avLst/>
              <a:gdLst/>
              <a:ahLst/>
              <a:cxnLst/>
              <a:rect l="l" t="t" r="r" b="b"/>
              <a:pathLst>
                <a:path w="95" h="56" extrusionOk="0">
                  <a:moveTo>
                    <a:pt x="1" y="1"/>
                  </a:moveTo>
                  <a:cubicBezTo>
                    <a:pt x="30" y="27"/>
                    <a:pt x="56" y="40"/>
                    <a:pt x="95" y="56"/>
                  </a:cubicBezTo>
                  <a:cubicBezTo>
                    <a:pt x="69" y="40"/>
                    <a:pt x="43" y="27"/>
                    <a:pt x="30" y="1"/>
                  </a:cubicBezTo>
                  <a:close/>
                </a:path>
              </a:pathLst>
            </a:custGeom>
            <a:solidFill>
              <a:srgbClr val="914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1420;p42"/>
            <p:cNvSpPr/>
            <p:nvPr/>
          </p:nvSpPr>
          <p:spPr>
            <a:xfrm>
              <a:off x="4896675" y="5106200"/>
              <a:ext cx="73575" cy="20600"/>
            </a:xfrm>
            <a:custGeom>
              <a:avLst/>
              <a:gdLst/>
              <a:ahLst/>
              <a:cxnLst/>
              <a:rect l="l" t="t" r="r" b="b"/>
              <a:pathLst>
                <a:path w="2943" h="824" extrusionOk="0">
                  <a:moveTo>
                    <a:pt x="2943" y="1"/>
                  </a:moveTo>
                  <a:cubicBezTo>
                    <a:pt x="2376" y="367"/>
                    <a:pt x="1660" y="487"/>
                    <a:pt x="986" y="610"/>
                  </a:cubicBezTo>
                  <a:cubicBezTo>
                    <a:pt x="743" y="649"/>
                    <a:pt x="500" y="691"/>
                    <a:pt x="244" y="691"/>
                  </a:cubicBezTo>
                  <a:lnTo>
                    <a:pt x="176" y="691"/>
                  </a:lnTo>
                  <a:cubicBezTo>
                    <a:pt x="108" y="691"/>
                    <a:pt x="53" y="691"/>
                    <a:pt x="1" y="675"/>
                  </a:cubicBezTo>
                  <a:lnTo>
                    <a:pt x="1" y="675"/>
                  </a:lnTo>
                  <a:cubicBezTo>
                    <a:pt x="202" y="743"/>
                    <a:pt x="406" y="785"/>
                    <a:pt x="620" y="811"/>
                  </a:cubicBezTo>
                  <a:cubicBezTo>
                    <a:pt x="717" y="811"/>
                    <a:pt x="824" y="824"/>
                    <a:pt x="918" y="824"/>
                  </a:cubicBezTo>
                  <a:cubicBezTo>
                    <a:pt x="1297" y="824"/>
                    <a:pt x="1673" y="756"/>
                    <a:pt x="2039" y="675"/>
                  </a:cubicBezTo>
                  <a:cubicBezTo>
                    <a:pt x="2269" y="623"/>
                    <a:pt x="2499" y="568"/>
                    <a:pt x="2687" y="419"/>
                  </a:cubicBezTo>
                  <a:cubicBezTo>
                    <a:pt x="2755" y="367"/>
                    <a:pt x="2807" y="312"/>
                    <a:pt x="2849" y="244"/>
                  </a:cubicBezTo>
                  <a:cubicBezTo>
                    <a:pt x="2849" y="231"/>
                    <a:pt x="2836" y="218"/>
                    <a:pt x="2823" y="205"/>
                  </a:cubicBezTo>
                  <a:cubicBezTo>
                    <a:pt x="2862" y="137"/>
                    <a:pt x="2904" y="69"/>
                    <a:pt x="2943" y="1"/>
                  </a:cubicBezTo>
                  <a:close/>
                </a:path>
              </a:pathLst>
            </a:custGeom>
            <a:solidFill>
              <a:srgbClr val="914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1421;p42"/>
            <p:cNvSpPr/>
            <p:nvPr/>
          </p:nvSpPr>
          <p:spPr>
            <a:xfrm>
              <a:off x="4834875" y="5103850"/>
              <a:ext cx="23025" cy="45225"/>
            </a:xfrm>
            <a:custGeom>
              <a:avLst/>
              <a:gdLst/>
              <a:ahLst/>
              <a:cxnLst/>
              <a:rect l="l" t="t" r="r" b="b"/>
              <a:pathLst>
                <a:path w="921" h="1809" extrusionOk="0">
                  <a:moveTo>
                    <a:pt x="921" y="1"/>
                  </a:moveTo>
                  <a:cubicBezTo>
                    <a:pt x="921" y="1"/>
                    <a:pt x="905" y="1"/>
                    <a:pt x="905" y="14"/>
                  </a:cubicBezTo>
                  <a:lnTo>
                    <a:pt x="921" y="1"/>
                  </a:lnTo>
                  <a:close/>
                  <a:moveTo>
                    <a:pt x="892" y="14"/>
                  </a:moveTo>
                  <a:cubicBezTo>
                    <a:pt x="636" y="218"/>
                    <a:pt x="380" y="393"/>
                    <a:pt x="218" y="675"/>
                  </a:cubicBezTo>
                  <a:cubicBezTo>
                    <a:pt x="43" y="986"/>
                    <a:pt x="1" y="1352"/>
                    <a:pt x="14" y="1728"/>
                  </a:cubicBezTo>
                  <a:cubicBezTo>
                    <a:pt x="69" y="1770"/>
                    <a:pt x="137" y="1809"/>
                    <a:pt x="218" y="1809"/>
                  </a:cubicBezTo>
                  <a:cubicBezTo>
                    <a:pt x="273" y="1809"/>
                    <a:pt x="325" y="1796"/>
                    <a:pt x="367" y="1770"/>
                  </a:cubicBezTo>
                  <a:lnTo>
                    <a:pt x="367" y="1689"/>
                  </a:lnTo>
                  <a:cubicBezTo>
                    <a:pt x="354" y="1540"/>
                    <a:pt x="354" y="1391"/>
                    <a:pt x="367" y="1255"/>
                  </a:cubicBezTo>
                  <a:cubicBezTo>
                    <a:pt x="406" y="798"/>
                    <a:pt x="597" y="364"/>
                    <a:pt x="892" y="40"/>
                  </a:cubicBezTo>
                  <a:lnTo>
                    <a:pt x="892" y="14"/>
                  </a:lnTo>
                  <a:close/>
                </a:path>
              </a:pathLst>
            </a:custGeom>
            <a:solidFill>
              <a:srgbClr val="A85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1422;p42"/>
            <p:cNvSpPr/>
            <p:nvPr/>
          </p:nvSpPr>
          <p:spPr>
            <a:xfrm>
              <a:off x="4835200" y="5104175"/>
              <a:ext cx="22300" cy="72925"/>
            </a:xfrm>
            <a:custGeom>
              <a:avLst/>
              <a:gdLst/>
              <a:ahLst/>
              <a:cxnLst/>
              <a:rect l="l" t="t" r="r" b="b"/>
              <a:pathLst>
                <a:path w="892" h="2917" extrusionOk="0">
                  <a:moveTo>
                    <a:pt x="879" y="1"/>
                  </a:moveTo>
                  <a:lnTo>
                    <a:pt x="879" y="27"/>
                  </a:lnTo>
                  <a:cubicBezTo>
                    <a:pt x="879" y="14"/>
                    <a:pt x="892" y="1"/>
                    <a:pt x="892" y="1"/>
                  </a:cubicBezTo>
                  <a:close/>
                  <a:moveTo>
                    <a:pt x="1" y="1715"/>
                  </a:moveTo>
                  <a:cubicBezTo>
                    <a:pt x="1" y="1877"/>
                    <a:pt x="17" y="2039"/>
                    <a:pt x="30" y="2201"/>
                  </a:cubicBezTo>
                  <a:cubicBezTo>
                    <a:pt x="30" y="2214"/>
                    <a:pt x="43" y="2214"/>
                    <a:pt x="56" y="2230"/>
                  </a:cubicBezTo>
                  <a:cubicBezTo>
                    <a:pt x="205" y="2525"/>
                    <a:pt x="422" y="2917"/>
                    <a:pt x="422" y="2917"/>
                  </a:cubicBezTo>
                  <a:lnTo>
                    <a:pt x="516" y="2486"/>
                  </a:lnTo>
                  <a:cubicBezTo>
                    <a:pt x="422" y="2256"/>
                    <a:pt x="380" y="2000"/>
                    <a:pt x="354" y="1757"/>
                  </a:cubicBezTo>
                  <a:cubicBezTo>
                    <a:pt x="312" y="1783"/>
                    <a:pt x="260" y="1796"/>
                    <a:pt x="205" y="1796"/>
                  </a:cubicBezTo>
                  <a:cubicBezTo>
                    <a:pt x="124" y="1796"/>
                    <a:pt x="56" y="1757"/>
                    <a:pt x="1" y="1715"/>
                  </a:cubicBezTo>
                  <a:close/>
                </a:path>
              </a:pathLst>
            </a:custGeom>
            <a:solidFill>
              <a:srgbClr val="914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1423;p42"/>
            <p:cNvSpPr/>
            <p:nvPr/>
          </p:nvSpPr>
          <p:spPr>
            <a:xfrm>
              <a:off x="4963500" y="5130500"/>
              <a:ext cx="14525" cy="23350"/>
            </a:xfrm>
            <a:custGeom>
              <a:avLst/>
              <a:gdLst/>
              <a:ahLst/>
              <a:cxnLst/>
              <a:rect l="l" t="t" r="r" b="b"/>
              <a:pathLst>
                <a:path w="581" h="934" extrusionOk="0">
                  <a:moveTo>
                    <a:pt x="53" y="1"/>
                  </a:moveTo>
                  <a:cubicBezTo>
                    <a:pt x="40" y="43"/>
                    <a:pt x="27" y="82"/>
                    <a:pt x="27" y="124"/>
                  </a:cubicBezTo>
                  <a:cubicBezTo>
                    <a:pt x="14" y="150"/>
                    <a:pt x="14" y="176"/>
                    <a:pt x="1" y="218"/>
                  </a:cubicBezTo>
                  <a:cubicBezTo>
                    <a:pt x="82" y="406"/>
                    <a:pt x="150" y="594"/>
                    <a:pt x="202" y="798"/>
                  </a:cubicBezTo>
                  <a:cubicBezTo>
                    <a:pt x="231" y="824"/>
                    <a:pt x="270" y="853"/>
                    <a:pt x="312" y="866"/>
                  </a:cubicBezTo>
                  <a:cubicBezTo>
                    <a:pt x="377" y="905"/>
                    <a:pt x="445" y="934"/>
                    <a:pt x="526" y="934"/>
                  </a:cubicBezTo>
                  <a:cubicBezTo>
                    <a:pt x="555" y="853"/>
                    <a:pt x="568" y="772"/>
                    <a:pt x="581" y="691"/>
                  </a:cubicBezTo>
                  <a:cubicBezTo>
                    <a:pt x="432" y="448"/>
                    <a:pt x="257" y="205"/>
                    <a:pt x="53" y="1"/>
                  </a:cubicBezTo>
                  <a:close/>
                </a:path>
              </a:pathLst>
            </a:custGeom>
            <a:solidFill>
              <a:srgbClr val="A85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1424;p42"/>
            <p:cNvSpPr/>
            <p:nvPr/>
          </p:nvSpPr>
          <p:spPr>
            <a:xfrm>
              <a:off x="4956375" y="5122725"/>
              <a:ext cx="20275" cy="38825"/>
            </a:xfrm>
            <a:custGeom>
              <a:avLst/>
              <a:gdLst/>
              <a:ahLst/>
              <a:cxnLst/>
              <a:rect l="l" t="t" r="r" b="b"/>
              <a:pathLst>
                <a:path w="811" h="1553" extrusionOk="0">
                  <a:moveTo>
                    <a:pt x="1" y="1"/>
                  </a:moveTo>
                  <a:lnTo>
                    <a:pt x="1" y="1"/>
                  </a:lnTo>
                  <a:cubicBezTo>
                    <a:pt x="111" y="163"/>
                    <a:pt x="205" y="338"/>
                    <a:pt x="286" y="529"/>
                  </a:cubicBezTo>
                  <a:cubicBezTo>
                    <a:pt x="299" y="487"/>
                    <a:pt x="299" y="461"/>
                    <a:pt x="312" y="435"/>
                  </a:cubicBezTo>
                  <a:cubicBezTo>
                    <a:pt x="312" y="393"/>
                    <a:pt x="325" y="354"/>
                    <a:pt x="338" y="312"/>
                  </a:cubicBezTo>
                  <a:cubicBezTo>
                    <a:pt x="231" y="205"/>
                    <a:pt x="124" y="95"/>
                    <a:pt x="1" y="1"/>
                  </a:cubicBezTo>
                  <a:close/>
                  <a:moveTo>
                    <a:pt x="487" y="1109"/>
                  </a:moveTo>
                  <a:lnTo>
                    <a:pt x="487" y="1109"/>
                  </a:lnTo>
                  <a:cubicBezTo>
                    <a:pt x="516" y="1258"/>
                    <a:pt x="542" y="1407"/>
                    <a:pt x="555" y="1553"/>
                  </a:cubicBezTo>
                  <a:cubicBezTo>
                    <a:pt x="568" y="1527"/>
                    <a:pt x="581" y="1488"/>
                    <a:pt x="597" y="1459"/>
                  </a:cubicBezTo>
                  <a:cubicBezTo>
                    <a:pt x="649" y="1433"/>
                    <a:pt x="704" y="1407"/>
                    <a:pt x="759" y="1391"/>
                  </a:cubicBezTo>
                  <a:cubicBezTo>
                    <a:pt x="785" y="1339"/>
                    <a:pt x="798" y="1297"/>
                    <a:pt x="811" y="1245"/>
                  </a:cubicBezTo>
                  <a:cubicBezTo>
                    <a:pt x="730" y="1245"/>
                    <a:pt x="662" y="1216"/>
                    <a:pt x="597" y="1177"/>
                  </a:cubicBezTo>
                  <a:cubicBezTo>
                    <a:pt x="555" y="1164"/>
                    <a:pt x="516" y="1135"/>
                    <a:pt x="487" y="1109"/>
                  </a:cubicBezTo>
                  <a:close/>
                </a:path>
              </a:pathLst>
            </a:custGeom>
            <a:solidFill>
              <a:srgbClr val="914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1425;p42"/>
            <p:cNvSpPr/>
            <p:nvPr/>
          </p:nvSpPr>
          <p:spPr>
            <a:xfrm>
              <a:off x="4860225" y="5078500"/>
              <a:ext cx="103950" cy="17600"/>
            </a:xfrm>
            <a:custGeom>
              <a:avLst/>
              <a:gdLst/>
              <a:ahLst/>
              <a:cxnLst/>
              <a:rect l="l" t="t" r="r" b="b"/>
              <a:pathLst>
                <a:path w="4158" h="704" extrusionOk="0">
                  <a:moveTo>
                    <a:pt x="1689" y="1"/>
                  </a:moveTo>
                  <a:cubicBezTo>
                    <a:pt x="1608" y="1"/>
                    <a:pt x="1527" y="17"/>
                    <a:pt x="1446" y="17"/>
                  </a:cubicBezTo>
                  <a:cubicBezTo>
                    <a:pt x="1025" y="56"/>
                    <a:pt x="620" y="179"/>
                    <a:pt x="283" y="422"/>
                  </a:cubicBezTo>
                  <a:cubicBezTo>
                    <a:pt x="176" y="487"/>
                    <a:pt x="82" y="584"/>
                    <a:pt x="1" y="691"/>
                  </a:cubicBezTo>
                  <a:lnTo>
                    <a:pt x="14" y="704"/>
                  </a:lnTo>
                  <a:cubicBezTo>
                    <a:pt x="189" y="474"/>
                    <a:pt x="500" y="422"/>
                    <a:pt x="769" y="380"/>
                  </a:cubicBezTo>
                  <a:cubicBezTo>
                    <a:pt x="918" y="367"/>
                    <a:pt x="1067" y="354"/>
                    <a:pt x="1203" y="354"/>
                  </a:cubicBezTo>
                  <a:lnTo>
                    <a:pt x="1365" y="354"/>
                  </a:lnTo>
                  <a:cubicBezTo>
                    <a:pt x="1553" y="380"/>
                    <a:pt x="1741" y="435"/>
                    <a:pt x="1916" y="487"/>
                  </a:cubicBezTo>
                  <a:cubicBezTo>
                    <a:pt x="2094" y="529"/>
                    <a:pt x="2269" y="568"/>
                    <a:pt x="2444" y="610"/>
                  </a:cubicBezTo>
                  <a:cubicBezTo>
                    <a:pt x="2700" y="649"/>
                    <a:pt x="2956" y="691"/>
                    <a:pt x="3212" y="691"/>
                  </a:cubicBezTo>
                  <a:cubicBezTo>
                    <a:pt x="3322" y="691"/>
                    <a:pt x="3429" y="691"/>
                    <a:pt x="3536" y="678"/>
                  </a:cubicBezTo>
                  <a:cubicBezTo>
                    <a:pt x="3753" y="636"/>
                    <a:pt x="3970" y="568"/>
                    <a:pt x="4158" y="461"/>
                  </a:cubicBezTo>
                  <a:cubicBezTo>
                    <a:pt x="4119" y="461"/>
                    <a:pt x="4090" y="474"/>
                    <a:pt x="4051" y="474"/>
                  </a:cubicBezTo>
                  <a:cubicBezTo>
                    <a:pt x="3591" y="474"/>
                    <a:pt x="3131" y="260"/>
                    <a:pt x="2674" y="137"/>
                  </a:cubicBezTo>
                  <a:cubicBezTo>
                    <a:pt x="2350" y="56"/>
                    <a:pt x="2013" y="1"/>
                    <a:pt x="1689" y="1"/>
                  </a:cubicBezTo>
                  <a:close/>
                </a:path>
              </a:pathLst>
            </a:custGeom>
            <a:solidFill>
              <a:srgbClr val="A85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1426;p42"/>
            <p:cNvSpPr/>
            <p:nvPr/>
          </p:nvSpPr>
          <p:spPr>
            <a:xfrm>
              <a:off x="4856500" y="5099150"/>
              <a:ext cx="2700" cy="33400"/>
            </a:xfrm>
            <a:custGeom>
              <a:avLst/>
              <a:gdLst/>
              <a:ahLst/>
              <a:cxnLst/>
              <a:rect l="l" t="t" r="r" b="b"/>
              <a:pathLst>
                <a:path w="108" h="1336" extrusionOk="0">
                  <a:moveTo>
                    <a:pt x="108" y="1"/>
                  </a:moveTo>
                  <a:lnTo>
                    <a:pt x="108" y="1"/>
                  </a:lnTo>
                  <a:cubicBezTo>
                    <a:pt x="82" y="108"/>
                    <a:pt x="56" y="215"/>
                    <a:pt x="40" y="338"/>
                  </a:cubicBezTo>
                  <a:cubicBezTo>
                    <a:pt x="27" y="445"/>
                    <a:pt x="14" y="552"/>
                    <a:pt x="1" y="675"/>
                  </a:cubicBezTo>
                  <a:lnTo>
                    <a:pt x="1" y="1012"/>
                  </a:lnTo>
                  <a:cubicBezTo>
                    <a:pt x="14" y="1080"/>
                    <a:pt x="14" y="1135"/>
                    <a:pt x="40" y="1187"/>
                  </a:cubicBezTo>
                  <a:cubicBezTo>
                    <a:pt x="56" y="1242"/>
                    <a:pt x="69" y="1297"/>
                    <a:pt x="108" y="1336"/>
                  </a:cubicBezTo>
                  <a:cubicBezTo>
                    <a:pt x="82" y="1297"/>
                    <a:pt x="69" y="1242"/>
                    <a:pt x="56" y="1187"/>
                  </a:cubicBezTo>
                  <a:cubicBezTo>
                    <a:pt x="56" y="1119"/>
                    <a:pt x="56" y="1067"/>
                    <a:pt x="40" y="1012"/>
                  </a:cubicBezTo>
                  <a:cubicBezTo>
                    <a:pt x="40" y="905"/>
                    <a:pt x="56" y="795"/>
                    <a:pt x="56" y="675"/>
                  </a:cubicBezTo>
                  <a:cubicBezTo>
                    <a:pt x="69" y="568"/>
                    <a:pt x="69" y="445"/>
                    <a:pt x="82" y="338"/>
                  </a:cubicBezTo>
                  <a:lnTo>
                    <a:pt x="95" y="176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4118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1427;p42"/>
            <p:cNvSpPr/>
            <p:nvPr/>
          </p:nvSpPr>
          <p:spPr>
            <a:xfrm>
              <a:off x="4880150" y="5285625"/>
              <a:ext cx="42150" cy="22625"/>
            </a:xfrm>
            <a:custGeom>
              <a:avLst/>
              <a:gdLst/>
              <a:ahLst/>
              <a:cxnLst/>
              <a:rect l="l" t="t" r="r" b="b"/>
              <a:pathLst>
                <a:path w="1686" h="905" extrusionOk="0">
                  <a:moveTo>
                    <a:pt x="846" y="1"/>
                  </a:moveTo>
                  <a:cubicBezTo>
                    <a:pt x="726" y="1"/>
                    <a:pt x="608" y="52"/>
                    <a:pt x="526" y="156"/>
                  </a:cubicBezTo>
                  <a:lnTo>
                    <a:pt x="500" y="182"/>
                  </a:lnTo>
                  <a:lnTo>
                    <a:pt x="27" y="182"/>
                  </a:lnTo>
                  <a:lnTo>
                    <a:pt x="1" y="804"/>
                  </a:lnTo>
                  <a:lnTo>
                    <a:pt x="1" y="804"/>
                  </a:lnTo>
                  <a:lnTo>
                    <a:pt x="526" y="762"/>
                  </a:lnTo>
                  <a:lnTo>
                    <a:pt x="539" y="775"/>
                  </a:lnTo>
                  <a:cubicBezTo>
                    <a:pt x="625" y="861"/>
                    <a:pt x="737" y="904"/>
                    <a:pt x="848" y="904"/>
                  </a:cubicBezTo>
                  <a:cubicBezTo>
                    <a:pt x="964" y="904"/>
                    <a:pt x="1078" y="857"/>
                    <a:pt x="1161" y="762"/>
                  </a:cubicBezTo>
                  <a:lnTo>
                    <a:pt x="1686" y="762"/>
                  </a:lnTo>
                  <a:lnTo>
                    <a:pt x="1686" y="182"/>
                  </a:lnTo>
                  <a:lnTo>
                    <a:pt x="1187" y="182"/>
                  </a:lnTo>
                  <a:lnTo>
                    <a:pt x="1161" y="140"/>
                  </a:lnTo>
                  <a:cubicBezTo>
                    <a:pt x="1075" y="48"/>
                    <a:pt x="960" y="1"/>
                    <a:pt x="846" y="1"/>
                  </a:cubicBezTo>
                  <a:close/>
                </a:path>
              </a:pathLst>
            </a:custGeom>
            <a:solidFill>
              <a:srgbClr val="AA6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1428;p42"/>
            <p:cNvSpPr/>
            <p:nvPr/>
          </p:nvSpPr>
          <p:spPr>
            <a:xfrm>
              <a:off x="4853425" y="5325225"/>
              <a:ext cx="96575" cy="78875"/>
            </a:xfrm>
            <a:custGeom>
              <a:avLst/>
              <a:gdLst/>
              <a:ahLst/>
              <a:cxnLst/>
              <a:rect l="l" t="t" r="r" b="b"/>
              <a:pathLst>
                <a:path w="3863" h="3155" extrusionOk="0">
                  <a:moveTo>
                    <a:pt x="542" y="1"/>
                  </a:moveTo>
                  <a:cubicBezTo>
                    <a:pt x="542" y="1"/>
                    <a:pt x="516" y="759"/>
                    <a:pt x="435" y="1054"/>
                  </a:cubicBezTo>
                  <a:cubicBezTo>
                    <a:pt x="354" y="1365"/>
                    <a:pt x="1" y="2324"/>
                    <a:pt x="1" y="2904"/>
                  </a:cubicBezTo>
                  <a:cubicBezTo>
                    <a:pt x="1" y="2904"/>
                    <a:pt x="404" y="3155"/>
                    <a:pt x="1208" y="3155"/>
                  </a:cubicBezTo>
                  <a:cubicBezTo>
                    <a:pt x="1335" y="3155"/>
                    <a:pt x="1473" y="3148"/>
                    <a:pt x="1621" y="3134"/>
                  </a:cubicBezTo>
                  <a:lnTo>
                    <a:pt x="1757" y="2000"/>
                  </a:lnTo>
                  <a:cubicBezTo>
                    <a:pt x="1757" y="1945"/>
                    <a:pt x="1799" y="1919"/>
                    <a:pt x="1851" y="1919"/>
                  </a:cubicBezTo>
                  <a:lnTo>
                    <a:pt x="2013" y="1919"/>
                  </a:lnTo>
                  <a:cubicBezTo>
                    <a:pt x="2068" y="1919"/>
                    <a:pt x="2094" y="1945"/>
                    <a:pt x="2107" y="2000"/>
                  </a:cubicBezTo>
                  <a:lnTo>
                    <a:pt x="2230" y="3134"/>
                  </a:lnTo>
                  <a:cubicBezTo>
                    <a:pt x="2377" y="3148"/>
                    <a:pt x="2515" y="3155"/>
                    <a:pt x="2643" y="3155"/>
                  </a:cubicBezTo>
                  <a:cubicBezTo>
                    <a:pt x="3450" y="3155"/>
                    <a:pt x="3863" y="2904"/>
                    <a:pt x="3863" y="2904"/>
                  </a:cubicBezTo>
                  <a:cubicBezTo>
                    <a:pt x="3863" y="2324"/>
                    <a:pt x="3513" y="1365"/>
                    <a:pt x="3419" y="1054"/>
                  </a:cubicBezTo>
                  <a:cubicBezTo>
                    <a:pt x="3338" y="759"/>
                    <a:pt x="3309" y="1"/>
                    <a:pt x="330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1429;p42"/>
            <p:cNvSpPr/>
            <p:nvPr/>
          </p:nvSpPr>
          <p:spPr>
            <a:xfrm>
              <a:off x="4880150" y="5287650"/>
              <a:ext cx="42150" cy="20100"/>
            </a:xfrm>
            <a:custGeom>
              <a:avLst/>
              <a:gdLst/>
              <a:ahLst/>
              <a:cxnLst/>
              <a:rect l="l" t="t" r="r" b="b"/>
              <a:pathLst>
                <a:path w="1686" h="804" extrusionOk="0">
                  <a:moveTo>
                    <a:pt x="846" y="1"/>
                  </a:moveTo>
                  <a:cubicBezTo>
                    <a:pt x="726" y="1"/>
                    <a:pt x="608" y="52"/>
                    <a:pt x="526" y="156"/>
                  </a:cubicBezTo>
                  <a:lnTo>
                    <a:pt x="500" y="182"/>
                  </a:lnTo>
                  <a:lnTo>
                    <a:pt x="27" y="182"/>
                  </a:lnTo>
                  <a:lnTo>
                    <a:pt x="1" y="804"/>
                  </a:lnTo>
                  <a:lnTo>
                    <a:pt x="14" y="804"/>
                  </a:lnTo>
                  <a:lnTo>
                    <a:pt x="27" y="237"/>
                  </a:lnTo>
                  <a:lnTo>
                    <a:pt x="500" y="237"/>
                  </a:lnTo>
                  <a:lnTo>
                    <a:pt x="526" y="208"/>
                  </a:lnTo>
                  <a:cubicBezTo>
                    <a:pt x="608" y="106"/>
                    <a:pt x="726" y="55"/>
                    <a:pt x="844" y="55"/>
                  </a:cubicBezTo>
                  <a:cubicBezTo>
                    <a:pt x="959" y="55"/>
                    <a:pt x="1075" y="102"/>
                    <a:pt x="1161" y="195"/>
                  </a:cubicBezTo>
                  <a:lnTo>
                    <a:pt x="1187" y="237"/>
                  </a:lnTo>
                  <a:lnTo>
                    <a:pt x="1686" y="237"/>
                  </a:lnTo>
                  <a:lnTo>
                    <a:pt x="1686" y="182"/>
                  </a:lnTo>
                  <a:lnTo>
                    <a:pt x="1187" y="182"/>
                  </a:lnTo>
                  <a:lnTo>
                    <a:pt x="1161" y="140"/>
                  </a:lnTo>
                  <a:cubicBezTo>
                    <a:pt x="1075" y="48"/>
                    <a:pt x="960" y="1"/>
                    <a:pt x="846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1430;p42"/>
            <p:cNvSpPr/>
            <p:nvPr/>
          </p:nvSpPr>
          <p:spPr>
            <a:xfrm>
              <a:off x="4880150" y="5285450"/>
              <a:ext cx="42150" cy="20175"/>
            </a:xfrm>
            <a:custGeom>
              <a:avLst/>
              <a:gdLst/>
              <a:ahLst/>
              <a:cxnLst/>
              <a:rect l="l" t="t" r="r" b="b"/>
              <a:pathLst>
                <a:path w="1686" h="807" extrusionOk="0">
                  <a:moveTo>
                    <a:pt x="1" y="1"/>
                  </a:moveTo>
                  <a:lnTo>
                    <a:pt x="27" y="620"/>
                  </a:lnTo>
                  <a:lnTo>
                    <a:pt x="500" y="620"/>
                  </a:lnTo>
                  <a:lnTo>
                    <a:pt x="526" y="649"/>
                  </a:lnTo>
                  <a:cubicBezTo>
                    <a:pt x="609" y="753"/>
                    <a:pt x="729" y="806"/>
                    <a:pt x="850" y="806"/>
                  </a:cubicBezTo>
                  <a:cubicBezTo>
                    <a:pt x="963" y="806"/>
                    <a:pt x="1076" y="759"/>
                    <a:pt x="1161" y="662"/>
                  </a:cubicBezTo>
                  <a:lnTo>
                    <a:pt x="1187" y="620"/>
                  </a:lnTo>
                  <a:lnTo>
                    <a:pt x="1686" y="620"/>
                  </a:lnTo>
                  <a:lnTo>
                    <a:pt x="1686" y="568"/>
                  </a:lnTo>
                  <a:lnTo>
                    <a:pt x="1187" y="568"/>
                  </a:lnTo>
                  <a:lnTo>
                    <a:pt x="1161" y="607"/>
                  </a:lnTo>
                  <a:cubicBezTo>
                    <a:pt x="1075" y="699"/>
                    <a:pt x="959" y="746"/>
                    <a:pt x="844" y="746"/>
                  </a:cubicBezTo>
                  <a:cubicBezTo>
                    <a:pt x="726" y="746"/>
                    <a:pt x="608" y="696"/>
                    <a:pt x="526" y="594"/>
                  </a:cubicBezTo>
                  <a:lnTo>
                    <a:pt x="500" y="568"/>
                  </a:lnTo>
                  <a:lnTo>
                    <a:pt x="27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1431;p42"/>
            <p:cNvSpPr/>
            <p:nvPr/>
          </p:nvSpPr>
          <p:spPr>
            <a:xfrm>
              <a:off x="4929400" y="5325225"/>
              <a:ext cx="20600" cy="76975"/>
            </a:xfrm>
            <a:custGeom>
              <a:avLst/>
              <a:gdLst/>
              <a:ahLst/>
              <a:cxnLst/>
              <a:rect l="l" t="t" r="r" b="b"/>
              <a:pathLst>
                <a:path w="824" h="3079" extrusionOk="0">
                  <a:moveTo>
                    <a:pt x="1" y="1"/>
                  </a:moveTo>
                  <a:cubicBezTo>
                    <a:pt x="1" y="1"/>
                    <a:pt x="1" y="759"/>
                    <a:pt x="82" y="1054"/>
                  </a:cubicBezTo>
                  <a:cubicBezTo>
                    <a:pt x="163" y="1365"/>
                    <a:pt x="325" y="2499"/>
                    <a:pt x="325" y="3079"/>
                  </a:cubicBezTo>
                  <a:lnTo>
                    <a:pt x="824" y="2904"/>
                  </a:lnTo>
                  <a:cubicBezTo>
                    <a:pt x="824" y="2324"/>
                    <a:pt x="474" y="1365"/>
                    <a:pt x="380" y="1054"/>
                  </a:cubicBezTo>
                  <a:cubicBezTo>
                    <a:pt x="299" y="759"/>
                    <a:pt x="270" y="1"/>
                    <a:pt x="270" y="1"/>
                  </a:cubicBezTo>
                  <a:close/>
                </a:path>
              </a:pathLst>
            </a:custGeom>
            <a:solidFill>
              <a:srgbClr val="377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1432;p42"/>
            <p:cNvSpPr/>
            <p:nvPr/>
          </p:nvSpPr>
          <p:spPr>
            <a:xfrm>
              <a:off x="4853425" y="5325225"/>
              <a:ext cx="20675" cy="76975"/>
            </a:xfrm>
            <a:custGeom>
              <a:avLst/>
              <a:gdLst/>
              <a:ahLst/>
              <a:cxnLst/>
              <a:rect l="l" t="t" r="r" b="b"/>
              <a:pathLst>
                <a:path w="827" h="3079" extrusionOk="0">
                  <a:moveTo>
                    <a:pt x="542" y="1"/>
                  </a:moveTo>
                  <a:cubicBezTo>
                    <a:pt x="542" y="1"/>
                    <a:pt x="516" y="759"/>
                    <a:pt x="435" y="1054"/>
                  </a:cubicBezTo>
                  <a:cubicBezTo>
                    <a:pt x="354" y="1365"/>
                    <a:pt x="1" y="2324"/>
                    <a:pt x="1" y="2904"/>
                  </a:cubicBezTo>
                  <a:lnTo>
                    <a:pt x="487" y="3079"/>
                  </a:lnTo>
                  <a:cubicBezTo>
                    <a:pt x="487" y="2499"/>
                    <a:pt x="665" y="1365"/>
                    <a:pt x="746" y="1054"/>
                  </a:cubicBezTo>
                  <a:cubicBezTo>
                    <a:pt x="827" y="759"/>
                    <a:pt x="827" y="1"/>
                    <a:pt x="827" y="1"/>
                  </a:cubicBezTo>
                  <a:close/>
                </a:path>
              </a:pathLst>
            </a:custGeom>
            <a:solidFill>
              <a:srgbClr val="377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433;p42"/>
            <p:cNvSpPr/>
            <p:nvPr/>
          </p:nvSpPr>
          <p:spPr>
            <a:xfrm>
              <a:off x="4870025" y="5244550"/>
              <a:ext cx="17850" cy="104350"/>
            </a:xfrm>
            <a:custGeom>
              <a:avLst/>
              <a:gdLst/>
              <a:ahLst/>
              <a:cxnLst/>
              <a:rect l="l" t="t" r="r" b="b"/>
              <a:pathLst>
                <a:path w="714" h="4174" extrusionOk="0">
                  <a:moveTo>
                    <a:pt x="1" y="1"/>
                  </a:moveTo>
                  <a:cubicBezTo>
                    <a:pt x="1" y="1"/>
                    <a:pt x="244" y="367"/>
                    <a:pt x="325" y="1083"/>
                  </a:cubicBezTo>
                  <a:cubicBezTo>
                    <a:pt x="432" y="1961"/>
                    <a:pt x="432" y="4174"/>
                    <a:pt x="432" y="4174"/>
                  </a:cubicBezTo>
                  <a:lnTo>
                    <a:pt x="633" y="4174"/>
                  </a:lnTo>
                  <a:cubicBezTo>
                    <a:pt x="633" y="4174"/>
                    <a:pt x="649" y="3458"/>
                    <a:pt x="633" y="2985"/>
                  </a:cubicBezTo>
                  <a:cubicBezTo>
                    <a:pt x="607" y="2350"/>
                    <a:pt x="714" y="30"/>
                    <a:pt x="1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434;p42"/>
            <p:cNvSpPr/>
            <p:nvPr/>
          </p:nvSpPr>
          <p:spPr>
            <a:xfrm>
              <a:off x="4915225" y="5244550"/>
              <a:ext cx="17925" cy="104350"/>
            </a:xfrm>
            <a:custGeom>
              <a:avLst/>
              <a:gdLst/>
              <a:ahLst/>
              <a:cxnLst/>
              <a:rect l="l" t="t" r="r" b="b"/>
              <a:pathLst>
                <a:path w="717" h="4174" extrusionOk="0">
                  <a:moveTo>
                    <a:pt x="717" y="1"/>
                  </a:moveTo>
                  <a:cubicBezTo>
                    <a:pt x="1" y="30"/>
                    <a:pt x="108" y="2350"/>
                    <a:pt x="82" y="2985"/>
                  </a:cubicBezTo>
                  <a:cubicBezTo>
                    <a:pt x="69" y="3458"/>
                    <a:pt x="82" y="4174"/>
                    <a:pt x="82" y="4174"/>
                  </a:cubicBezTo>
                  <a:lnTo>
                    <a:pt x="283" y="4174"/>
                  </a:lnTo>
                  <a:cubicBezTo>
                    <a:pt x="283" y="4174"/>
                    <a:pt x="283" y="1961"/>
                    <a:pt x="393" y="1083"/>
                  </a:cubicBezTo>
                  <a:cubicBezTo>
                    <a:pt x="487" y="367"/>
                    <a:pt x="717" y="1"/>
                    <a:pt x="717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1435;p42"/>
            <p:cNvSpPr/>
            <p:nvPr/>
          </p:nvSpPr>
          <p:spPr>
            <a:xfrm>
              <a:off x="4880800" y="5342475"/>
              <a:ext cx="41500" cy="12500"/>
            </a:xfrm>
            <a:custGeom>
              <a:avLst/>
              <a:gdLst/>
              <a:ahLst/>
              <a:cxnLst/>
              <a:rect l="l" t="t" r="r" b="b"/>
              <a:pathLst>
                <a:path w="1660" h="500" extrusionOk="0">
                  <a:moveTo>
                    <a:pt x="1" y="1"/>
                  </a:moveTo>
                  <a:lnTo>
                    <a:pt x="1" y="257"/>
                  </a:lnTo>
                  <a:lnTo>
                    <a:pt x="837" y="500"/>
                  </a:lnTo>
                  <a:lnTo>
                    <a:pt x="1660" y="257"/>
                  </a:lnTo>
                  <a:lnTo>
                    <a:pt x="1660" y="1"/>
                  </a:lnTo>
                  <a:lnTo>
                    <a:pt x="837" y="25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1436;p42"/>
            <p:cNvSpPr/>
            <p:nvPr/>
          </p:nvSpPr>
          <p:spPr>
            <a:xfrm>
              <a:off x="4918025" y="5327425"/>
              <a:ext cx="3525" cy="2775"/>
            </a:xfrm>
            <a:custGeom>
              <a:avLst/>
              <a:gdLst/>
              <a:ahLst/>
              <a:cxnLst/>
              <a:rect l="l" t="t" r="r" b="b"/>
              <a:pathLst>
                <a:path w="141" h="111" extrusionOk="0">
                  <a:moveTo>
                    <a:pt x="63" y="0"/>
                  </a:moveTo>
                  <a:cubicBezTo>
                    <a:pt x="25" y="0"/>
                    <a:pt x="1" y="45"/>
                    <a:pt x="25" y="88"/>
                  </a:cubicBezTo>
                  <a:cubicBezTo>
                    <a:pt x="25" y="88"/>
                    <a:pt x="25" y="104"/>
                    <a:pt x="38" y="104"/>
                  </a:cubicBezTo>
                  <a:cubicBezTo>
                    <a:pt x="47" y="108"/>
                    <a:pt x="56" y="111"/>
                    <a:pt x="65" y="111"/>
                  </a:cubicBezTo>
                  <a:cubicBezTo>
                    <a:pt x="106" y="111"/>
                    <a:pt x="140" y="66"/>
                    <a:pt x="119" y="23"/>
                  </a:cubicBezTo>
                  <a:cubicBezTo>
                    <a:pt x="106" y="23"/>
                    <a:pt x="106" y="7"/>
                    <a:pt x="90" y="7"/>
                  </a:cubicBezTo>
                  <a:cubicBezTo>
                    <a:pt x="80" y="2"/>
                    <a:pt x="72" y="0"/>
                    <a:pt x="63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1437;p42"/>
            <p:cNvSpPr/>
            <p:nvPr/>
          </p:nvSpPr>
          <p:spPr>
            <a:xfrm>
              <a:off x="4918025" y="5332825"/>
              <a:ext cx="3475" cy="2800"/>
            </a:xfrm>
            <a:custGeom>
              <a:avLst/>
              <a:gdLst/>
              <a:ahLst/>
              <a:cxnLst/>
              <a:rect l="l" t="t" r="r" b="b"/>
              <a:pathLst>
                <a:path w="139" h="112" extrusionOk="0">
                  <a:moveTo>
                    <a:pt x="63" y="1"/>
                  </a:moveTo>
                  <a:cubicBezTo>
                    <a:pt x="25" y="1"/>
                    <a:pt x="1" y="44"/>
                    <a:pt x="25" y="89"/>
                  </a:cubicBezTo>
                  <a:cubicBezTo>
                    <a:pt x="25" y="102"/>
                    <a:pt x="25" y="102"/>
                    <a:pt x="38" y="102"/>
                  </a:cubicBezTo>
                  <a:cubicBezTo>
                    <a:pt x="49" y="108"/>
                    <a:pt x="61" y="111"/>
                    <a:pt x="72" y="111"/>
                  </a:cubicBezTo>
                  <a:cubicBezTo>
                    <a:pt x="110" y="111"/>
                    <a:pt x="139" y="76"/>
                    <a:pt x="119" y="34"/>
                  </a:cubicBezTo>
                  <a:cubicBezTo>
                    <a:pt x="106" y="21"/>
                    <a:pt x="106" y="21"/>
                    <a:pt x="90" y="8"/>
                  </a:cubicBezTo>
                  <a:cubicBezTo>
                    <a:pt x="80" y="3"/>
                    <a:pt x="71" y="1"/>
                    <a:pt x="63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1438;p42"/>
            <p:cNvSpPr/>
            <p:nvPr/>
          </p:nvSpPr>
          <p:spPr>
            <a:xfrm>
              <a:off x="4918050" y="5338575"/>
              <a:ext cx="3475" cy="2725"/>
            </a:xfrm>
            <a:custGeom>
              <a:avLst/>
              <a:gdLst/>
              <a:ahLst/>
              <a:cxnLst/>
              <a:rect l="l" t="t" r="r" b="b"/>
              <a:pathLst>
                <a:path w="139" h="109" extrusionOk="0">
                  <a:moveTo>
                    <a:pt x="61" y="1"/>
                  </a:moveTo>
                  <a:cubicBezTo>
                    <a:pt x="24" y="1"/>
                    <a:pt x="0" y="42"/>
                    <a:pt x="24" y="76"/>
                  </a:cubicBezTo>
                  <a:cubicBezTo>
                    <a:pt x="24" y="89"/>
                    <a:pt x="24" y="102"/>
                    <a:pt x="37" y="102"/>
                  </a:cubicBezTo>
                  <a:cubicBezTo>
                    <a:pt x="46" y="107"/>
                    <a:pt x="56" y="109"/>
                    <a:pt x="65" y="109"/>
                  </a:cubicBezTo>
                  <a:cubicBezTo>
                    <a:pt x="106" y="109"/>
                    <a:pt x="139" y="66"/>
                    <a:pt x="118" y="21"/>
                  </a:cubicBezTo>
                  <a:cubicBezTo>
                    <a:pt x="105" y="21"/>
                    <a:pt x="105" y="8"/>
                    <a:pt x="89" y="8"/>
                  </a:cubicBezTo>
                  <a:cubicBezTo>
                    <a:pt x="79" y="3"/>
                    <a:pt x="70" y="1"/>
                    <a:pt x="61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1439;p42"/>
            <p:cNvSpPr/>
            <p:nvPr/>
          </p:nvSpPr>
          <p:spPr>
            <a:xfrm>
              <a:off x="4881250" y="5327425"/>
              <a:ext cx="3525" cy="2775"/>
            </a:xfrm>
            <a:custGeom>
              <a:avLst/>
              <a:gdLst/>
              <a:ahLst/>
              <a:cxnLst/>
              <a:rect l="l" t="t" r="r" b="b"/>
              <a:pathLst>
                <a:path w="141" h="111" extrusionOk="0">
                  <a:moveTo>
                    <a:pt x="75" y="0"/>
                  </a:moveTo>
                  <a:cubicBezTo>
                    <a:pt x="34" y="0"/>
                    <a:pt x="0" y="45"/>
                    <a:pt x="22" y="88"/>
                  </a:cubicBezTo>
                  <a:lnTo>
                    <a:pt x="38" y="104"/>
                  </a:lnTo>
                  <a:cubicBezTo>
                    <a:pt x="47" y="108"/>
                    <a:pt x="56" y="111"/>
                    <a:pt x="65" y="111"/>
                  </a:cubicBezTo>
                  <a:cubicBezTo>
                    <a:pt x="107" y="111"/>
                    <a:pt x="140" y="66"/>
                    <a:pt x="119" y="23"/>
                  </a:cubicBezTo>
                  <a:lnTo>
                    <a:pt x="103" y="7"/>
                  </a:lnTo>
                  <a:cubicBezTo>
                    <a:pt x="93" y="2"/>
                    <a:pt x="84" y="0"/>
                    <a:pt x="75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1440;p42"/>
            <p:cNvSpPr/>
            <p:nvPr/>
          </p:nvSpPr>
          <p:spPr>
            <a:xfrm>
              <a:off x="4881250" y="5332825"/>
              <a:ext cx="3475" cy="2800"/>
            </a:xfrm>
            <a:custGeom>
              <a:avLst/>
              <a:gdLst/>
              <a:ahLst/>
              <a:cxnLst/>
              <a:rect l="l" t="t" r="r" b="b"/>
              <a:pathLst>
                <a:path w="139" h="112" extrusionOk="0">
                  <a:moveTo>
                    <a:pt x="74" y="1"/>
                  </a:moveTo>
                  <a:cubicBezTo>
                    <a:pt x="33" y="1"/>
                    <a:pt x="0" y="44"/>
                    <a:pt x="22" y="89"/>
                  </a:cubicBezTo>
                  <a:cubicBezTo>
                    <a:pt x="22" y="102"/>
                    <a:pt x="38" y="102"/>
                    <a:pt x="38" y="102"/>
                  </a:cubicBezTo>
                  <a:cubicBezTo>
                    <a:pt x="49" y="108"/>
                    <a:pt x="61" y="111"/>
                    <a:pt x="72" y="111"/>
                  </a:cubicBezTo>
                  <a:cubicBezTo>
                    <a:pt x="110" y="111"/>
                    <a:pt x="139" y="76"/>
                    <a:pt x="119" y="34"/>
                  </a:cubicBezTo>
                  <a:cubicBezTo>
                    <a:pt x="119" y="21"/>
                    <a:pt x="103" y="21"/>
                    <a:pt x="103" y="8"/>
                  </a:cubicBezTo>
                  <a:cubicBezTo>
                    <a:pt x="93" y="3"/>
                    <a:pt x="84" y="1"/>
                    <a:pt x="74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1441;p42"/>
            <p:cNvSpPr/>
            <p:nvPr/>
          </p:nvSpPr>
          <p:spPr>
            <a:xfrm>
              <a:off x="4881250" y="5338575"/>
              <a:ext cx="3500" cy="2725"/>
            </a:xfrm>
            <a:custGeom>
              <a:avLst/>
              <a:gdLst/>
              <a:ahLst/>
              <a:cxnLst/>
              <a:rect l="l" t="t" r="r" b="b"/>
              <a:pathLst>
                <a:path w="140" h="109" extrusionOk="0">
                  <a:moveTo>
                    <a:pt x="74" y="1"/>
                  </a:moveTo>
                  <a:cubicBezTo>
                    <a:pt x="33" y="1"/>
                    <a:pt x="1" y="42"/>
                    <a:pt x="22" y="76"/>
                  </a:cubicBezTo>
                  <a:cubicBezTo>
                    <a:pt x="22" y="89"/>
                    <a:pt x="38" y="102"/>
                    <a:pt x="38" y="102"/>
                  </a:cubicBezTo>
                  <a:cubicBezTo>
                    <a:pt x="47" y="107"/>
                    <a:pt x="57" y="109"/>
                    <a:pt x="66" y="109"/>
                  </a:cubicBezTo>
                  <a:cubicBezTo>
                    <a:pt x="107" y="109"/>
                    <a:pt x="140" y="66"/>
                    <a:pt x="119" y="21"/>
                  </a:cubicBezTo>
                  <a:lnTo>
                    <a:pt x="103" y="8"/>
                  </a:lnTo>
                  <a:cubicBezTo>
                    <a:pt x="93" y="3"/>
                    <a:pt x="83" y="1"/>
                    <a:pt x="74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1442;p42"/>
            <p:cNvSpPr/>
            <p:nvPr/>
          </p:nvSpPr>
          <p:spPr>
            <a:xfrm>
              <a:off x="4853425" y="5395125"/>
              <a:ext cx="40525" cy="8975"/>
            </a:xfrm>
            <a:custGeom>
              <a:avLst/>
              <a:gdLst/>
              <a:ahLst/>
              <a:cxnLst/>
              <a:rect l="l" t="t" r="r" b="b"/>
              <a:pathLst>
                <a:path w="1621" h="359" extrusionOk="0">
                  <a:moveTo>
                    <a:pt x="1" y="1"/>
                  </a:moveTo>
                  <a:lnTo>
                    <a:pt x="1" y="108"/>
                  </a:lnTo>
                  <a:cubicBezTo>
                    <a:pt x="1" y="108"/>
                    <a:pt x="404" y="359"/>
                    <a:pt x="1199" y="359"/>
                  </a:cubicBezTo>
                  <a:cubicBezTo>
                    <a:pt x="1326" y="359"/>
                    <a:pt x="1462" y="352"/>
                    <a:pt x="1608" y="338"/>
                  </a:cubicBezTo>
                  <a:lnTo>
                    <a:pt x="1621" y="215"/>
                  </a:lnTo>
                  <a:lnTo>
                    <a:pt x="1621" y="215"/>
                  </a:lnTo>
                  <a:cubicBezTo>
                    <a:pt x="1462" y="232"/>
                    <a:pt x="1315" y="239"/>
                    <a:pt x="1179" y="239"/>
                  </a:cubicBezTo>
                  <a:cubicBezTo>
                    <a:pt x="437" y="239"/>
                    <a:pt x="36" y="23"/>
                    <a:pt x="1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1443;p42"/>
            <p:cNvSpPr/>
            <p:nvPr/>
          </p:nvSpPr>
          <p:spPr>
            <a:xfrm>
              <a:off x="4908825" y="5395125"/>
              <a:ext cx="41175" cy="8975"/>
            </a:xfrm>
            <a:custGeom>
              <a:avLst/>
              <a:gdLst/>
              <a:ahLst/>
              <a:cxnLst/>
              <a:rect l="l" t="t" r="r" b="b"/>
              <a:pathLst>
                <a:path w="1647" h="359" extrusionOk="0">
                  <a:moveTo>
                    <a:pt x="1647" y="1"/>
                  </a:moveTo>
                  <a:cubicBezTo>
                    <a:pt x="1600" y="23"/>
                    <a:pt x="1209" y="239"/>
                    <a:pt x="461" y="239"/>
                  </a:cubicBezTo>
                  <a:cubicBezTo>
                    <a:pt x="324" y="239"/>
                    <a:pt x="175" y="232"/>
                    <a:pt x="14" y="215"/>
                  </a:cubicBezTo>
                  <a:lnTo>
                    <a:pt x="1" y="215"/>
                  </a:lnTo>
                  <a:lnTo>
                    <a:pt x="14" y="338"/>
                  </a:lnTo>
                  <a:cubicBezTo>
                    <a:pt x="161" y="352"/>
                    <a:pt x="299" y="359"/>
                    <a:pt x="427" y="359"/>
                  </a:cubicBezTo>
                  <a:cubicBezTo>
                    <a:pt x="1234" y="359"/>
                    <a:pt x="1647" y="108"/>
                    <a:pt x="1647" y="108"/>
                  </a:cubicBezTo>
                  <a:lnTo>
                    <a:pt x="1647" y="1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" name="Google Shape;1444;p42"/>
          <p:cNvGrpSpPr/>
          <p:nvPr/>
        </p:nvGrpSpPr>
        <p:grpSpPr>
          <a:xfrm>
            <a:off x="8065107" y="3185013"/>
            <a:ext cx="967876" cy="1844430"/>
            <a:chOff x="5043100" y="5087650"/>
            <a:chExt cx="202875" cy="386600"/>
          </a:xfrm>
        </p:grpSpPr>
        <p:sp>
          <p:nvSpPr>
            <p:cNvPr id="262" name="Google Shape;1445;p42"/>
            <p:cNvSpPr/>
            <p:nvPr/>
          </p:nvSpPr>
          <p:spPr>
            <a:xfrm>
              <a:off x="5093750" y="5389700"/>
              <a:ext cx="36475" cy="65875"/>
            </a:xfrm>
            <a:custGeom>
              <a:avLst/>
              <a:gdLst/>
              <a:ahLst/>
              <a:cxnLst/>
              <a:rect l="l" t="t" r="r" b="b"/>
              <a:pathLst>
                <a:path w="1459" h="2635" extrusionOk="0">
                  <a:moveTo>
                    <a:pt x="1" y="1"/>
                  </a:moveTo>
                  <a:lnTo>
                    <a:pt x="69" y="487"/>
                  </a:lnTo>
                  <a:lnTo>
                    <a:pt x="218" y="1702"/>
                  </a:lnTo>
                  <a:lnTo>
                    <a:pt x="338" y="2635"/>
                  </a:lnTo>
                  <a:lnTo>
                    <a:pt x="1446" y="2619"/>
                  </a:lnTo>
                  <a:lnTo>
                    <a:pt x="1459" y="1"/>
                  </a:ln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1446;p42"/>
            <p:cNvSpPr/>
            <p:nvPr/>
          </p:nvSpPr>
          <p:spPr>
            <a:xfrm>
              <a:off x="5099175" y="5418050"/>
              <a:ext cx="30725" cy="18250"/>
            </a:xfrm>
            <a:custGeom>
              <a:avLst/>
              <a:gdLst/>
              <a:ahLst/>
              <a:cxnLst/>
              <a:rect l="l" t="t" r="r" b="b"/>
              <a:pathLst>
                <a:path w="1229" h="730" extrusionOk="0">
                  <a:moveTo>
                    <a:pt x="1054" y="1"/>
                  </a:moveTo>
                  <a:lnTo>
                    <a:pt x="1041" y="542"/>
                  </a:lnTo>
                  <a:lnTo>
                    <a:pt x="1" y="568"/>
                  </a:lnTo>
                  <a:lnTo>
                    <a:pt x="27" y="730"/>
                  </a:lnTo>
                  <a:lnTo>
                    <a:pt x="1229" y="730"/>
                  </a:lnTo>
                  <a:lnTo>
                    <a:pt x="1229" y="14"/>
                  </a:lnTo>
                  <a:cubicBezTo>
                    <a:pt x="1174" y="14"/>
                    <a:pt x="1106" y="14"/>
                    <a:pt x="1054" y="1"/>
                  </a:cubicBezTo>
                  <a:close/>
                </a:path>
              </a:pathLst>
            </a:custGeom>
            <a:solidFill>
              <a:srgbClr val="E36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1447;p42"/>
            <p:cNvSpPr/>
            <p:nvPr/>
          </p:nvSpPr>
          <p:spPr>
            <a:xfrm>
              <a:off x="5082975" y="5436275"/>
              <a:ext cx="50975" cy="36300"/>
            </a:xfrm>
            <a:custGeom>
              <a:avLst/>
              <a:gdLst/>
              <a:ahLst/>
              <a:cxnLst/>
              <a:rect l="l" t="t" r="r" b="b"/>
              <a:pathLst>
                <a:path w="2039" h="1452" extrusionOk="0">
                  <a:moveTo>
                    <a:pt x="620" y="1"/>
                  </a:moveTo>
                  <a:lnTo>
                    <a:pt x="701" y="717"/>
                  </a:lnTo>
                  <a:lnTo>
                    <a:pt x="649" y="798"/>
                  </a:lnTo>
                  <a:lnTo>
                    <a:pt x="474" y="918"/>
                  </a:lnTo>
                  <a:lnTo>
                    <a:pt x="14" y="1122"/>
                  </a:lnTo>
                  <a:cubicBezTo>
                    <a:pt x="14" y="1122"/>
                    <a:pt x="1" y="1365"/>
                    <a:pt x="270" y="1433"/>
                  </a:cubicBezTo>
                  <a:cubicBezTo>
                    <a:pt x="323" y="1446"/>
                    <a:pt x="424" y="1452"/>
                    <a:pt x="551" y="1452"/>
                  </a:cubicBezTo>
                  <a:cubicBezTo>
                    <a:pt x="1059" y="1452"/>
                    <a:pt x="1984" y="1365"/>
                    <a:pt x="1984" y="1365"/>
                  </a:cubicBezTo>
                  <a:cubicBezTo>
                    <a:pt x="2039" y="1161"/>
                    <a:pt x="1932" y="879"/>
                    <a:pt x="1932" y="879"/>
                  </a:cubicBezTo>
                  <a:lnTo>
                    <a:pt x="1916" y="772"/>
                  </a:lnTo>
                  <a:lnTo>
                    <a:pt x="1916" y="1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1448;p42"/>
            <p:cNvSpPr/>
            <p:nvPr/>
          </p:nvSpPr>
          <p:spPr>
            <a:xfrm>
              <a:off x="5074550" y="5455875"/>
              <a:ext cx="59400" cy="18375"/>
            </a:xfrm>
            <a:custGeom>
              <a:avLst/>
              <a:gdLst/>
              <a:ahLst/>
              <a:cxnLst/>
              <a:rect l="l" t="t" r="r" b="b"/>
              <a:pathLst>
                <a:path w="2376" h="735" extrusionOk="0">
                  <a:moveTo>
                    <a:pt x="973" y="1"/>
                  </a:moveTo>
                  <a:lnTo>
                    <a:pt x="918" y="53"/>
                  </a:lnTo>
                  <a:cubicBezTo>
                    <a:pt x="1080" y="95"/>
                    <a:pt x="1323" y="244"/>
                    <a:pt x="1443" y="325"/>
                  </a:cubicBezTo>
                  <a:cubicBezTo>
                    <a:pt x="1409" y="328"/>
                    <a:pt x="1377" y="329"/>
                    <a:pt x="1346" y="329"/>
                  </a:cubicBezTo>
                  <a:cubicBezTo>
                    <a:pt x="963" y="329"/>
                    <a:pt x="824" y="121"/>
                    <a:pt x="824" y="121"/>
                  </a:cubicBezTo>
                  <a:cubicBezTo>
                    <a:pt x="824" y="121"/>
                    <a:pt x="649" y="189"/>
                    <a:pt x="471" y="270"/>
                  </a:cubicBezTo>
                  <a:cubicBezTo>
                    <a:pt x="364" y="325"/>
                    <a:pt x="257" y="364"/>
                    <a:pt x="189" y="406"/>
                  </a:cubicBezTo>
                  <a:cubicBezTo>
                    <a:pt x="1" y="500"/>
                    <a:pt x="14" y="620"/>
                    <a:pt x="14" y="620"/>
                  </a:cubicBezTo>
                  <a:cubicBezTo>
                    <a:pt x="193" y="706"/>
                    <a:pt x="509" y="735"/>
                    <a:pt x="851" y="735"/>
                  </a:cubicBezTo>
                  <a:cubicBezTo>
                    <a:pt x="1534" y="735"/>
                    <a:pt x="2321" y="620"/>
                    <a:pt x="2321" y="620"/>
                  </a:cubicBezTo>
                  <a:cubicBezTo>
                    <a:pt x="2376" y="539"/>
                    <a:pt x="2376" y="432"/>
                    <a:pt x="2350" y="338"/>
                  </a:cubicBezTo>
                  <a:cubicBezTo>
                    <a:pt x="2321" y="189"/>
                    <a:pt x="2269" y="69"/>
                    <a:pt x="2269" y="69"/>
                  </a:cubicBezTo>
                  <a:cubicBezTo>
                    <a:pt x="2269" y="69"/>
                    <a:pt x="2227" y="163"/>
                    <a:pt x="1634" y="296"/>
                  </a:cubicBezTo>
                  <a:cubicBezTo>
                    <a:pt x="1592" y="296"/>
                    <a:pt x="1553" y="312"/>
                    <a:pt x="1524" y="312"/>
                  </a:cubicBezTo>
                  <a:cubicBezTo>
                    <a:pt x="1443" y="244"/>
                    <a:pt x="1174" y="40"/>
                    <a:pt x="9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1449;p42"/>
            <p:cNvSpPr/>
            <p:nvPr/>
          </p:nvSpPr>
          <p:spPr>
            <a:xfrm>
              <a:off x="5074875" y="5462600"/>
              <a:ext cx="58750" cy="11525"/>
            </a:xfrm>
            <a:custGeom>
              <a:avLst/>
              <a:gdLst/>
              <a:ahLst/>
              <a:cxnLst/>
              <a:rect l="l" t="t" r="r" b="b"/>
              <a:pathLst>
                <a:path w="2350" h="461" extrusionOk="0">
                  <a:moveTo>
                    <a:pt x="458" y="1"/>
                  </a:moveTo>
                  <a:cubicBezTo>
                    <a:pt x="351" y="56"/>
                    <a:pt x="244" y="95"/>
                    <a:pt x="176" y="137"/>
                  </a:cubicBezTo>
                  <a:cubicBezTo>
                    <a:pt x="14" y="218"/>
                    <a:pt x="1" y="325"/>
                    <a:pt x="1" y="351"/>
                  </a:cubicBezTo>
                  <a:cubicBezTo>
                    <a:pt x="176" y="432"/>
                    <a:pt x="500" y="461"/>
                    <a:pt x="837" y="461"/>
                  </a:cubicBezTo>
                  <a:cubicBezTo>
                    <a:pt x="1527" y="461"/>
                    <a:pt x="2308" y="351"/>
                    <a:pt x="2308" y="351"/>
                  </a:cubicBezTo>
                  <a:cubicBezTo>
                    <a:pt x="2337" y="299"/>
                    <a:pt x="2350" y="244"/>
                    <a:pt x="2350" y="176"/>
                  </a:cubicBezTo>
                  <a:cubicBezTo>
                    <a:pt x="2350" y="137"/>
                    <a:pt x="2350" y="108"/>
                    <a:pt x="2337" y="69"/>
                  </a:cubicBezTo>
                  <a:cubicBezTo>
                    <a:pt x="1984" y="218"/>
                    <a:pt x="1592" y="257"/>
                    <a:pt x="1216" y="257"/>
                  </a:cubicBezTo>
                  <a:lnTo>
                    <a:pt x="1161" y="257"/>
                  </a:lnTo>
                  <a:cubicBezTo>
                    <a:pt x="1080" y="257"/>
                    <a:pt x="999" y="257"/>
                    <a:pt x="918" y="244"/>
                  </a:cubicBezTo>
                  <a:cubicBezTo>
                    <a:pt x="782" y="218"/>
                    <a:pt x="662" y="150"/>
                    <a:pt x="555" y="82"/>
                  </a:cubicBezTo>
                  <a:cubicBezTo>
                    <a:pt x="526" y="56"/>
                    <a:pt x="487" y="27"/>
                    <a:pt x="458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1450;p42"/>
            <p:cNvSpPr/>
            <p:nvPr/>
          </p:nvSpPr>
          <p:spPr>
            <a:xfrm>
              <a:off x="5146400" y="5389700"/>
              <a:ext cx="36150" cy="65875"/>
            </a:xfrm>
            <a:custGeom>
              <a:avLst/>
              <a:gdLst/>
              <a:ahLst/>
              <a:cxnLst/>
              <a:rect l="l" t="t" r="r" b="b"/>
              <a:pathLst>
                <a:path w="1446" h="2635" extrusionOk="0">
                  <a:moveTo>
                    <a:pt x="1" y="1"/>
                  </a:moveTo>
                  <a:lnTo>
                    <a:pt x="14" y="2619"/>
                  </a:lnTo>
                  <a:lnTo>
                    <a:pt x="1122" y="2635"/>
                  </a:lnTo>
                  <a:lnTo>
                    <a:pt x="1242" y="1702"/>
                  </a:lnTo>
                  <a:lnTo>
                    <a:pt x="1391" y="513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1451;p42"/>
            <p:cNvSpPr/>
            <p:nvPr/>
          </p:nvSpPr>
          <p:spPr>
            <a:xfrm>
              <a:off x="5146400" y="5417725"/>
              <a:ext cx="31050" cy="18575"/>
            </a:xfrm>
            <a:custGeom>
              <a:avLst/>
              <a:gdLst/>
              <a:ahLst/>
              <a:cxnLst/>
              <a:rect l="l" t="t" r="r" b="b"/>
              <a:pathLst>
                <a:path w="1242" h="743" extrusionOk="0">
                  <a:moveTo>
                    <a:pt x="338" y="1"/>
                  </a:moveTo>
                  <a:cubicBezTo>
                    <a:pt x="231" y="14"/>
                    <a:pt x="124" y="27"/>
                    <a:pt x="1" y="27"/>
                  </a:cubicBezTo>
                  <a:lnTo>
                    <a:pt x="14" y="743"/>
                  </a:lnTo>
                  <a:lnTo>
                    <a:pt x="1216" y="743"/>
                  </a:lnTo>
                  <a:lnTo>
                    <a:pt x="1242" y="581"/>
                  </a:lnTo>
                  <a:lnTo>
                    <a:pt x="351" y="555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E36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1452;p42"/>
            <p:cNvSpPr/>
            <p:nvPr/>
          </p:nvSpPr>
          <p:spPr>
            <a:xfrm>
              <a:off x="5143000" y="5436275"/>
              <a:ext cx="50650" cy="36300"/>
            </a:xfrm>
            <a:custGeom>
              <a:avLst/>
              <a:gdLst/>
              <a:ahLst/>
              <a:cxnLst/>
              <a:rect l="l" t="t" r="r" b="b"/>
              <a:pathLst>
                <a:path w="2026" h="1452" extrusionOk="0">
                  <a:moveTo>
                    <a:pt x="111" y="1"/>
                  </a:moveTo>
                  <a:lnTo>
                    <a:pt x="124" y="772"/>
                  </a:lnTo>
                  <a:lnTo>
                    <a:pt x="98" y="879"/>
                  </a:lnTo>
                  <a:cubicBezTo>
                    <a:pt x="98" y="879"/>
                    <a:pt x="1" y="1161"/>
                    <a:pt x="43" y="1365"/>
                  </a:cubicBezTo>
                  <a:cubicBezTo>
                    <a:pt x="43" y="1365"/>
                    <a:pt x="976" y="1452"/>
                    <a:pt x="1480" y="1452"/>
                  </a:cubicBezTo>
                  <a:cubicBezTo>
                    <a:pt x="1606" y="1452"/>
                    <a:pt x="1705" y="1446"/>
                    <a:pt x="1757" y="1433"/>
                  </a:cubicBezTo>
                  <a:cubicBezTo>
                    <a:pt x="2026" y="1365"/>
                    <a:pt x="2026" y="1122"/>
                    <a:pt x="2026" y="1122"/>
                  </a:cubicBezTo>
                  <a:lnTo>
                    <a:pt x="1556" y="918"/>
                  </a:lnTo>
                  <a:lnTo>
                    <a:pt x="1394" y="798"/>
                  </a:lnTo>
                  <a:lnTo>
                    <a:pt x="1326" y="717"/>
                  </a:lnTo>
                  <a:lnTo>
                    <a:pt x="1407" y="1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1453;p42"/>
            <p:cNvSpPr/>
            <p:nvPr/>
          </p:nvSpPr>
          <p:spPr>
            <a:xfrm>
              <a:off x="5143000" y="5455875"/>
              <a:ext cx="59475" cy="18375"/>
            </a:xfrm>
            <a:custGeom>
              <a:avLst/>
              <a:gdLst/>
              <a:ahLst/>
              <a:cxnLst/>
              <a:rect l="l" t="t" r="r" b="b"/>
              <a:pathLst>
                <a:path w="2379" h="735" extrusionOk="0">
                  <a:moveTo>
                    <a:pt x="1407" y="1"/>
                  </a:moveTo>
                  <a:cubicBezTo>
                    <a:pt x="1203" y="40"/>
                    <a:pt x="934" y="244"/>
                    <a:pt x="853" y="312"/>
                  </a:cubicBezTo>
                  <a:cubicBezTo>
                    <a:pt x="811" y="312"/>
                    <a:pt x="785" y="296"/>
                    <a:pt x="746" y="296"/>
                  </a:cubicBezTo>
                  <a:cubicBezTo>
                    <a:pt x="137" y="163"/>
                    <a:pt x="111" y="69"/>
                    <a:pt x="111" y="69"/>
                  </a:cubicBezTo>
                  <a:cubicBezTo>
                    <a:pt x="111" y="69"/>
                    <a:pt x="30" y="215"/>
                    <a:pt x="17" y="377"/>
                  </a:cubicBezTo>
                  <a:cubicBezTo>
                    <a:pt x="1" y="474"/>
                    <a:pt x="17" y="555"/>
                    <a:pt x="43" y="620"/>
                  </a:cubicBezTo>
                  <a:cubicBezTo>
                    <a:pt x="43" y="620"/>
                    <a:pt x="835" y="735"/>
                    <a:pt x="1523" y="735"/>
                  </a:cubicBezTo>
                  <a:cubicBezTo>
                    <a:pt x="1867" y="735"/>
                    <a:pt x="2185" y="706"/>
                    <a:pt x="2366" y="620"/>
                  </a:cubicBezTo>
                  <a:cubicBezTo>
                    <a:pt x="2366" y="620"/>
                    <a:pt x="2379" y="500"/>
                    <a:pt x="2188" y="406"/>
                  </a:cubicBezTo>
                  <a:cubicBezTo>
                    <a:pt x="2094" y="351"/>
                    <a:pt x="1945" y="283"/>
                    <a:pt x="1812" y="231"/>
                  </a:cubicBezTo>
                  <a:cubicBezTo>
                    <a:pt x="1663" y="176"/>
                    <a:pt x="1556" y="121"/>
                    <a:pt x="1556" y="121"/>
                  </a:cubicBezTo>
                  <a:cubicBezTo>
                    <a:pt x="1556" y="121"/>
                    <a:pt x="1417" y="329"/>
                    <a:pt x="1031" y="329"/>
                  </a:cubicBezTo>
                  <a:cubicBezTo>
                    <a:pt x="1000" y="329"/>
                    <a:pt x="968" y="328"/>
                    <a:pt x="934" y="325"/>
                  </a:cubicBezTo>
                  <a:cubicBezTo>
                    <a:pt x="1054" y="244"/>
                    <a:pt x="1284" y="95"/>
                    <a:pt x="1446" y="53"/>
                  </a:cubicBezTo>
                  <a:lnTo>
                    <a:pt x="140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1454;p42"/>
            <p:cNvSpPr/>
            <p:nvPr/>
          </p:nvSpPr>
          <p:spPr>
            <a:xfrm>
              <a:off x="5143400" y="5461625"/>
              <a:ext cx="58750" cy="12500"/>
            </a:xfrm>
            <a:custGeom>
              <a:avLst/>
              <a:gdLst/>
              <a:ahLst/>
              <a:cxnLst/>
              <a:rect l="l" t="t" r="r" b="b"/>
              <a:pathLst>
                <a:path w="2350" h="500" extrusionOk="0">
                  <a:moveTo>
                    <a:pt x="1796" y="1"/>
                  </a:moveTo>
                  <a:cubicBezTo>
                    <a:pt x="1754" y="40"/>
                    <a:pt x="1702" y="82"/>
                    <a:pt x="1660" y="121"/>
                  </a:cubicBezTo>
                  <a:cubicBezTo>
                    <a:pt x="1540" y="189"/>
                    <a:pt x="1417" y="257"/>
                    <a:pt x="1297" y="283"/>
                  </a:cubicBezTo>
                  <a:cubicBezTo>
                    <a:pt x="1216" y="296"/>
                    <a:pt x="1135" y="296"/>
                    <a:pt x="1054" y="296"/>
                  </a:cubicBezTo>
                  <a:lnTo>
                    <a:pt x="999" y="296"/>
                  </a:lnTo>
                  <a:cubicBezTo>
                    <a:pt x="662" y="296"/>
                    <a:pt x="309" y="270"/>
                    <a:pt x="1" y="147"/>
                  </a:cubicBezTo>
                  <a:lnTo>
                    <a:pt x="1" y="215"/>
                  </a:lnTo>
                  <a:cubicBezTo>
                    <a:pt x="1" y="283"/>
                    <a:pt x="1" y="338"/>
                    <a:pt x="27" y="390"/>
                  </a:cubicBezTo>
                  <a:cubicBezTo>
                    <a:pt x="27" y="390"/>
                    <a:pt x="824" y="500"/>
                    <a:pt x="1498" y="500"/>
                  </a:cubicBezTo>
                  <a:cubicBezTo>
                    <a:pt x="1848" y="500"/>
                    <a:pt x="2159" y="471"/>
                    <a:pt x="2350" y="390"/>
                  </a:cubicBezTo>
                  <a:cubicBezTo>
                    <a:pt x="2350" y="364"/>
                    <a:pt x="2334" y="257"/>
                    <a:pt x="2172" y="176"/>
                  </a:cubicBezTo>
                  <a:cubicBezTo>
                    <a:pt x="2078" y="121"/>
                    <a:pt x="1929" y="53"/>
                    <a:pt x="1796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1455;p42"/>
            <p:cNvSpPr/>
            <p:nvPr/>
          </p:nvSpPr>
          <p:spPr>
            <a:xfrm>
              <a:off x="5043100" y="5271925"/>
              <a:ext cx="60800" cy="100675"/>
            </a:xfrm>
            <a:custGeom>
              <a:avLst/>
              <a:gdLst/>
              <a:ahLst/>
              <a:cxnLst/>
              <a:rect l="l" t="t" r="r" b="b"/>
              <a:pathLst>
                <a:path w="2432" h="4027" extrusionOk="0">
                  <a:moveTo>
                    <a:pt x="1298" y="1"/>
                  </a:moveTo>
                  <a:cubicBezTo>
                    <a:pt x="1285" y="69"/>
                    <a:pt x="1272" y="121"/>
                    <a:pt x="1243" y="176"/>
                  </a:cubicBezTo>
                  <a:cubicBezTo>
                    <a:pt x="1204" y="325"/>
                    <a:pt x="1162" y="461"/>
                    <a:pt x="1110" y="607"/>
                  </a:cubicBezTo>
                  <a:cubicBezTo>
                    <a:pt x="919" y="1242"/>
                    <a:pt x="731" y="1890"/>
                    <a:pt x="556" y="2525"/>
                  </a:cubicBezTo>
                  <a:lnTo>
                    <a:pt x="530" y="2606"/>
                  </a:lnTo>
                  <a:cubicBezTo>
                    <a:pt x="530" y="2606"/>
                    <a:pt x="57" y="3147"/>
                    <a:pt x="15" y="3280"/>
                  </a:cubicBezTo>
                  <a:cubicBezTo>
                    <a:pt x="1" y="3316"/>
                    <a:pt x="14" y="3329"/>
                    <a:pt x="40" y="3329"/>
                  </a:cubicBezTo>
                  <a:cubicBezTo>
                    <a:pt x="112" y="3329"/>
                    <a:pt x="287" y="3228"/>
                    <a:pt x="287" y="3228"/>
                  </a:cubicBezTo>
                  <a:lnTo>
                    <a:pt x="287" y="3228"/>
                  </a:lnTo>
                  <a:cubicBezTo>
                    <a:pt x="287" y="3228"/>
                    <a:pt x="44" y="3591"/>
                    <a:pt x="57" y="3659"/>
                  </a:cubicBezTo>
                  <a:cubicBezTo>
                    <a:pt x="59" y="3672"/>
                    <a:pt x="68" y="3678"/>
                    <a:pt x="83" y="3678"/>
                  </a:cubicBezTo>
                  <a:cubicBezTo>
                    <a:pt x="155" y="3678"/>
                    <a:pt x="354" y="3529"/>
                    <a:pt x="433" y="3416"/>
                  </a:cubicBezTo>
                  <a:lnTo>
                    <a:pt x="433" y="3416"/>
                  </a:lnTo>
                  <a:cubicBezTo>
                    <a:pt x="420" y="3442"/>
                    <a:pt x="245" y="3863"/>
                    <a:pt x="313" y="3915"/>
                  </a:cubicBezTo>
                  <a:cubicBezTo>
                    <a:pt x="317" y="3918"/>
                    <a:pt x="323" y="3920"/>
                    <a:pt x="329" y="3920"/>
                  </a:cubicBezTo>
                  <a:cubicBezTo>
                    <a:pt x="416" y="3920"/>
                    <a:pt x="650" y="3591"/>
                    <a:pt x="650" y="3591"/>
                  </a:cubicBezTo>
                  <a:lnTo>
                    <a:pt x="650" y="3591"/>
                  </a:lnTo>
                  <a:cubicBezTo>
                    <a:pt x="650" y="3591"/>
                    <a:pt x="543" y="3996"/>
                    <a:pt x="624" y="4025"/>
                  </a:cubicBezTo>
                  <a:cubicBezTo>
                    <a:pt x="627" y="4026"/>
                    <a:pt x="630" y="4027"/>
                    <a:pt x="633" y="4027"/>
                  </a:cubicBezTo>
                  <a:cubicBezTo>
                    <a:pt x="733" y="4027"/>
                    <a:pt x="961" y="3484"/>
                    <a:pt x="961" y="3484"/>
                  </a:cubicBezTo>
                  <a:cubicBezTo>
                    <a:pt x="961" y="3484"/>
                    <a:pt x="1060" y="3664"/>
                    <a:pt x="1139" y="3664"/>
                  </a:cubicBezTo>
                  <a:cubicBezTo>
                    <a:pt x="1147" y="3664"/>
                    <a:pt x="1154" y="3662"/>
                    <a:pt x="1162" y="3659"/>
                  </a:cubicBezTo>
                  <a:cubicBezTo>
                    <a:pt x="1243" y="3620"/>
                    <a:pt x="1178" y="2930"/>
                    <a:pt x="1178" y="2930"/>
                  </a:cubicBezTo>
                  <a:lnTo>
                    <a:pt x="1635" y="2120"/>
                  </a:lnTo>
                  <a:lnTo>
                    <a:pt x="2432" y="675"/>
                  </a:lnTo>
                  <a:cubicBezTo>
                    <a:pt x="2053" y="445"/>
                    <a:pt x="1677" y="231"/>
                    <a:pt x="1298" y="1"/>
                  </a:cubicBez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1456;p42"/>
            <p:cNvSpPr/>
            <p:nvPr/>
          </p:nvSpPr>
          <p:spPr>
            <a:xfrm>
              <a:off x="5173050" y="5268850"/>
              <a:ext cx="60825" cy="100650"/>
            </a:xfrm>
            <a:custGeom>
              <a:avLst/>
              <a:gdLst/>
              <a:ahLst/>
              <a:cxnLst/>
              <a:rect l="l" t="t" r="r" b="b"/>
              <a:pathLst>
                <a:path w="2433" h="4026" extrusionOk="0">
                  <a:moveTo>
                    <a:pt x="1135" y="1"/>
                  </a:moveTo>
                  <a:cubicBezTo>
                    <a:pt x="759" y="231"/>
                    <a:pt x="380" y="448"/>
                    <a:pt x="1" y="678"/>
                  </a:cubicBezTo>
                  <a:lnTo>
                    <a:pt x="811" y="2107"/>
                  </a:lnTo>
                  <a:lnTo>
                    <a:pt x="1258" y="2917"/>
                  </a:lnTo>
                  <a:cubicBezTo>
                    <a:pt x="1258" y="2917"/>
                    <a:pt x="1190" y="3607"/>
                    <a:pt x="1271" y="3646"/>
                  </a:cubicBezTo>
                  <a:cubicBezTo>
                    <a:pt x="1278" y="3650"/>
                    <a:pt x="1286" y="3651"/>
                    <a:pt x="1294" y="3651"/>
                  </a:cubicBezTo>
                  <a:cubicBezTo>
                    <a:pt x="1373" y="3651"/>
                    <a:pt x="1472" y="3484"/>
                    <a:pt x="1472" y="3484"/>
                  </a:cubicBezTo>
                  <a:cubicBezTo>
                    <a:pt x="1472" y="3484"/>
                    <a:pt x="1719" y="4026"/>
                    <a:pt x="1806" y="4026"/>
                  </a:cubicBezTo>
                  <a:cubicBezTo>
                    <a:pt x="1808" y="4026"/>
                    <a:pt x="1810" y="4025"/>
                    <a:pt x="1812" y="4025"/>
                  </a:cubicBezTo>
                  <a:cubicBezTo>
                    <a:pt x="1893" y="3986"/>
                    <a:pt x="1783" y="3581"/>
                    <a:pt x="1783" y="3581"/>
                  </a:cubicBezTo>
                  <a:lnTo>
                    <a:pt x="1783" y="3581"/>
                  </a:lnTo>
                  <a:cubicBezTo>
                    <a:pt x="1783" y="3581"/>
                    <a:pt x="2032" y="3910"/>
                    <a:pt x="2107" y="3910"/>
                  </a:cubicBezTo>
                  <a:cubicBezTo>
                    <a:pt x="2112" y="3910"/>
                    <a:pt x="2116" y="3908"/>
                    <a:pt x="2120" y="3905"/>
                  </a:cubicBezTo>
                  <a:cubicBezTo>
                    <a:pt x="2186" y="3864"/>
                    <a:pt x="2022" y="3455"/>
                    <a:pt x="2001" y="3421"/>
                  </a:cubicBezTo>
                  <a:lnTo>
                    <a:pt x="2001" y="3421"/>
                  </a:lnTo>
                  <a:cubicBezTo>
                    <a:pt x="2082" y="3534"/>
                    <a:pt x="2299" y="3676"/>
                    <a:pt x="2370" y="3676"/>
                  </a:cubicBezTo>
                  <a:cubicBezTo>
                    <a:pt x="2382" y="3676"/>
                    <a:pt x="2390" y="3671"/>
                    <a:pt x="2392" y="3662"/>
                  </a:cubicBezTo>
                  <a:cubicBezTo>
                    <a:pt x="2405" y="3581"/>
                    <a:pt x="2149" y="3215"/>
                    <a:pt x="2149" y="3215"/>
                  </a:cubicBezTo>
                  <a:lnTo>
                    <a:pt x="2149" y="3215"/>
                  </a:lnTo>
                  <a:cubicBezTo>
                    <a:pt x="2149" y="3215"/>
                    <a:pt x="2323" y="3324"/>
                    <a:pt x="2394" y="3324"/>
                  </a:cubicBezTo>
                  <a:cubicBezTo>
                    <a:pt x="2420" y="3324"/>
                    <a:pt x="2432" y="3310"/>
                    <a:pt x="2418" y="3270"/>
                  </a:cubicBezTo>
                  <a:cubicBezTo>
                    <a:pt x="2379" y="3134"/>
                    <a:pt x="1906" y="2609"/>
                    <a:pt x="1906" y="2609"/>
                  </a:cubicBezTo>
                  <a:lnTo>
                    <a:pt x="1877" y="2512"/>
                  </a:lnTo>
                  <a:cubicBezTo>
                    <a:pt x="1702" y="1880"/>
                    <a:pt x="1514" y="1245"/>
                    <a:pt x="1326" y="610"/>
                  </a:cubicBezTo>
                  <a:cubicBezTo>
                    <a:pt x="1284" y="461"/>
                    <a:pt x="1229" y="312"/>
                    <a:pt x="1190" y="163"/>
                  </a:cubicBezTo>
                  <a:cubicBezTo>
                    <a:pt x="1177" y="111"/>
                    <a:pt x="1148" y="56"/>
                    <a:pt x="1135" y="1"/>
                  </a:cubicBez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1457;p42"/>
            <p:cNvSpPr/>
            <p:nvPr/>
          </p:nvSpPr>
          <p:spPr>
            <a:xfrm>
              <a:off x="5111325" y="5221625"/>
              <a:ext cx="54700" cy="67500"/>
            </a:xfrm>
            <a:custGeom>
              <a:avLst/>
              <a:gdLst/>
              <a:ahLst/>
              <a:cxnLst/>
              <a:rect l="l" t="t" r="r" b="b"/>
              <a:pathLst>
                <a:path w="2188" h="2700" extrusionOk="0">
                  <a:moveTo>
                    <a:pt x="2133" y="1"/>
                  </a:moveTo>
                  <a:lnTo>
                    <a:pt x="150" y="529"/>
                  </a:lnTo>
                  <a:cubicBezTo>
                    <a:pt x="150" y="529"/>
                    <a:pt x="215" y="1485"/>
                    <a:pt x="1" y="1971"/>
                  </a:cubicBezTo>
                  <a:lnTo>
                    <a:pt x="607" y="2269"/>
                  </a:lnTo>
                  <a:lnTo>
                    <a:pt x="986" y="2700"/>
                  </a:lnTo>
                  <a:lnTo>
                    <a:pt x="1349" y="2269"/>
                  </a:lnTo>
                  <a:lnTo>
                    <a:pt x="1851" y="1971"/>
                  </a:lnTo>
                  <a:cubicBezTo>
                    <a:pt x="1945" y="1838"/>
                    <a:pt x="2065" y="1715"/>
                    <a:pt x="2188" y="1621"/>
                  </a:cubicBezTo>
                  <a:cubicBezTo>
                    <a:pt x="2078" y="999"/>
                    <a:pt x="2133" y="1"/>
                    <a:pt x="2133" y="1"/>
                  </a:cubicBez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1458;p42"/>
            <p:cNvSpPr/>
            <p:nvPr/>
          </p:nvSpPr>
          <p:spPr>
            <a:xfrm>
              <a:off x="5119750" y="5224300"/>
              <a:ext cx="44900" cy="17750"/>
            </a:xfrm>
            <a:custGeom>
              <a:avLst/>
              <a:gdLst/>
              <a:ahLst/>
              <a:cxnLst/>
              <a:rect l="l" t="t" r="r" b="b"/>
              <a:pathLst>
                <a:path w="1796" h="710" extrusionOk="0">
                  <a:moveTo>
                    <a:pt x="1796" y="1"/>
                  </a:moveTo>
                  <a:cubicBezTo>
                    <a:pt x="1472" y="218"/>
                    <a:pt x="1067" y="354"/>
                    <a:pt x="594" y="393"/>
                  </a:cubicBezTo>
                  <a:cubicBezTo>
                    <a:pt x="493" y="399"/>
                    <a:pt x="395" y="402"/>
                    <a:pt x="299" y="402"/>
                  </a:cubicBezTo>
                  <a:cubicBezTo>
                    <a:pt x="202" y="402"/>
                    <a:pt x="108" y="399"/>
                    <a:pt x="14" y="393"/>
                  </a:cubicBezTo>
                  <a:cubicBezTo>
                    <a:pt x="14" y="487"/>
                    <a:pt x="14" y="597"/>
                    <a:pt x="1" y="704"/>
                  </a:cubicBezTo>
                  <a:cubicBezTo>
                    <a:pt x="48" y="708"/>
                    <a:pt x="96" y="709"/>
                    <a:pt x="144" y="709"/>
                  </a:cubicBezTo>
                  <a:cubicBezTo>
                    <a:pt x="260" y="709"/>
                    <a:pt x="380" y="700"/>
                    <a:pt x="513" y="691"/>
                  </a:cubicBezTo>
                  <a:cubicBezTo>
                    <a:pt x="1028" y="665"/>
                    <a:pt x="1446" y="503"/>
                    <a:pt x="1796" y="244"/>
                  </a:cubicBezTo>
                  <a:lnTo>
                    <a:pt x="1796" y="1"/>
                  </a:lnTo>
                  <a:close/>
                </a:path>
              </a:pathLst>
            </a:custGeom>
            <a:solidFill>
              <a:srgbClr val="E45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1459;p42"/>
            <p:cNvSpPr/>
            <p:nvPr/>
          </p:nvSpPr>
          <p:spPr>
            <a:xfrm>
              <a:off x="5066825" y="5099850"/>
              <a:ext cx="145200" cy="134575"/>
            </a:xfrm>
            <a:custGeom>
              <a:avLst/>
              <a:gdLst/>
              <a:ahLst/>
              <a:cxnLst/>
              <a:rect l="l" t="t" r="r" b="b"/>
              <a:pathLst>
                <a:path w="5808" h="5383" extrusionOk="0">
                  <a:moveTo>
                    <a:pt x="2671" y="1"/>
                  </a:moveTo>
                  <a:cubicBezTo>
                    <a:pt x="1836" y="1"/>
                    <a:pt x="1043" y="242"/>
                    <a:pt x="754" y="553"/>
                  </a:cubicBezTo>
                  <a:cubicBezTo>
                    <a:pt x="294" y="1039"/>
                    <a:pt x="362" y="1820"/>
                    <a:pt x="404" y="2374"/>
                  </a:cubicBezTo>
                  <a:cubicBezTo>
                    <a:pt x="417" y="2698"/>
                    <a:pt x="375" y="3035"/>
                    <a:pt x="268" y="3346"/>
                  </a:cubicBezTo>
                  <a:cubicBezTo>
                    <a:pt x="0" y="4141"/>
                    <a:pt x="458" y="5382"/>
                    <a:pt x="2381" y="5382"/>
                  </a:cubicBezTo>
                  <a:cubicBezTo>
                    <a:pt x="2486" y="5382"/>
                    <a:pt x="2596" y="5378"/>
                    <a:pt x="2711" y="5371"/>
                  </a:cubicBezTo>
                  <a:cubicBezTo>
                    <a:pt x="3670" y="5303"/>
                    <a:pt x="4331" y="4778"/>
                    <a:pt x="4723" y="4088"/>
                  </a:cubicBezTo>
                  <a:cubicBezTo>
                    <a:pt x="4750" y="4089"/>
                    <a:pt x="4776" y="4090"/>
                    <a:pt x="4801" y="4090"/>
                  </a:cubicBezTo>
                  <a:cubicBezTo>
                    <a:pt x="5778" y="4090"/>
                    <a:pt x="5807" y="2856"/>
                    <a:pt x="5413" y="2727"/>
                  </a:cubicBezTo>
                  <a:cubicBezTo>
                    <a:pt x="5354" y="2709"/>
                    <a:pt x="5302" y="2702"/>
                    <a:pt x="5255" y="2702"/>
                  </a:cubicBezTo>
                  <a:cubicBezTo>
                    <a:pt x="5224" y="2702"/>
                    <a:pt x="5196" y="2706"/>
                    <a:pt x="5170" y="2711"/>
                  </a:cubicBezTo>
                  <a:cubicBezTo>
                    <a:pt x="5264" y="1875"/>
                    <a:pt x="5073" y="1065"/>
                    <a:pt x="4642" y="660"/>
                  </a:cubicBezTo>
                  <a:cubicBezTo>
                    <a:pt x="4152" y="183"/>
                    <a:pt x="3395" y="1"/>
                    <a:pt x="2671" y="1"/>
                  </a:cubicBez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1460;p42"/>
            <p:cNvSpPr/>
            <p:nvPr/>
          </p:nvSpPr>
          <p:spPr>
            <a:xfrm>
              <a:off x="5071475" y="5128800"/>
              <a:ext cx="60450" cy="72600"/>
            </a:xfrm>
            <a:custGeom>
              <a:avLst/>
              <a:gdLst/>
              <a:ahLst/>
              <a:cxnLst/>
              <a:rect l="l" t="t" r="r" b="b"/>
              <a:pathLst>
                <a:path w="2418" h="2904" extrusionOk="0">
                  <a:moveTo>
                    <a:pt x="934" y="1"/>
                  </a:moveTo>
                  <a:lnTo>
                    <a:pt x="205" y="1190"/>
                  </a:lnTo>
                  <a:cubicBezTo>
                    <a:pt x="218" y="1190"/>
                    <a:pt x="218" y="1203"/>
                    <a:pt x="218" y="1216"/>
                  </a:cubicBezTo>
                  <a:cubicBezTo>
                    <a:pt x="231" y="1540"/>
                    <a:pt x="189" y="1877"/>
                    <a:pt x="82" y="2188"/>
                  </a:cubicBezTo>
                  <a:cubicBezTo>
                    <a:pt x="56" y="2256"/>
                    <a:pt x="43" y="2324"/>
                    <a:pt x="27" y="2405"/>
                  </a:cubicBezTo>
                  <a:cubicBezTo>
                    <a:pt x="1" y="2554"/>
                    <a:pt x="1" y="2716"/>
                    <a:pt x="27" y="2865"/>
                  </a:cubicBezTo>
                  <a:cubicBezTo>
                    <a:pt x="27" y="2877"/>
                    <a:pt x="40" y="2889"/>
                    <a:pt x="43" y="2901"/>
                  </a:cubicBezTo>
                  <a:lnTo>
                    <a:pt x="43" y="2901"/>
                  </a:lnTo>
                  <a:cubicBezTo>
                    <a:pt x="27" y="2727"/>
                    <a:pt x="56" y="2553"/>
                    <a:pt x="108" y="2405"/>
                  </a:cubicBezTo>
                  <a:cubicBezTo>
                    <a:pt x="218" y="2094"/>
                    <a:pt x="257" y="1757"/>
                    <a:pt x="244" y="1433"/>
                  </a:cubicBezTo>
                  <a:cubicBezTo>
                    <a:pt x="244" y="1420"/>
                    <a:pt x="244" y="1407"/>
                    <a:pt x="231" y="1407"/>
                  </a:cubicBezTo>
                  <a:lnTo>
                    <a:pt x="960" y="218"/>
                  </a:lnTo>
                  <a:cubicBezTo>
                    <a:pt x="960" y="218"/>
                    <a:pt x="1216" y="1216"/>
                    <a:pt x="2418" y="1420"/>
                  </a:cubicBezTo>
                  <a:lnTo>
                    <a:pt x="2175" y="1164"/>
                  </a:lnTo>
                  <a:cubicBezTo>
                    <a:pt x="1161" y="879"/>
                    <a:pt x="934" y="1"/>
                    <a:pt x="934" y="1"/>
                  </a:cubicBezTo>
                  <a:close/>
                  <a:moveTo>
                    <a:pt x="43" y="2901"/>
                  </a:moveTo>
                  <a:cubicBezTo>
                    <a:pt x="43" y="2902"/>
                    <a:pt x="43" y="2903"/>
                    <a:pt x="43" y="2904"/>
                  </a:cubicBezTo>
                  <a:cubicBezTo>
                    <a:pt x="43" y="2903"/>
                    <a:pt x="43" y="2902"/>
                    <a:pt x="43" y="2901"/>
                  </a:cubicBez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1461;p42"/>
            <p:cNvSpPr/>
            <p:nvPr/>
          </p:nvSpPr>
          <p:spPr>
            <a:xfrm>
              <a:off x="5113675" y="5140300"/>
              <a:ext cx="68225" cy="36800"/>
            </a:xfrm>
            <a:custGeom>
              <a:avLst/>
              <a:gdLst/>
              <a:ahLst/>
              <a:cxnLst/>
              <a:rect l="l" t="t" r="r" b="b"/>
              <a:pathLst>
                <a:path w="2729" h="1472" extrusionOk="0">
                  <a:moveTo>
                    <a:pt x="1" y="1"/>
                  </a:moveTo>
                  <a:lnTo>
                    <a:pt x="461" y="487"/>
                  </a:lnTo>
                  <a:cubicBezTo>
                    <a:pt x="931" y="756"/>
                    <a:pt x="1715" y="1122"/>
                    <a:pt x="2486" y="1122"/>
                  </a:cubicBezTo>
                  <a:lnTo>
                    <a:pt x="2444" y="675"/>
                  </a:lnTo>
                  <a:lnTo>
                    <a:pt x="2444" y="675"/>
                  </a:lnTo>
                  <a:lnTo>
                    <a:pt x="2729" y="1472"/>
                  </a:lnTo>
                  <a:lnTo>
                    <a:pt x="2713" y="1297"/>
                  </a:lnTo>
                  <a:lnTo>
                    <a:pt x="2418" y="461"/>
                  </a:lnTo>
                  <a:lnTo>
                    <a:pt x="2457" y="905"/>
                  </a:lnTo>
                  <a:cubicBezTo>
                    <a:pt x="1242" y="89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C82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1462;p42"/>
            <p:cNvSpPr/>
            <p:nvPr/>
          </p:nvSpPr>
          <p:spPr>
            <a:xfrm>
              <a:off x="5134575" y="5160875"/>
              <a:ext cx="31775" cy="27750"/>
            </a:xfrm>
            <a:custGeom>
              <a:avLst/>
              <a:gdLst/>
              <a:ahLst/>
              <a:cxnLst/>
              <a:rect l="l" t="t" r="r" b="b"/>
              <a:pathLst>
                <a:path w="1271" h="1110" extrusionOk="0">
                  <a:moveTo>
                    <a:pt x="710" y="0"/>
                  </a:moveTo>
                  <a:cubicBezTo>
                    <a:pt x="402" y="0"/>
                    <a:pt x="29" y="292"/>
                    <a:pt x="14" y="594"/>
                  </a:cubicBezTo>
                  <a:cubicBezTo>
                    <a:pt x="1" y="892"/>
                    <a:pt x="380" y="1096"/>
                    <a:pt x="678" y="1109"/>
                  </a:cubicBezTo>
                  <a:cubicBezTo>
                    <a:pt x="686" y="1109"/>
                    <a:pt x="694" y="1109"/>
                    <a:pt x="703" y="1109"/>
                  </a:cubicBezTo>
                  <a:cubicBezTo>
                    <a:pt x="999" y="1109"/>
                    <a:pt x="1245" y="883"/>
                    <a:pt x="1258" y="581"/>
                  </a:cubicBezTo>
                  <a:cubicBezTo>
                    <a:pt x="1271" y="270"/>
                    <a:pt x="1028" y="14"/>
                    <a:pt x="730" y="1"/>
                  </a:cubicBezTo>
                  <a:cubicBezTo>
                    <a:pt x="723" y="1"/>
                    <a:pt x="717" y="0"/>
                    <a:pt x="7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1463;p42"/>
            <p:cNvSpPr/>
            <p:nvPr/>
          </p:nvSpPr>
          <p:spPr>
            <a:xfrm>
              <a:off x="5134575" y="5160300"/>
              <a:ext cx="32100" cy="24250"/>
            </a:xfrm>
            <a:custGeom>
              <a:avLst/>
              <a:gdLst/>
              <a:ahLst/>
              <a:cxnLst/>
              <a:rect l="l" t="t" r="r" b="b"/>
              <a:pathLst>
                <a:path w="1284" h="970" extrusionOk="0">
                  <a:moveTo>
                    <a:pt x="717" y="0"/>
                  </a:moveTo>
                  <a:cubicBezTo>
                    <a:pt x="642" y="0"/>
                    <a:pt x="568" y="18"/>
                    <a:pt x="500" y="37"/>
                  </a:cubicBezTo>
                  <a:cubicBezTo>
                    <a:pt x="406" y="79"/>
                    <a:pt x="312" y="131"/>
                    <a:pt x="231" y="199"/>
                  </a:cubicBezTo>
                  <a:cubicBezTo>
                    <a:pt x="163" y="267"/>
                    <a:pt x="95" y="348"/>
                    <a:pt x="56" y="442"/>
                  </a:cubicBezTo>
                  <a:cubicBezTo>
                    <a:pt x="30" y="484"/>
                    <a:pt x="14" y="536"/>
                    <a:pt x="14" y="591"/>
                  </a:cubicBezTo>
                  <a:cubicBezTo>
                    <a:pt x="1" y="633"/>
                    <a:pt x="14" y="685"/>
                    <a:pt x="30" y="740"/>
                  </a:cubicBezTo>
                  <a:cubicBezTo>
                    <a:pt x="14" y="633"/>
                    <a:pt x="30" y="536"/>
                    <a:pt x="69" y="455"/>
                  </a:cubicBezTo>
                  <a:cubicBezTo>
                    <a:pt x="124" y="361"/>
                    <a:pt x="192" y="293"/>
                    <a:pt x="257" y="228"/>
                  </a:cubicBezTo>
                  <a:cubicBezTo>
                    <a:pt x="338" y="173"/>
                    <a:pt x="419" y="118"/>
                    <a:pt x="516" y="92"/>
                  </a:cubicBezTo>
                  <a:cubicBezTo>
                    <a:pt x="575" y="65"/>
                    <a:pt x="635" y="50"/>
                    <a:pt x="694" y="50"/>
                  </a:cubicBezTo>
                  <a:cubicBezTo>
                    <a:pt x="729" y="50"/>
                    <a:pt x="763" y="55"/>
                    <a:pt x="798" y="66"/>
                  </a:cubicBezTo>
                  <a:cubicBezTo>
                    <a:pt x="986" y="92"/>
                    <a:pt x="1148" y="241"/>
                    <a:pt x="1216" y="416"/>
                  </a:cubicBezTo>
                  <a:cubicBezTo>
                    <a:pt x="1271" y="591"/>
                    <a:pt x="1229" y="808"/>
                    <a:pt x="1096" y="970"/>
                  </a:cubicBezTo>
                  <a:cubicBezTo>
                    <a:pt x="1177" y="902"/>
                    <a:pt x="1229" y="808"/>
                    <a:pt x="1258" y="714"/>
                  </a:cubicBezTo>
                  <a:cubicBezTo>
                    <a:pt x="1284" y="604"/>
                    <a:pt x="1284" y="497"/>
                    <a:pt x="1245" y="403"/>
                  </a:cubicBezTo>
                  <a:cubicBezTo>
                    <a:pt x="1190" y="199"/>
                    <a:pt x="1015" y="37"/>
                    <a:pt x="811" y="11"/>
                  </a:cubicBezTo>
                  <a:cubicBezTo>
                    <a:pt x="779" y="3"/>
                    <a:pt x="748" y="0"/>
                    <a:pt x="717" y="0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1464;p42"/>
            <p:cNvSpPr/>
            <p:nvPr/>
          </p:nvSpPr>
          <p:spPr>
            <a:xfrm>
              <a:off x="5137325" y="5163225"/>
              <a:ext cx="19875" cy="19625"/>
            </a:xfrm>
            <a:custGeom>
              <a:avLst/>
              <a:gdLst/>
              <a:ahLst/>
              <a:cxnLst/>
              <a:rect l="l" t="t" r="r" b="b"/>
              <a:pathLst>
                <a:path w="795" h="785" extrusionOk="0">
                  <a:moveTo>
                    <a:pt x="419" y="1"/>
                  </a:moveTo>
                  <a:cubicBezTo>
                    <a:pt x="309" y="1"/>
                    <a:pt x="228" y="30"/>
                    <a:pt x="147" y="95"/>
                  </a:cubicBezTo>
                  <a:cubicBezTo>
                    <a:pt x="82" y="150"/>
                    <a:pt x="40" y="218"/>
                    <a:pt x="14" y="312"/>
                  </a:cubicBezTo>
                  <a:lnTo>
                    <a:pt x="14" y="380"/>
                  </a:lnTo>
                  <a:cubicBezTo>
                    <a:pt x="1" y="461"/>
                    <a:pt x="27" y="555"/>
                    <a:pt x="82" y="623"/>
                  </a:cubicBezTo>
                  <a:cubicBezTo>
                    <a:pt x="147" y="704"/>
                    <a:pt x="228" y="759"/>
                    <a:pt x="338" y="772"/>
                  </a:cubicBezTo>
                  <a:cubicBezTo>
                    <a:pt x="351" y="785"/>
                    <a:pt x="364" y="785"/>
                    <a:pt x="377" y="785"/>
                  </a:cubicBezTo>
                  <a:cubicBezTo>
                    <a:pt x="594" y="785"/>
                    <a:pt x="782" y="623"/>
                    <a:pt x="795" y="406"/>
                  </a:cubicBezTo>
                  <a:cubicBezTo>
                    <a:pt x="795" y="380"/>
                    <a:pt x="795" y="338"/>
                    <a:pt x="782" y="312"/>
                  </a:cubicBezTo>
                  <a:cubicBezTo>
                    <a:pt x="756" y="192"/>
                    <a:pt x="675" y="82"/>
                    <a:pt x="568" y="43"/>
                  </a:cubicBezTo>
                  <a:cubicBezTo>
                    <a:pt x="526" y="14"/>
                    <a:pt x="471" y="1"/>
                    <a:pt x="41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1465;p42"/>
            <p:cNvSpPr/>
            <p:nvPr/>
          </p:nvSpPr>
          <p:spPr>
            <a:xfrm>
              <a:off x="5137650" y="5165575"/>
              <a:ext cx="9100" cy="7150"/>
            </a:xfrm>
            <a:custGeom>
              <a:avLst/>
              <a:gdLst/>
              <a:ahLst/>
              <a:cxnLst/>
              <a:rect l="l" t="t" r="r" b="b"/>
              <a:pathLst>
                <a:path w="364" h="286" extrusionOk="0">
                  <a:moveTo>
                    <a:pt x="134" y="1"/>
                  </a:moveTo>
                  <a:cubicBezTo>
                    <a:pt x="69" y="56"/>
                    <a:pt x="27" y="124"/>
                    <a:pt x="1" y="218"/>
                  </a:cubicBezTo>
                  <a:lnTo>
                    <a:pt x="364" y="286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96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1466;p42"/>
            <p:cNvSpPr/>
            <p:nvPr/>
          </p:nvSpPr>
          <p:spPr>
            <a:xfrm>
              <a:off x="5139350" y="5172700"/>
              <a:ext cx="7400" cy="9825"/>
            </a:xfrm>
            <a:custGeom>
              <a:avLst/>
              <a:gdLst/>
              <a:ahLst/>
              <a:cxnLst/>
              <a:rect l="l" t="t" r="r" b="b"/>
              <a:pathLst>
                <a:path w="296" h="393" extrusionOk="0">
                  <a:moveTo>
                    <a:pt x="296" y="1"/>
                  </a:moveTo>
                  <a:lnTo>
                    <a:pt x="1" y="244"/>
                  </a:lnTo>
                  <a:cubicBezTo>
                    <a:pt x="66" y="325"/>
                    <a:pt x="147" y="380"/>
                    <a:pt x="257" y="393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rgbClr val="96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1467;p42"/>
            <p:cNvSpPr/>
            <p:nvPr/>
          </p:nvSpPr>
          <p:spPr>
            <a:xfrm>
              <a:off x="5142025" y="5167600"/>
              <a:ext cx="10800" cy="10875"/>
            </a:xfrm>
            <a:custGeom>
              <a:avLst/>
              <a:gdLst/>
              <a:ahLst/>
              <a:cxnLst/>
              <a:rect l="l" t="t" r="r" b="b"/>
              <a:pathLst>
                <a:path w="432" h="435" extrusionOk="0">
                  <a:moveTo>
                    <a:pt x="218" y="1"/>
                  </a:moveTo>
                  <a:cubicBezTo>
                    <a:pt x="108" y="1"/>
                    <a:pt x="1" y="82"/>
                    <a:pt x="1" y="205"/>
                  </a:cubicBezTo>
                  <a:cubicBezTo>
                    <a:pt x="1" y="325"/>
                    <a:pt x="82" y="422"/>
                    <a:pt x="202" y="435"/>
                  </a:cubicBezTo>
                  <a:cubicBezTo>
                    <a:pt x="325" y="435"/>
                    <a:pt x="419" y="341"/>
                    <a:pt x="419" y="218"/>
                  </a:cubicBezTo>
                  <a:cubicBezTo>
                    <a:pt x="432" y="111"/>
                    <a:pt x="338" y="1"/>
                    <a:pt x="218" y="1"/>
                  </a:cubicBezTo>
                  <a:close/>
                </a:path>
              </a:pathLst>
            </a:custGeom>
            <a:solidFill>
              <a:srgbClr val="2C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1468;p42"/>
            <p:cNvSpPr/>
            <p:nvPr/>
          </p:nvSpPr>
          <p:spPr>
            <a:xfrm>
              <a:off x="5150775" y="5173675"/>
              <a:ext cx="3100" cy="3100"/>
            </a:xfrm>
            <a:custGeom>
              <a:avLst/>
              <a:gdLst/>
              <a:ahLst/>
              <a:cxnLst/>
              <a:rect l="l" t="t" r="r" b="b"/>
              <a:pathLst>
                <a:path w="124" h="124" extrusionOk="0">
                  <a:moveTo>
                    <a:pt x="69" y="1"/>
                  </a:moveTo>
                  <a:cubicBezTo>
                    <a:pt x="43" y="1"/>
                    <a:pt x="14" y="30"/>
                    <a:pt x="1" y="56"/>
                  </a:cubicBezTo>
                  <a:cubicBezTo>
                    <a:pt x="1" y="98"/>
                    <a:pt x="30" y="124"/>
                    <a:pt x="69" y="124"/>
                  </a:cubicBezTo>
                  <a:cubicBezTo>
                    <a:pt x="95" y="124"/>
                    <a:pt x="124" y="98"/>
                    <a:pt x="124" y="69"/>
                  </a:cubicBezTo>
                  <a:cubicBezTo>
                    <a:pt x="124" y="30"/>
                    <a:pt x="95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1469;p42"/>
            <p:cNvSpPr/>
            <p:nvPr/>
          </p:nvSpPr>
          <p:spPr>
            <a:xfrm>
              <a:off x="5081600" y="5158525"/>
              <a:ext cx="31450" cy="27750"/>
            </a:xfrm>
            <a:custGeom>
              <a:avLst/>
              <a:gdLst/>
              <a:ahLst/>
              <a:cxnLst/>
              <a:rect l="l" t="t" r="r" b="b"/>
              <a:pathLst>
                <a:path w="1258" h="1110" extrusionOk="0">
                  <a:moveTo>
                    <a:pt x="569" y="0"/>
                  </a:moveTo>
                  <a:cubicBezTo>
                    <a:pt x="272" y="0"/>
                    <a:pt x="26" y="226"/>
                    <a:pt x="14" y="526"/>
                  </a:cubicBezTo>
                  <a:cubicBezTo>
                    <a:pt x="1" y="837"/>
                    <a:pt x="231" y="1093"/>
                    <a:pt x="542" y="1109"/>
                  </a:cubicBezTo>
                  <a:cubicBezTo>
                    <a:pt x="553" y="1109"/>
                    <a:pt x="563" y="1110"/>
                    <a:pt x="574" y="1110"/>
                  </a:cubicBezTo>
                  <a:cubicBezTo>
                    <a:pt x="878" y="1110"/>
                    <a:pt x="1229" y="937"/>
                    <a:pt x="1242" y="649"/>
                  </a:cubicBezTo>
                  <a:cubicBezTo>
                    <a:pt x="1258" y="338"/>
                    <a:pt x="892" y="14"/>
                    <a:pt x="594" y="1"/>
                  </a:cubicBezTo>
                  <a:cubicBezTo>
                    <a:pt x="585" y="0"/>
                    <a:pt x="577" y="0"/>
                    <a:pt x="5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470;p42"/>
            <p:cNvSpPr/>
            <p:nvPr/>
          </p:nvSpPr>
          <p:spPr>
            <a:xfrm>
              <a:off x="5081275" y="5157775"/>
              <a:ext cx="31775" cy="23375"/>
            </a:xfrm>
            <a:custGeom>
              <a:avLst/>
              <a:gdLst/>
              <a:ahLst/>
              <a:cxnLst/>
              <a:rect l="l" t="t" r="r" b="b"/>
              <a:pathLst>
                <a:path w="1271" h="935" extrusionOk="0">
                  <a:moveTo>
                    <a:pt x="589" y="0"/>
                  </a:moveTo>
                  <a:cubicBezTo>
                    <a:pt x="568" y="0"/>
                    <a:pt x="547" y="2"/>
                    <a:pt x="526" y="5"/>
                  </a:cubicBezTo>
                  <a:cubicBezTo>
                    <a:pt x="312" y="18"/>
                    <a:pt x="121" y="167"/>
                    <a:pt x="56" y="355"/>
                  </a:cubicBezTo>
                  <a:cubicBezTo>
                    <a:pt x="14" y="449"/>
                    <a:pt x="1" y="556"/>
                    <a:pt x="14" y="666"/>
                  </a:cubicBezTo>
                  <a:cubicBezTo>
                    <a:pt x="40" y="760"/>
                    <a:pt x="82" y="854"/>
                    <a:pt x="150" y="935"/>
                  </a:cubicBezTo>
                  <a:cubicBezTo>
                    <a:pt x="27" y="773"/>
                    <a:pt x="1" y="543"/>
                    <a:pt x="82" y="368"/>
                  </a:cubicBezTo>
                  <a:cubicBezTo>
                    <a:pt x="163" y="193"/>
                    <a:pt x="338" y="70"/>
                    <a:pt x="526" y="57"/>
                  </a:cubicBezTo>
                  <a:cubicBezTo>
                    <a:pt x="543" y="54"/>
                    <a:pt x="560" y="53"/>
                    <a:pt x="577" y="53"/>
                  </a:cubicBezTo>
                  <a:cubicBezTo>
                    <a:pt x="656" y="53"/>
                    <a:pt x="733" y="77"/>
                    <a:pt x="811" y="112"/>
                  </a:cubicBezTo>
                  <a:cubicBezTo>
                    <a:pt x="892" y="151"/>
                    <a:pt x="973" y="206"/>
                    <a:pt x="1054" y="274"/>
                  </a:cubicBezTo>
                  <a:cubicBezTo>
                    <a:pt x="1122" y="342"/>
                    <a:pt x="1174" y="423"/>
                    <a:pt x="1216" y="504"/>
                  </a:cubicBezTo>
                  <a:cubicBezTo>
                    <a:pt x="1255" y="598"/>
                    <a:pt x="1271" y="705"/>
                    <a:pt x="1229" y="799"/>
                  </a:cubicBezTo>
                  <a:cubicBezTo>
                    <a:pt x="1255" y="747"/>
                    <a:pt x="1271" y="705"/>
                    <a:pt x="1271" y="653"/>
                  </a:cubicBezTo>
                  <a:cubicBezTo>
                    <a:pt x="1271" y="598"/>
                    <a:pt x="1255" y="543"/>
                    <a:pt x="1242" y="504"/>
                  </a:cubicBezTo>
                  <a:cubicBezTo>
                    <a:pt x="1203" y="410"/>
                    <a:pt x="1148" y="313"/>
                    <a:pt x="1080" y="248"/>
                  </a:cubicBezTo>
                  <a:cubicBezTo>
                    <a:pt x="1012" y="167"/>
                    <a:pt x="918" y="112"/>
                    <a:pt x="824" y="57"/>
                  </a:cubicBezTo>
                  <a:cubicBezTo>
                    <a:pt x="758" y="25"/>
                    <a:pt x="676" y="0"/>
                    <a:pt x="589" y="0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1471;p42"/>
            <p:cNvSpPr/>
            <p:nvPr/>
          </p:nvSpPr>
          <p:spPr>
            <a:xfrm>
              <a:off x="5082650" y="5160875"/>
              <a:ext cx="19550" cy="19650"/>
            </a:xfrm>
            <a:custGeom>
              <a:avLst/>
              <a:gdLst/>
              <a:ahLst/>
              <a:cxnLst/>
              <a:rect l="l" t="t" r="r" b="b"/>
              <a:pathLst>
                <a:path w="782" h="786" extrusionOk="0">
                  <a:moveTo>
                    <a:pt x="406" y="1"/>
                  </a:moveTo>
                  <a:cubicBezTo>
                    <a:pt x="309" y="1"/>
                    <a:pt x="215" y="27"/>
                    <a:pt x="134" y="95"/>
                  </a:cubicBezTo>
                  <a:cubicBezTo>
                    <a:pt x="66" y="150"/>
                    <a:pt x="27" y="218"/>
                    <a:pt x="14" y="312"/>
                  </a:cubicBezTo>
                  <a:cubicBezTo>
                    <a:pt x="1" y="338"/>
                    <a:pt x="1" y="351"/>
                    <a:pt x="1" y="380"/>
                  </a:cubicBezTo>
                  <a:cubicBezTo>
                    <a:pt x="1" y="461"/>
                    <a:pt x="27" y="555"/>
                    <a:pt x="66" y="623"/>
                  </a:cubicBezTo>
                  <a:cubicBezTo>
                    <a:pt x="134" y="704"/>
                    <a:pt x="215" y="756"/>
                    <a:pt x="325" y="772"/>
                  </a:cubicBezTo>
                  <a:cubicBezTo>
                    <a:pt x="338" y="785"/>
                    <a:pt x="364" y="785"/>
                    <a:pt x="377" y="785"/>
                  </a:cubicBezTo>
                  <a:cubicBezTo>
                    <a:pt x="384" y="785"/>
                    <a:pt x="392" y="786"/>
                    <a:pt x="399" y="786"/>
                  </a:cubicBezTo>
                  <a:cubicBezTo>
                    <a:pt x="606" y="786"/>
                    <a:pt x="769" y="615"/>
                    <a:pt x="782" y="406"/>
                  </a:cubicBezTo>
                  <a:cubicBezTo>
                    <a:pt x="782" y="380"/>
                    <a:pt x="782" y="351"/>
                    <a:pt x="769" y="312"/>
                  </a:cubicBezTo>
                  <a:cubicBezTo>
                    <a:pt x="756" y="189"/>
                    <a:pt x="662" y="82"/>
                    <a:pt x="552" y="43"/>
                  </a:cubicBezTo>
                  <a:cubicBezTo>
                    <a:pt x="513" y="14"/>
                    <a:pt x="458" y="1"/>
                    <a:pt x="40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472;p42"/>
            <p:cNvSpPr/>
            <p:nvPr/>
          </p:nvSpPr>
          <p:spPr>
            <a:xfrm>
              <a:off x="5082975" y="5163225"/>
              <a:ext cx="9100" cy="7150"/>
            </a:xfrm>
            <a:custGeom>
              <a:avLst/>
              <a:gdLst/>
              <a:ahLst/>
              <a:cxnLst/>
              <a:rect l="l" t="t" r="r" b="b"/>
              <a:pathLst>
                <a:path w="364" h="286" extrusionOk="0">
                  <a:moveTo>
                    <a:pt x="121" y="1"/>
                  </a:moveTo>
                  <a:cubicBezTo>
                    <a:pt x="53" y="56"/>
                    <a:pt x="14" y="124"/>
                    <a:pt x="1" y="218"/>
                  </a:cubicBezTo>
                  <a:lnTo>
                    <a:pt x="364" y="286"/>
                  </a:lnTo>
                  <a:lnTo>
                    <a:pt x="121" y="1"/>
                  </a:lnTo>
                  <a:close/>
                </a:path>
              </a:pathLst>
            </a:custGeom>
            <a:solidFill>
              <a:srgbClr val="96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473;p42"/>
            <p:cNvSpPr/>
            <p:nvPr/>
          </p:nvSpPr>
          <p:spPr>
            <a:xfrm>
              <a:off x="5084275" y="5170350"/>
              <a:ext cx="7800" cy="9825"/>
            </a:xfrm>
            <a:custGeom>
              <a:avLst/>
              <a:gdLst/>
              <a:ahLst/>
              <a:cxnLst/>
              <a:rect l="l" t="t" r="r" b="b"/>
              <a:pathLst>
                <a:path w="312" h="393" extrusionOk="0">
                  <a:moveTo>
                    <a:pt x="312" y="1"/>
                  </a:moveTo>
                  <a:lnTo>
                    <a:pt x="1" y="244"/>
                  </a:lnTo>
                  <a:cubicBezTo>
                    <a:pt x="69" y="325"/>
                    <a:pt x="150" y="377"/>
                    <a:pt x="260" y="393"/>
                  </a:cubicBezTo>
                  <a:lnTo>
                    <a:pt x="312" y="1"/>
                  </a:lnTo>
                  <a:close/>
                </a:path>
              </a:pathLst>
            </a:custGeom>
            <a:solidFill>
              <a:srgbClr val="96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474;p42"/>
            <p:cNvSpPr/>
            <p:nvPr/>
          </p:nvSpPr>
          <p:spPr>
            <a:xfrm>
              <a:off x="5087025" y="5165250"/>
              <a:ext cx="10800" cy="10875"/>
            </a:xfrm>
            <a:custGeom>
              <a:avLst/>
              <a:gdLst/>
              <a:ahLst/>
              <a:cxnLst/>
              <a:rect l="l" t="t" r="r" b="b"/>
              <a:pathLst>
                <a:path w="432" h="435" extrusionOk="0">
                  <a:moveTo>
                    <a:pt x="231" y="1"/>
                  </a:moveTo>
                  <a:cubicBezTo>
                    <a:pt x="108" y="1"/>
                    <a:pt x="1" y="82"/>
                    <a:pt x="1" y="205"/>
                  </a:cubicBezTo>
                  <a:cubicBezTo>
                    <a:pt x="1" y="325"/>
                    <a:pt x="82" y="419"/>
                    <a:pt x="202" y="435"/>
                  </a:cubicBezTo>
                  <a:cubicBezTo>
                    <a:pt x="325" y="435"/>
                    <a:pt x="419" y="338"/>
                    <a:pt x="432" y="231"/>
                  </a:cubicBezTo>
                  <a:cubicBezTo>
                    <a:pt x="432" y="111"/>
                    <a:pt x="338" y="14"/>
                    <a:pt x="231" y="1"/>
                  </a:cubicBezTo>
                  <a:close/>
                </a:path>
              </a:pathLst>
            </a:custGeom>
            <a:solidFill>
              <a:srgbClr val="2C03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1475;p42"/>
            <p:cNvSpPr/>
            <p:nvPr/>
          </p:nvSpPr>
          <p:spPr>
            <a:xfrm>
              <a:off x="5095775" y="5171325"/>
              <a:ext cx="3425" cy="3100"/>
            </a:xfrm>
            <a:custGeom>
              <a:avLst/>
              <a:gdLst/>
              <a:ahLst/>
              <a:cxnLst/>
              <a:rect l="l" t="t" r="r" b="b"/>
              <a:pathLst>
                <a:path w="137" h="124" extrusionOk="0">
                  <a:moveTo>
                    <a:pt x="69" y="1"/>
                  </a:moveTo>
                  <a:cubicBezTo>
                    <a:pt x="43" y="1"/>
                    <a:pt x="14" y="30"/>
                    <a:pt x="14" y="56"/>
                  </a:cubicBezTo>
                  <a:cubicBezTo>
                    <a:pt x="1" y="95"/>
                    <a:pt x="27" y="124"/>
                    <a:pt x="69" y="124"/>
                  </a:cubicBezTo>
                  <a:cubicBezTo>
                    <a:pt x="95" y="124"/>
                    <a:pt x="124" y="95"/>
                    <a:pt x="124" y="69"/>
                  </a:cubicBezTo>
                  <a:cubicBezTo>
                    <a:pt x="137" y="30"/>
                    <a:pt x="108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476;p42"/>
            <p:cNvSpPr/>
            <p:nvPr/>
          </p:nvSpPr>
          <p:spPr>
            <a:xfrm>
              <a:off x="5153050" y="5139750"/>
              <a:ext cx="13950" cy="11475"/>
            </a:xfrm>
            <a:custGeom>
              <a:avLst/>
              <a:gdLst/>
              <a:ahLst/>
              <a:cxnLst/>
              <a:rect l="l" t="t" r="r" b="b"/>
              <a:pathLst>
                <a:path w="558" h="459" extrusionOk="0">
                  <a:moveTo>
                    <a:pt x="185" y="1"/>
                  </a:moveTo>
                  <a:cubicBezTo>
                    <a:pt x="72" y="1"/>
                    <a:pt x="1" y="99"/>
                    <a:pt x="59" y="224"/>
                  </a:cubicBezTo>
                  <a:cubicBezTo>
                    <a:pt x="85" y="292"/>
                    <a:pt x="140" y="334"/>
                    <a:pt x="195" y="373"/>
                  </a:cubicBezTo>
                  <a:cubicBezTo>
                    <a:pt x="247" y="415"/>
                    <a:pt x="289" y="441"/>
                    <a:pt x="357" y="454"/>
                  </a:cubicBezTo>
                  <a:cubicBezTo>
                    <a:pt x="369" y="457"/>
                    <a:pt x="382" y="458"/>
                    <a:pt x="396" y="458"/>
                  </a:cubicBezTo>
                  <a:cubicBezTo>
                    <a:pt x="439" y="458"/>
                    <a:pt x="487" y="442"/>
                    <a:pt x="519" y="402"/>
                  </a:cubicBezTo>
                  <a:cubicBezTo>
                    <a:pt x="558" y="360"/>
                    <a:pt x="558" y="292"/>
                    <a:pt x="532" y="240"/>
                  </a:cubicBezTo>
                  <a:cubicBezTo>
                    <a:pt x="506" y="172"/>
                    <a:pt x="451" y="130"/>
                    <a:pt x="409" y="91"/>
                  </a:cubicBezTo>
                  <a:cubicBezTo>
                    <a:pt x="357" y="62"/>
                    <a:pt x="315" y="23"/>
                    <a:pt x="247" y="10"/>
                  </a:cubicBezTo>
                  <a:cubicBezTo>
                    <a:pt x="225" y="4"/>
                    <a:pt x="205" y="1"/>
                    <a:pt x="185" y="1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1477;p42"/>
            <p:cNvSpPr/>
            <p:nvPr/>
          </p:nvSpPr>
          <p:spPr>
            <a:xfrm>
              <a:off x="5082975" y="5136825"/>
              <a:ext cx="14350" cy="11050"/>
            </a:xfrm>
            <a:custGeom>
              <a:avLst/>
              <a:gdLst/>
              <a:ahLst/>
              <a:cxnLst/>
              <a:rect l="l" t="t" r="r" b="b"/>
              <a:pathLst>
                <a:path w="574" h="442" extrusionOk="0">
                  <a:moveTo>
                    <a:pt x="365" y="0"/>
                  </a:moveTo>
                  <a:cubicBezTo>
                    <a:pt x="352" y="0"/>
                    <a:pt x="339" y="1"/>
                    <a:pt x="325" y="4"/>
                  </a:cubicBezTo>
                  <a:cubicBezTo>
                    <a:pt x="270" y="17"/>
                    <a:pt x="215" y="46"/>
                    <a:pt x="163" y="85"/>
                  </a:cubicBezTo>
                  <a:cubicBezTo>
                    <a:pt x="108" y="114"/>
                    <a:pt x="69" y="153"/>
                    <a:pt x="27" y="208"/>
                  </a:cubicBezTo>
                  <a:cubicBezTo>
                    <a:pt x="1" y="260"/>
                    <a:pt x="1" y="328"/>
                    <a:pt x="27" y="383"/>
                  </a:cubicBezTo>
                  <a:cubicBezTo>
                    <a:pt x="62" y="415"/>
                    <a:pt x="113" y="441"/>
                    <a:pt x="161" y="441"/>
                  </a:cubicBezTo>
                  <a:cubicBezTo>
                    <a:pt x="170" y="441"/>
                    <a:pt x="180" y="440"/>
                    <a:pt x="189" y="438"/>
                  </a:cubicBezTo>
                  <a:cubicBezTo>
                    <a:pt x="244" y="438"/>
                    <a:pt x="296" y="409"/>
                    <a:pt x="351" y="383"/>
                  </a:cubicBezTo>
                  <a:cubicBezTo>
                    <a:pt x="419" y="341"/>
                    <a:pt x="474" y="302"/>
                    <a:pt x="500" y="247"/>
                  </a:cubicBezTo>
                  <a:cubicBezTo>
                    <a:pt x="573" y="111"/>
                    <a:pt x="492" y="0"/>
                    <a:pt x="365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1478;p42"/>
            <p:cNvSpPr/>
            <p:nvPr/>
          </p:nvSpPr>
          <p:spPr>
            <a:xfrm>
              <a:off x="5116025" y="5181125"/>
              <a:ext cx="14850" cy="7800"/>
            </a:xfrm>
            <a:custGeom>
              <a:avLst/>
              <a:gdLst/>
              <a:ahLst/>
              <a:cxnLst/>
              <a:rect l="l" t="t" r="r" b="b"/>
              <a:pathLst>
                <a:path w="594" h="312" extrusionOk="0">
                  <a:moveTo>
                    <a:pt x="299" y="1"/>
                  </a:moveTo>
                  <a:lnTo>
                    <a:pt x="244" y="14"/>
                  </a:lnTo>
                  <a:lnTo>
                    <a:pt x="176" y="14"/>
                  </a:lnTo>
                  <a:cubicBezTo>
                    <a:pt x="124" y="27"/>
                    <a:pt x="82" y="27"/>
                    <a:pt x="43" y="69"/>
                  </a:cubicBezTo>
                  <a:cubicBezTo>
                    <a:pt x="27" y="69"/>
                    <a:pt x="27" y="82"/>
                    <a:pt x="14" y="95"/>
                  </a:cubicBezTo>
                  <a:cubicBezTo>
                    <a:pt x="14" y="108"/>
                    <a:pt x="1" y="124"/>
                    <a:pt x="1" y="137"/>
                  </a:cubicBezTo>
                  <a:cubicBezTo>
                    <a:pt x="1" y="163"/>
                    <a:pt x="14" y="189"/>
                    <a:pt x="27" y="205"/>
                  </a:cubicBezTo>
                  <a:cubicBezTo>
                    <a:pt x="56" y="244"/>
                    <a:pt x="82" y="270"/>
                    <a:pt x="108" y="299"/>
                  </a:cubicBezTo>
                  <a:cubicBezTo>
                    <a:pt x="82" y="270"/>
                    <a:pt x="69" y="231"/>
                    <a:pt x="43" y="189"/>
                  </a:cubicBezTo>
                  <a:cubicBezTo>
                    <a:pt x="27" y="150"/>
                    <a:pt x="43" y="124"/>
                    <a:pt x="69" y="95"/>
                  </a:cubicBezTo>
                  <a:cubicBezTo>
                    <a:pt x="95" y="82"/>
                    <a:pt x="137" y="69"/>
                    <a:pt x="176" y="69"/>
                  </a:cubicBezTo>
                  <a:lnTo>
                    <a:pt x="244" y="56"/>
                  </a:lnTo>
                  <a:lnTo>
                    <a:pt x="299" y="56"/>
                  </a:lnTo>
                  <a:cubicBezTo>
                    <a:pt x="325" y="56"/>
                    <a:pt x="351" y="56"/>
                    <a:pt x="367" y="69"/>
                  </a:cubicBezTo>
                  <a:lnTo>
                    <a:pt x="432" y="69"/>
                  </a:lnTo>
                  <a:cubicBezTo>
                    <a:pt x="474" y="69"/>
                    <a:pt x="513" y="82"/>
                    <a:pt x="542" y="108"/>
                  </a:cubicBezTo>
                  <a:cubicBezTo>
                    <a:pt x="568" y="124"/>
                    <a:pt x="555" y="163"/>
                    <a:pt x="542" y="205"/>
                  </a:cubicBezTo>
                  <a:cubicBezTo>
                    <a:pt x="529" y="244"/>
                    <a:pt x="500" y="270"/>
                    <a:pt x="461" y="312"/>
                  </a:cubicBezTo>
                  <a:cubicBezTo>
                    <a:pt x="500" y="286"/>
                    <a:pt x="542" y="257"/>
                    <a:pt x="568" y="218"/>
                  </a:cubicBezTo>
                  <a:cubicBezTo>
                    <a:pt x="581" y="205"/>
                    <a:pt x="581" y="176"/>
                    <a:pt x="594" y="150"/>
                  </a:cubicBezTo>
                  <a:cubicBezTo>
                    <a:pt x="594" y="137"/>
                    <a:pt x="581" y="124"/>
                    <a:pt x="581" y="108"/>
                  </a:cubicBezTo>
                  <a:cubicBezTo>
                    <a:pt x="581" y="95"/>
                    <a:pt x="581" y="82"/>
                    <a:pt x="568" y="82"/>
                  </a:cubicBezTo>
                  <a:cubicBezTo>
                    <a:pt x="529" y="43"/>
                    <a:pt x="487" y="27"/>
                    <a:pt x="432" y="14"/>
                  </a:cubicBezTo>
                  <a:lnTo>
                    <a:pt x="367" y="14"/>
                  </a:lnTo>
                  <a:cubicBezTo>
                    <a:pt x="351" y="14"/>
                    <a:pt x="325" y="1"/>
                    <a:pt x="299" y="1"/>
                  </a:cubicBezTo>
                  <a:close/>
                </a:path>
              </a:pathLst>
            </a:custGeom>
            <a:solidFill>
              <a:srgbClr val="8E2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1479;p42"/>
            <p:cNvSpPr/>
            <p:nvPr/>
          </p:nvSpPr>
          <p:spPr>
            <a:xfrm>
              <a:off x="5185925" y="5171100"/>
              <a:ext cx="18900" cy="22525"/>
            </a:xfrm>
            <a:custGeom>
              <a:avLst/>
              <a:gdLst/>
              <a:ahLst/>
              <a:cxnLst/>
              <a:rect l="l" t="t" r="r" b="b"/>
              <a:pathLst>
                <a:path w="756" h="901" extrusionOk="0">
                  <a:moveTo>
                    <a:pt x="506" y="0"/>
                  </a:moveTo>
                  <a:cubicBezTo>
                    <a:pt x="486" y="0"/>
                    <a:pt x="466" y="3"/>
                    <a:pt x="445" y="10"/>
                  </a:cubicBezTo>
                  <a:cubicBezTo>
                    <a:pt x="377" y="23"/>
                    <a:pt x="296" y="52"/>
                    <a:pt x="244" y="104"/>
                  </a:cubicBezTo>
                  <a:cubicBezTo>
                    <a:pt x="134" y="201"/>
                    <a:pt x="53" y="334"/>
                    <a:pt x="27" y="470"/>
                  </a:cubicBezTo>
                  <a:cubicBezTo>
                    <a:pt x="14" y="509"/>
                    <a:pt x="1" y="538"/>
                    <a:pt x="1" y="577"/>
                  </a:cubicBezTo>
                  <a:lnTo>
                    <a:pt x="1" y="687"/>
                  </a:lnTo>
                  <a:lnTo>
                    <a:pt x="1" y="794"/>
                  </a:lnTo>
                  <a:cubicBezTo>
                    <a:pt x="14" y="820"/>
                    <a:pt x="14" y="862"/>
                    <a:pt x="14" y="901"/>
                  </a:cubicBezTo>
                  <a:cubicBezTo>
                    <a:pt x="14" y="752"/>
                    <a:pt x="27" y="619"/>
                    <a:pt x="66" y="483"/>
                  </a:cubicBezTo>
                  <a:cubicBezTo>
                    <a:pt x="66" y="444"/>
                    <a:pt x="82" y="415"/>
                    <a:pt x="95" y="389"/>
                  </a:cubicBezTo>
                  <a:cubicBezTo>
                    <a:pt x="121" y="363"/>
                    <a:pt x="121" y="321"/>
                    <a:pt x="147" y="295"/>
                  </a:cubicBezTo>
                  <a:cubicBezTo>
                    <a:pt x="189" y="240"/>
                    <a:pt x="228" y="185"/>
                    <a:pt x="283" y="146"/>
                  </a:cubicBezTo>
                  <a:cubicBezTo>
                    <a:pt x="338" y="104"/>
                    <a:pt x="390" y="65"/>
                    <a:pt x="458" y="52"/>
                  </a:cubicBezTo>
                  <a:cubicBezTo>
                    <a:pt x="475" y="49"/>
                    <a:pt x="491" y="47"/>
                    <a:pt x="506" y="47"/>
                  </a:cubicBezTo>
                  <a:cubicBezTo>
                    <a:pt x="553" y="47"/>
                    <a:pt x="594" y="62"/>
                    <a:pt x="633" y="91"/>
                  </a:cubicBezTo>
                  <a:cubicBezTo>
                    <a:pt x="662" y="120"/>
                    <a:pt x="675" y="146"/>
                    <a:pt x="688" y="172"/>
                  </a:cubicBezTo>
                  <a:cubicBezTo>
                    <a:pt x="701" y="201"/>
                    <a:pt x="714" y="240"/>
                    <a:pt x="730" y="266"/>
                  </a:cubicBezTo>
                  <a:cubicBezTo>
                    <a:pt x="730" y="334"/>
                    <a:pt x="730" y="402"/>
                    <a:pt x="714" y="470"/>
                  </a:cubicBezTo>
                  <a:cubicBezTo>
                    <a:pt x="743" y="415"/>
                    <a:pt x="756" y="334"/>
                    <a:pt x="743" y="266"/>
                  </a:cubicBezTo>
                  <a:cubicBezTo>
                    <a:pt x="743" y="227"/>
                    <a:pt x="743" y="185"/>
                    <a:pt x="730" y="159"/>
                  </a:cubicBezTo>
                  <a:cubicBezTo>
                    <a:pt x="714" y="120"/>
                    <a:pt x="688" y="91"/>
                    <a:pt x="662" y="65"/>
                  </a:cubicBezTo>
                  <a:cubicBezTo>
                    <a:pt x="649" y="52"/>
                    <a:pt x="633" y="39"/>
                    <a:pt x="620" y="23"/>
                  </a:cubicBezTo>
                  <a:cubicBezTo>
                    <a:pt x="594" y="23"/>
                    <a:pt x="581" y="10"/>
                    <a:pt x="568" y="10"/>
                  </a:cubicBezTo>
                  <a:cubicBezTo>
                    <a:pt x="547" y="3"/>
                    <a:pt x="526" y="0"/>
                    <a:pt x="506" y="0"/>
                  </a:cubicBezTo>
                  <a:close/>
                </a:path>
              </a:pathLst>
            </a:custGeom>
            <a:solidFill>
              <a:srgbClr val="E45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1480;p42"/>
            <p:cNvSpPr/>
            <p:nvPr/>
          </p:nvSpPr>
          <p:spPr>
            <a:xfrm>
              <a:off x="5188275" y="5179050"/>
              <a:ext cx="8125" cy="15300"/>
            </a:xfrm>
            <a:custGeom>
              <a:avLst/>
              <a:gdLst/>
              <a:ahLst/>
              <a:cxnLst/>
              <a:rect l="l" t="t" r="r" b="b"/>
              <a:pathLst>
                <a:path w="325" h="612" extrusionOk="0">
                  <a:moveTo>
                    <a:pt x="126" y="1"/>
                  </a:moveTo>
                  <a:cubicBezTo>
                    <a:pt x="84" y="1"/>
                    <a:pt x="40" y="8"/>
                    <a:pt x="1" y="16"/>
                  </a:cubicBezTo>
                  <a:cubicBezTo>
                    <a:pt x="69" y="16"/>
                    <a:pt x="150" y="29"/>
                    <a:pt x="202" y="58"/>
                  </a:cubicBezTo>
                  <a:cubicBezTo>
                    <a:pt x="257" y="84"/>
                    <a:pt x="270" y="152"/>
                    <a:pt x="257" y="220"/>
                  </a:cubicBezTo>
                  <a:cubicBezTo>
                    <a:pt x="257" y="272"/>
                    <a:pt x="231" y="340"/>
                    <a:pt x="215" y="408"/>
                  </a:cubicBezTo>
                  <a:cubicBezTo>
                    <a:pt x="189" y="476"/>
                    <a:pt x="163" y="544"/>
                    <a:pt x="134" y="612"/>
                  </a:cubicBezTo>
                  <a:cubicBezTo>
                    <a:pt x="189" y="557"/>
                    <a:pt x="215" y="489"/>
                    <a:pt x="257" y="421"/>
                  </a:cubicBezTo>
                  <a:cubicBezTo>
                    <a:pt x="283" y="369"/>
                    <a:pt x="312" y="288"/>
                    <a:pt x="312" y="220"/>
                  </a:cubicBezTo>
                  <a:cubicBezTo>
                    <a:pt x="325" y="178"/>
                    <a:pt x="312" y="139"/>
                    <a:pt x="296" y="97"/>
                  </a:cubicBezTo>
                  <a:cubicBezTo>
                    <a:pt x="283" y="71"/>
                    <a:pt x="257" y="29"/>
                    <a:pt x="215" y="16"/>
                  </a:cubicBezTo>
                  <a:cubicBezTo>
                    <a:pt x="187" y="5"/>
                    <a:pt x="157" y="1"/>
                    <a:pt x="126" y="1"/>
                  </a:cubicBezTo>
                  <a:close/>
                </a:path>
              </a:pathLst>
            </a:custGeom>
            <a:solidFill>
              <a:srgbClr val="E45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1481;p42"/>
            <p:cNvSpPr/>
            <p:nvPr/>
          </p:nvSpPr>
          <p:spPr>
            <a:xfrm>
              <a:off x="5101525" y="5192625"/>
              <a:ext cx="43525" cy="18250"/>
            </a:xfrm>
            <a:custGeom>
              <a:avLst/>
              <a:gdLst/>
              <a:ahLst/>
              <a:cxnLst/>
              <a:rect l="l" t="t" r="r" b="b"/>
              <a:pathLst>
                <a:path w="1741" h="730" extrusionOk="0">
                  <a:moveTo>
                    <a:pt x="270" y="1"/>
                  </a:moveTo>
                  <a:cubicBezTo>
                    <a:pt x="202" y="14"/>
                    <a:pt x="163" y="14"/>
                    <a:pt x="137" y="27"/>
                  </a:cubicBezTo>
                  <a:cubicBezTo>
                    <a:pt x="40" y="82"/>
                    <a:pt x="1" y="419"/>
                    <a:pt x="299" y="607"/>
                  </a:cubicBezTo>
                  <a:cubicBezTo>
                    <a:pt x="312" y="607"/>
                    <a:pt x="325" y="620"/>
                    <a:pt x="325" y="620"/>
                  </a:cubicBezTo>
                  <a:cubicBezTo>
                    <a:pt x="445" y="688"/>
                    <a:pt x="594" y="730"/>
                    <a:pt x="811" y="730"/>
                  </a:cubicBezTo>
                  <a:cubicBezTo>
                    <a:pt x="1054" y="730"/>
                    <a:pt x="1229" y="675"/>
                    <a:pt x="1352" y="620"/>
                  </a:cubicBezTo>
                  <a:cubicBezTo>
                    <a:pt x="1365" y="607"/>
                    <a:pt x="1378" y="607"/>
                    <a:pt x="1391" y="594"/>
                  </a:cubicBezTo>
                  <a:cubicBezTo>
                    <a:pt x="1741" y="393"/>
                    <a:pt x="1647" y="27"/>
                    <a:pt x="1498" y="1"/>
                  </a:cubicBezTo>
                  <a:lnTo>
                    <a:pt x="1433" y="1"/>
                  </a:lnTo>
                  <a:cubicBezTo>
                    <a:pt x="1365" y="1"/>
                    <a:pt x="1255" y="1"/>
                    <a:pt x="1174" y="14"/>
                  </a:cubicBezTo>
                  <a:cubicBezTo>
                    <a:pt x="1067" y="27"/>
                    <a:pt x="959" y="33"/>
                    <a:pt x="851" y="33"/>
                  </a:cubicBezTo>
                  <a:cubicBezTo>
                    <a:pt x="743" y="33"/>
                    <a:pt x="634" y="27"/>
                    <a:pt x="526" y="14"/>
                  </a:cubicBezTo>
                  <a:cubicBezTo>
                    <a:pt x="432" y="14"/>
                    <a:pt x="338" y="1"/>
                    <a:pt x="27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1482;p42"/>
            <p:cNvSpPr/>
            <p:nvPr/>
          </p:nvSpPr>
          <p:spPr>
            <a:xfrm>
              <a:off x="5108250" y="5192625"/>
              <a:ext cx="29425" cy="6225"/>
            </a:xfrm>
            <a:custGeom>
              <a:avLst/>
              <a:gdLst/>
              <a:ahLst/>
              <a:cxnLst/>
              <a:rect l="l" t="t" r="r" b="b"/>
              <a:pathLst>
                <a:path w="1177" h="249" extrusionOk="0">
                  <a:moveTo>
                    <a:pt x="1" y="1"/>
                  </a:moveTo>
                  <a:cubicBezTo>
                    <a:pt x="1" y="95"/>
                    <a:pt x="30" y="231"/>
                    <a:pt x="176" y="244"/>
                  </a:cubicBezTo>
                  <a:cubicBezTo>
                    <a:pt x="236" y="247"/>
                    <a:pt x="315" y="248"/>
                    <a:pt x="402" y="248"/>
                  </a:cubicBezTo>
                  <a:cubicBezTo>
                    <a:pt x="689" y="248"/>
                    <a:pt x="1060" y="231"/>
                    <a:pt x="1122" y="189"/>
                  </a:cubicBezTo>
                  <a:cubicBezTo>
                    <a:pt x="1177" y="163"/>
                    <a:pt x="1177" y="82"/>
                    <a:pt x="1177" y="1"/>
                  </a:cubicBezTo>
                  <a:lnTo>
                    <a:pt x="1164" y="1"/>
                  </a:lnTo>
                  <a:cubicBezTo>
                    <a:pt x="1096" y="1"/>
                    <a:pt x="986" y="1"/>
                    <a:pt x="905" y="14"/>
                  </a:cubicBezTo>
                  <a:cubicBezTo>
                    <a:pt x="798" y="27"/>
                    <a:pt x="690" y="33"/>
                    <a:pt x="582" y="33"/>
                  </a:cubicBezTo>
                  <a:cubicBezTo>
                    <a:pt x="474" y="33"/>
                    <a:pt x="365" y="27"/>
                    <a:pt x="257" y="14"/>
                  </a:cubicBezTo>
                  <a:cubicBezTo>
                    <a:pt x="163" y="14"/>
                    <a:pt x="69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1483;p42"/>
            <p:cNvSpPr/>
            <p:nvPr/>
          </p:nvSpPr>
          <p:spPr>
            <a:xfrm>
              <a:off x="5109625" y="5205075"/>
              <a:ext cx="25700" cy="5800"/>
            </a:xfrm>
            <a:custGeom>
              <a:avLst/>
              <a:gdLst/>
              <a:ahLst/>
              <a:cxnLst/>
              <a:rect l="l" t="t" r="r" b="b"/>
              <a:pathLst>
                <a:path w="1028" h="232" extrusionOk="0">
                  <a:moveTo>
                    <a:pt x="490" y="0"/>
                  </a:moveTo>
                  <a:cubicBezTo>
                    <a:pt x="258" y="0"/>
                    <a:pt x="91" y="73"/>
                    <a:pt x="1" y="122"/>
                  </a:cubicBezTo>
                  <a:cubicBezTo>
                    <a:pt x="121" y="190"/>
                    <a:pt x="270" y="232"/>
                    <a:pt x="487" y="232"/>
                  </a:cubicBezTo>
                  <a:cubicBezTo>
                    <a:pt x="730" y="232"/>
                    <a:pt x="905" y="177"/>
                    <a:pt x="1028" y="122"/>
                  </a:cubicBezTo>
                  <a:cubicBezTo>
                    <a:pt x="823" y="32"/>
                    <a:pt x="643" y="0"/>
                    <a:pt x="490" y="0"/>
                  </a:cubicBezTo>
                  <a:close/>
                </a:path>
              </a:pathLst>
            </a:custGeom>
            <a:solidFill>
              <a:srgbClr val="FF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1484;p42"/>
            <p:cNvSpPr/>
            <p:nvPr/>
          </p:nvSpPr>
          <p:spPr>
            <a:xfrm>
              <a:off x="5049850" y="5087650"/>
              <a:ext cx="196125" cy="169075"/>
            </a:xfrm>
            <a:custGeom>
              <a:avLst/>
              <a:gdLst/>
              <a:ahLst/>
              <a:cxnLst/>
              <a:rect l="l" t="t" r="r" b="b"/>
              <a:pathLst>
                <a:path w="7845" h="6763" extrusionOk="0">
                  <a:moveTo>
                    <a:pt x="3147" y="1"/>
                  </a:moveTo>
                  <a:cubicBezTo>
                    <a:pt x="2946" y="1"/>
                    <a:pt x="2755" y="14"/>
                    <a:pt x="2554" y="27"/>
                  </a:cubicBezTo>
                  <a:cubicBezTo>
                    <a:pt x="1987" y="95"/>
                    <a:pt x="1365" y="257"/>
                    <a:pt x="1054" y="743"/>
                  </a:cubicBezTo>
                  <a:cubicBezTo>
                    <a:pt x="973" y="866"/>
                    <a:pt x="921" y="999"/>
                    <a:pt x="892" y="1148"/>
                  </a:cubicBezTo>
                  <a:cubicBezTo>
                    <a:pt x="746" y="1715"/>
                    <a:pt x="908" y="2389"/>
                    <a:pt x="678" y="2956"/>
                  </a:cubicBezTo>
                  <a:cubicBezTo>
                    <a:pt x="568" y="3215"/>
                    <a:pt x="393" y="3429"/>
                    <a:pt x="260" y="3659"/>
                  </a:cubicBezTo>
                  <a:cubicBezTo>
                    <a:pt x="111" y="3889"/>
                    <a:pt x="1" y="4171"/>
                    <a:pt x="69" y="4430"/>
                  </a:cubicBezTo>
                  <a:cubicBezTo>
                    <a:pt x="98" y="4576"/>
                    <a:pt x="179" y="4699"/>
                    <a:pt x="218" y="4835"/>
                  </a:cubicBezTo>
                  <a:cubicBezTo>
                    <a:pt x="367" y="5305"/>
                    <a:pt x="56" y="5820"/>
                    <a:pt x="137" y="6319"/>
                  </a:cubicBezTo>
                  <a:cubicBezTo>
                    <a:pt x="218" y="6374"/>
                    <a:pt x="312" y="6426"/>
                    <a:pt x="406" y="6468"/>
                  </a:cubicBezTo>
                  <a:cubicBezTo>
                    <a:pt x="461" y="6494"/>
                    <a:pt x="516" y="6520"/>
                    <a:pt x="555" y="6536"/>
                  </a:cubicBezTo>
                  <a:cubicBezTo>
                    <a:pt x="584" y="6549"/>
                    <a:pt x="597" y="6549"/>
                    <a:pt x="610" y="6562"/>
                  </a:cubicBezTo>
                  <a:cubicBezTo>
                    <a:pt x="597" y="6400"/>
                    <a:pt x="584" y="5846"/>
                    <a:pt x="798" y="5535"/>
                  </a:cubicBezTo>
                  <a:lnTo>
                    <a:pt x="798" y="5535"/>
                  </a:lnTo>
                  <a:cubicBezTo>
                    <a:pt x="798" y="5535"/>
                    <a:pt x="746" y="6196"/>
                    <a:pt x="785" y="6536"/>
                  </a:cubicBezTo>
                  <a:cubicBezTo>
                    <a:pt x="798" y="6575"/>
                    <a:pt x="798" y="6601"/>
                    <a:pt x="811" y="6630"/>
                  </a:cubicBezTo>
                  <a:cubicBezTo>
                    <a:pt x="811" y="6630"/>
                    <a:pt x="827" y="6643"/>
                    <a:pt x="840" y="6643"/>
                  </a:cubicBezTo>
                  <a:cubicBezTo>
                    <a:pt x="934" y="6669"/>
                    <a:pt x="1015" y="6698"/>
                    <a:pt x="1109" y="6711"/>
                  </a:cubicBezTo>
                  <a:cubicBezTo>
                    <a:pt x="1232" y="6724"/>
                    <a:pt x="1339" y="6750"/>
                    <a:pt x="1459" y="6763"/>
                  </a:cubicBezTo>
                  <a:cubicBezTo>
                    <a:pt x="1608" y="6630"/>
                    <a:pt x="2055" y="6468"/>
                    <a:pt x="2269" y="6413"/>
                  </a:cubicBezTo>
                  <a:cubicBezTo>
                    <a:pt x="2311" y="6400"/>
                    <a:pt x="2337" y="6387"/>
                    <a:pt x="2350" y="6387"/>
                  </a:cubicBezTo>
                  <a:cubicBezTo>
                    <a:pt x="2473" y="6358"/>
                    <a:pt x="2567" y="6358"/>
                    <a:pt x="2567" y="6358"/>
                  </a:cubicBezTo>
                  <a:lnTo>
                    <a:pt x="2755" y="6358"/>
                  </a:lnTo>
                  <a:cubicBezTo>
                    <a:pt x="2810" y="6183"/>
                    <a:pt x="2810" y="5995"/>
                    <a:pt x="2810" y="5859"/>
                  </a:cubicBezTo>
                  <a:cubicBezTo>
                    <a:pt x="2648" y="5846"/>
                    <a:pt x="2486" y="5833"/>
                    <a:pt x="2337" y="5807"/>
                  </a:cubicBezTo>
                  <a:cubicBezTo>
                    <a:pt x="1812" y="5684"/>
                    <a:pt x="1446" y="5454"/>
                    <a:pt x="1203" y="5185"/>
                  </a:cubicBezTo>
                  <a:cubicBezTo>
                    <a:pt x="1203" y="5172"/>
                    <a:pt x="1190" y="5172"/>
                    <a:pt x="1190" y="5159"/>
                  </a:cubicBezTo>
                  <a:cubicBezTo>
                    <a:pt x="866" y="4738"/>
                    <a:pt x="811" y="4226"/>
                    <a:pt x="947" y="3834"/>
                  </a:cubicBezTo>
                  <a:cubicBezTo>
                    <a:pt x="973" y="3753"/>
                    <a:pt x="989" y="3685"/>
                    <a:pt x="1015" y="3604"/>
                  </a:cubicBezTo>
                  <a:cubicBezTo>
                    <a:pt x="1070" y="3377"/>
                    <a:pt x="1096" y="3134"/>
                    <a:pt x="1083" y="2891"/>
                  </a:cubicBezTo>
                  <a:lnTo>
                    <a:pt x="1083" y="2862"/>
                  </a:lnTo>
                  <a:cubicBezTo>
                    <a:pt x="1083" y="2849"/>
                    <a:pt x="1083" y="2836"/>
                    <a:pt x="1070" y="2836"/>
                  </a:cubicBezTo>
                  <a:lnTo>
                    <a:pt x="1096" y="2794"/>
                  </a:lnTo>
                  <a:lnTo>
                    <a:pt x="1799" y="1647"/>
                  </a:lnTo>
                  <a:cubicBezTo>
                    <a:pt x="1799" y="1647"/>
                    <a:pt x="1880" y="1971"/>
                    <a:pt x="2175" y="2295"/>
                  </a:cubicBezTo>
                  <a:cubicBezTo>
                    <a:pt x="2392" y="2525"/>
                    <a:pt x="2742" y="2768"/>
                    <a:pt x="3257" y="2849"/>
                  </a:cubicBezTo>
                  <a:lnTo>
                    <a:pt x="3215" y="2810"/>
                  </a:lnTo>
                  <a:lnTo>
                    <a:pt x="2554" y="2107"/>
                  </a:lnTo>
                  <a:lnTo>
                    <a:pt x="2554" y="2107"/>
                  </a:lnTo>
                  <a:cubicBezTo>
                    <a:pt x="2554" y="2107"/>
                    <a:pt x="2904" y="2363"/>
                    <a:pt x="3432" y="2606"/>
                  </a:cubicBezTo>
                  <a:cubicBezTo>
                    <a:pt x="3863" y="2810"/>
                    <a:pt x="4417" y="2998"/>
                    <a:pt x="4971" y="3011"/>
                  </a:cubicBezTo>
                  <a:lnTo>
                    <a:pt x="5010" y="3011"/>
                  </a:lnTo>
                  <a:lnTo>
                    <a:pt x="4971" y="2567"/>
                  </a:lnTo>
                  <a:lnTo>
                    <a:pt x="5023" y="2729"/>
                  </a:lnTo>
                  <a:lnTo>
                    <a:pt x="5266" y="3403"/>
                  </a:lnTo>
                  <a:lnTo>
                    <a:pt x="5295" y="3863"/>
                  </a:lnTo>
                  <a:cubicBezTo>
                    <a:pt x="5295" y="3863"/>
                    <a:pt x="5606" y="3552"/>
                    <a:pt x="5833" y="3280"/>
                  </a:cubicBezTo>
                  <a:cubicBezTo>
                    <a:pt x="5862" y="3254"/>
                    <a:pt x="5888" y="3228"/>
                    <a:pt x="5901" y="3199"/>
                  </a:cubicBezTo>
                  <a:cubicBezTo>
                    <a:pt x="5923" y="3194"/>
                    <a:pt x="5947" y="3190"/>
                    <a:pt x="5972" y="3190"/>
                  </a:cubicBezTo>
                  <a:cubicBezTo>
                    <a:pt x="6010" y="3190"/>
                    <a:pt x="6051" y="3197"/>
                    <a:pt x="6092" y="3215"/>
                  </a:cubicBezTo>
                  <a:cubicBezTo>
                    <a:pt x="6254" y="3267"/>
                    <a:pt x="6348" y="3523"/>
                    <a:pt x="6319" y="3808"/>
                  </a:cubicBezTo>
                  <a:cubicBezTo>
                    <a:pt x="6293" y="4077"/>
                    <a:pt x="6144" y="4388"/>
                    <a:pt x="5833" y="4524"/>
                  </a:cubicBezTo>
                  <a:cubicBezTo>
                    <a:pt x="5739" y="4550"/>
                    <a:pt x="5658" y="4576"/>
                    <a:pt x="5551" y="4576"/>
                  </a:cubicBezTo>
                  <a:lnTo>
                    <a:pt x="5402" y="4576"/>
                  </a:lnTo>
                  <a:cubicBezTo>
                    <a:pt x="5295" y="4780"/>
                    <a:pt x="5159" y="4968"/>
                    <a:pt x="4997" y="5130"/>
                  </a:cubicBezTo>
                  <a:cubicBezTo>
                    <a:pt x="4903" y="5224"/>
                    <a:pt x="4796" y="5321"/>
                    <a:pt x="4686" y="5402"/>
                  </a:cubicBezTo>
                  <a:cubicBezTo>
                    <a:pt x="4660" y="5415"/>
                    <a:pt x="4634" y="5441"/>
                    <a:pt x="4592" y="5467"/>
                  </a:cubicBezTo>
                  <a:cubicBezTo>
                    <a:pt x="4579" y="5671"/>
                    <a:pt x="4579" y="6102"/>
                    <a:pt x="4660" y="6387"/>
                  </a:cubicBezTo>
                  <a:cubicBezTo>
                    <a:pt x="4699" y="6387"/>
                    <a:pt x="4741" y="6400"/>
                    <a:pt x="4780" y="6413"/>
                  </a:cubicBezTo>
                  <a:lnTo>
                    <a:pt x="4809" y="6413"/>
                  </a:lnTo>
                  <a:cubicBezTo>
                    <a:pt x="4890" y="6426"/>
                    <a:pt x="4958" y="6455"/>
                    <a:pt x="5039" y="6481"/>
                  </a:cubicBezTo>
                  <a:cubicBezTo>
                    <a:pt x="5120" y="6507"/>
                    <a:pt x="5214" y="6549"/>
                    <a:pt x="5295" y="6588"/>
                  </a:cubicBezTo>
                  <a:lnTo>
                    <a:pt x="5428" y="6588"/>
                  </a:lnTo>
                  <a:cubicBezTo>
                    <a:pt x="5577" y="6588"/>
                    <a:pt x="5713" y="6575"/>
                    <a:pt x="5849" y="6562"/>
                  </a:cubicBezTo>
                  <a:cubicBezTo>
                    <a:pt x="5875" y="6562"/>
                    <a:pt x="5888" y="6549"/>
                    <a:pt x="5914" y="6549"/>
                  </a:cubicBezTo>
                  <a:cubicBezTo>
                    <a:pt x="6186" y="6507"/>
                    <a:pt x="6455" y="6455"/>
                    <a:pt x="6711" y="6374"/>
                  </a:cubicBezTo>
                  <a:cubicBezTo>
                    <a:pt x="6659" y="6170"/>
                    <a:pt x="6497" y="5684"/>
                    <a:pt x="6497" y="5548"/>
                  </a:cubicBezTo>
                  <a:lnTo>
                    <a:pt x="6497" y="5548"/>
                  </a:lnTo>
                  <a:lnTo>
                    <a:pt x="6902" y="6306"/>
                  </a:lnTo>
                  <a:cubicBezTo>
                    <a:pt x="7035" y="6251"/>
                    <a:pt x="7171" y="6196"/>
                    <a:pt x="7307" y="6131"/>
                  </a:cubicBezTo>
                  <a:cubicBezTo>
                    <a:pt x="7388" y="6089"/>
                    <a:pt x="7482" y="6050"/>
                    <a:pt x="7563" y="5995"/>
                  </a:cubicBezTo>
                  <a:cubicBezTo>
                    <a:pt x="7615" y="5969"/>
                    <a:pt x="7683" y="5927"/>
                    <a:pt x="7738" y="5901"/>
                  </a:cubicBezTo>
                  <a:cubicBezTo>
                    <a:pt x="7777" y="5872"/>
                    <a:pt x="7806" y="5846"/>
                    <a:pt x="7845" y="5820"/>
                  </a:cubicBezTo>
                  <a:cubicBezTo>
                    <a:pt x="7819" y="5441"/>
                    <a:pt x="7320" y="5198"/>
                    <a:pt x="7307" y="4806"/>
                  </a:cubicBezTo>
                  <a:cubicBezTo>
                    <a:pt x="7291" y="4592"/>
                    <a:pt x="7440" y="4388"/>
                    <a:pt x="7469" y="4171"/>
                  </a:cubicBezTo>
                  <a:cubicBezTo>
                    <a:pt x="7495" y="3902"/>
                    <a:pt x="7333" y="3659"/>
                    <a:pt x="7171" y="3458"/>
                  </a:cubicBezTo>
                  <a:cubicBezTo>
                    <a:pt x="6983" y="3215"/>
                    <a:pt x="6766" y="2985"/>
                    <a:pt x="6617" y="2729"/>
                  </a:cubicBezTo>
                  <a:cubicBezTo>
                    <a:pt x="6319" y="2243"/>
                    <a:pt x="6361" y="1378"/>
                    <a:pt x="5862" y="1028"/>
                  </a:cubicBezTo>
                  <a:cubicBezTo>
                    <a:pt x="5794" y="986"/>
                    <a:pt x="5713" y="947"/>
                    <a:pt x="5619" y="918"/>
                  </a:cubicBezTo>
                  <a:cubicBezTo>
                    <a:pt x="5606" y="918"/>
                    <a:pt x="5590" y="905"/>
                    <a:pt x="5564" y="905"/>
                  </a:cubicBezTo>
                  <a:lnTo>
                    <a:pt x="5525" y="866"/>
                  </a:lnTo>
                  <a:cubicBezTo>
                    <a:pt x="5146" y="513"/>
                    <a:pt x="4634" y="257"/>
                    <a:pt x="4148" y="137"/>
                  </a:cubicBezTo>
                  <a:cubicBezTo>
                    <a:pt x="4012" y="95"/>
                    <a:pt x="3876" y="69"/>
                    <a:pt x="3743" y="56"/>
                  </a:cubicBezTo>
                  <a:cubicBezTo>
                    <a:pt x="3539" y="27"/>
                    <a:pt x="3351" y="14"/>
                    <a:pt x="314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1485;p42"/>
            <p:cNvSpPr/>
            <p:nvPr/>
          </p:nvSpPr>
          <p:spPr>
            <a:xfrm>
              <a:off x="5069450" y="5217250"/>
              <a:ext cx="38825" cy="36800"/>
            </a:xfrm>
            <a:custGeom>
              <a:avLst/>
              <a:gdLst/>
              <a:ahLst/>
              <a:cxnLst/>
              <a:rect l="l" t="t" r="r" b="b"/>
              <a:pathLst>
                <a:path w="1553" h="1472" extrusionOk="0">
                  <a:moveTo>
                    <a:pt x="419" y="1"/>
                  </a:moveTo>
                  <a:cubicBezTo>
                    <a:pt x="419" y="69"/>
                    <a:pt x="393" y="137"/>
                    <a:pt x="380" y="189"/>
                  </a:cubicBezTo>
                  <a:cubicBezTo>
                    <a:pt x="299" y="474"/>
                    <a:pt x="176" y="743"/>
                    <a:pt x="82" y="1012"/>
                  </a:cubicBezTo>
                  <a:cubicBezTo>
                    <a:pt x="69" y="1054"/>
                    <a:pt x="56" y="1093"/>
                    <a:pt x="56" y="1135"/>
                  </a:cubicBezTo>
                  <a:cubicBezTo>
                    <a:pt x="27" y="1203"/>
                    <a:pt x="14" y="1284"/>
                    <a:pt x="1" y="1352"/>
                  </a:cubicBezTo>
                  <a:cubicBezTo>
                    <a:pt x="14" y="1391"/>
                    <a:pt x="14" y="1417"/>
                    <a:pt x="27" y="1446"/>
                  </a:cubicBezTo>
                  <a:cubicBezTo>
                    <a:pt x="27" y="1446"/>
                    <a:pt x="43" y="1459"/>
                    <a:pt x="56" y="1459"/>
                  </a:cubicBezTo>
                  <a:cubicBezTo>
                    <a:pt x="82" y="1459"/>
                    <a:pt x="95" y="1472"/>
                    <a:pt x="124" y="1472"/>
                  </a:cubicBezTo>
                  <a:cubicBezTo>
                    <a:pt x="393" y="1174"/>
                    <a:pt x="691" y="1093"/>
                    <a:pt x="918" y="1093"/>
                  </a:cubicBezTo>
                  <a:cubicBezTo>
                    <a:pt x="1122" y="1093"/>
                    <a:pt x="1284" y="1148"/>
                    <a:pt x="1378" y="1190"/>
                  </a:cubicBezTo>
                  <a:lnTo>
                    <a:pt x="1378" y="1174"/>
                  </a:lnTo>
                  <a:lnTo>
                    <a:pt x="1391" y="1174"/>
                  </a:lnTo>
                  <a:lnTo>
                    <a:pt x="1391" y="1148"/>
                  </a:lnTo>
                  <a:lnTo>
                    <a:pt x="1472" y="1148"/>
                  </a:lnTo>
                  <a:cubicBezTo>
                    <a:pt x="1459" y="973"/>
                    <a:pt x="1514" y="798"/>
                    <a:pt x="1553" y="623"/>
                  </a:cubicBezTo>
                  <a:cubicBezTo>
                    <a:pt x="1109" y="526"/>
                    <a:pt x="772" y="338"/>
                    <a:pt x="542" y="121"/>
                  </a:cubicBezTo>
                  <a:lnTo>
                    <a:pt x="529" y="108"/>
                  </a:lnTo>
                  <a:cubicBezTo>
                    <a:pt x="487" y="69"/>
                    <a:pt x="461" y="40"/>
                    <a:pt x="419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1486;p42"/>
            <p:cNvSpPr/>
            <p:nvPr/>
          </p:nvSpPr>
          <p:spPr>
            <a:xfrm>
              <a:off x="5076900" y="5159175"/>
              <a:ext cx="25" cy="750"/>
            </a:xfrm>
            <a:custGeom>
              <a:avLst/>
              <a:gdLst/>
              <a:ahLst/>
              <a:cxnLst/>
              <a:rect l="l" t="t" r="r" b="b"/>
              <a:pathLst>
                <a:path w="1" h="30" extrusionOk="0">
                  <a:moveTo>
                    <a:pt x="1" y="1"/>
                  </a:moveTo>
                  <a:lnTo>
                    <a:pt x="1" y="30"/>
                  </a:lnTo>
                  <a:lnTo>
                    <a:pt x="1" y="30"/>
                  </a:lnTo>
                  <a:lnTo>
                    <a:pt x="1" y="30"/>
                  </a:lnTo>
                  <a:close/>
                </a:path>
              </a:pathLst>
            </a:custGeom>
            <a:solidFill>
              <a:srgbClr val="B08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1487;p42"/>
            <p:cNvSpPr/>
            <p:nvPr/>
          </p:nvSpPr>
          <p:spPr>
            <a:xfrm>
              <a:off x="5076575" y="5157475"/>
              <a:ext cx="675" cy="2450"/>
            </a:xfrm>
            <a:custGeom>
              <a:avLst/>
              <a:gdLst/>
              <a:ahLst/>
              <a:cxnLst/>
              <a:rect l="l" t="t" r="r" b="b"/>
              <a:pathLst>
                <a:path w="27" h="98" extrusionOk="0">
                  <a:moveTo>
                    <a:pt x="27" y="1"/>
                  </a:moveTo>
                  <a:lnTo>
                    <a:pt x="1" y="43"/>
                  </a:lnTo>
                  <a:cubicBezTo>
                    <a:pt x="14" y="43"/>
                    <a:pt x="14" y="56"/>
                    <a:pt x="14" y="69"/>
                  </a:cubicBezTo>
                  <a:lnTo>
                    <a:pt x="14" y="98"/>
                  </a:lnTo>
                  <a:cubicBezTo>
                    <a:pt x="14" y="69"/>
                    <a:pt x="27" y="30"/>
                    <a:pt x="27" y="1"/>
                  </a:cubicBezTo>
                  <a:close/>
                </a:path>
              </a:pathLst>
            </a:custGeom>
            <a:solidFill>
              <a:srgbClr val="A34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1488;p42"/>
            <p:cNvSpPr/>
            <p:nvPr/>
          </p:nvSpPr>
          <p:spPr>
            <a:xfrm>
              <a:off x="5051225" y="5116325"/>
              <a:ext cx="27725" cy="133025"/>
            </a:xfrm>
            <a:custGeom>
              <a:avLst/>
              <a:gdLst/>
              <a:ahLst/>
              <a:cxnLst/>
              <a:rect l="l" t="t" r="r" b="b"/>
              <a:pathLst>
                <a:path w="1109" h="5321" extrusionOk="0">
                  <a:moveTo>
                    <a:pt x="837" y="1"/>
                  </a:moveTo>
                  <a:lnTo>
                    <a:pt x="837" y="1"/>
                  </a:lnTo>
                  <a:cubicBezTo>
                    <a:pt x="691" y="568"/>
                    <a:pt x="853" y="1242"/>
                    <a:pt x="623" y="1809"/>
                  </a:cubicBezTo>
                  <a:cubicBezTo>
                    <a:pt x="513" y="2068"/>
                    <a:pt x="338" y="2282"/>
                    <a:pt x="205" y="2512"/>
                  </a:cubicBezTo>
                  <a:cubicBezTo>
                    <a:pt x="82" y="2700"/>
                    <a:pt x="1" y="2917"/>
                    <a:pt x="1" y="3134"/>
                  </a:cubicBezTo>
                  <a:cubicBezTo>
                    <a:pt x="1" y="3186"/>
                    <a:pt x="1" y="3228"/>
                    <a:pt x="14" y="3283"/>
                  </a:cubicBezTo>
                  <a:cubicBezTo>
                    <a:pt x="43" y="3429"/>
                    <a:pt x="124" y="3552"/>
                    <a:pt x="163" y="3688"/>
                  </a:cubicBezTo>
                  <a:cubicBezTo>
                    <a:pt x="189" y="3782"/>
                    <a:pt x="205" y="3876"/>
                    <a:pt x="205" y="3970"/>
                  </a:cubicBezTo>
                  <a:cubicBezTo>
                    <a:pt x="205" y="4307"/>
                    <a:pt x="69" y="4660"/>
                    <a:pt x="69" y="4997"/>
                  </a:cubicBezTo>
                  <a:cubicBezTo>
                    <a:pt x="69" y="5065"/>
                    <a:pt x="69" y="5117"/>
                    <a:pt x="82" y="5172"/>
                  </a:cubicBezTo>
                  <a:cubicBezTo>
                    <a:pt x="163" y="5227"/>
                    <a:pt x="257" y="5279"/>
                    <a:pt x="351" y="5321"/>
                  </a:cubicBezTo>
                  <a:cubicBezTo>
                    <a:pt x="367" y="5308"/>
                    <a:pt x="367" y="5279"/>
                    <a:pt x="380" y="5253"/>
                  </a:cubicBezTo>
                  <a:cubicBezTo>
                    <a:pt x="461" y="4835"/>
                    <a:pt x="367" y="4388"/>
                    <a:pt x="312" y="3970"/>
                  </a:cubicBezTo>
                  <a:cubicBezTo>
                    <a:pt x="270" y="3578"/>
                    <a:pt x="257" y="3160"/>
                    <a:pt x="419" y="2797"/>
                  </a:cubicBezTo>
                  <a:cubicBezTo>
                    <a:pt x="581" y="2444"/>
                    <a:pt x="905" y="2162"/>
                    <a:pt x="1015" y="1770"/>
                  </a:cubicBezTo>
                  <a:cubicBezTo>
                    <a:pt x="1015" y="1757"/>
                    <a:pt x="1028" y="1757"/>
                    <a:pt x="1028" y="1744"/>
                  </a:cubicBezTo>
                  <a:lnTo>
                    <a:pt x="1028" y="1715"/>
                  </a:lnTo>
                  <a:cubicBezTo>
                    <a:pt x="1028" y="1702"/>
                    <a:pt x="1028" y="1689"/>
                    <a:pt x="1015" y="1689"/>
                  </a:cubicBezTo>
                  <a:lnTo>
                    <a:pt x="1041" y="1647"/>
                  </a:lnTo>
                  <a:cubicBezTo>
                    <a:pt x="1109" y="1216"/>
                    <a:pt x="918" y="772"/>
                    <a:pt x="853" y="325"/>
                  </a:cubicBezTo>
                  <a:cubicBezTo>
                    <a:pt x="837" y="218"/>
                    <a:pt x="837" y="108"/>
                    <a:pt x="837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1489;p42"/>
            <p:cNvSpPr/>
            <p:nvPr/>
          </p:nvSpPr>
          <p:spPr>
            <a:xfrm>
              <a:off x="5111650" y="5113975"/>
              <a:ext cx="63125" cy="48950"/>
            </a:xfrm>
            <a:custGeom>
              <a:avLst/>
              <a:gdLst/>
              <a:ahLst/>
              <a:cxnLst/>
              <a:rect l="l" t="t" r="r" b="b"/>
              <a:pathLst>
                <a:path w="2525" h="1958" extrusionOk="0">
                  <a:moveTo>
                    <a:pt x="14" y="1"/>
                  </a:moveTo>
                  <a:cubicBezTo>
                    <a:pt x="1" y="82"/>
                    <a:pt x="1" y="163"/>
                    <a:pt x="14" y="244"/>
                  </a:cubicBezTo>
                  <a:cubicBezTo>
                    <a:pt x="56" y="419"/>
                    <a:pt x="137" y="581"/>
                    <a:pt x="231" y="730"/>
                  </a:cubicBezTo>
                  <a:cubicBezTo>
                    <a:pt x="406" y="1041"/>
                    <a:pt x="607" y="1323"/>
                    <a:pt x="905" y="1514"/>
                  </a:cubicBezTo>
                  <a:cubicBezTo>
                    <a:pt x="918" y="1527"/>
                    <a:pt x="931" y="1540"/>
                    <a:pt x="960" y="1553"/>
                  </a:cubicBezTo>
                  <a:cubicBezTo>
                    <a:pt x="1391" y="1757"/>
                    <a:pt x="1945" y="1945"/>
                    <a:pt x="2499" y="1958"/>
                  </a:cubicBezTo>
                  <a:lnTo>
                    <a:pt x="2525" y="1958"/>
                  </a:lnTo>
                  <a:cubicBezTo>
                    <a:pt x="2499" y="1796"/>
                    <a:pt x="2418" y="1647"/>
                    <a:pt x="2308" y="1527"/>
                  </a:cubicBezTo>
                  <a:lnTo>
                    <a:pt x="2295" y="1527"/>
                  </a:lnTo>
                  <a:cubicBezTo>
                    <a:pt x="2282" y="1498"/>
                    <a:pt x="2256" y="1485"/>
                    <a:pt x="2227" y="1472"/>
                  </a:cubicBezTo>
                  <a:cubicBezTo>
                    <a:pt x="2107" y="1378"/>
                    <a:pt x="1945" y="1323"/>
                    <a:pt x="1796" y="1271"/>
                  </a:cubicBezTo>
                  <a:cubicBezTo>
                    <a:pt x="1553" y="1190"/>
                    <a:pt x="1323" y="1080"/>
                    <a:pt x="1109" y="947"/>
                  </a:cubicBezTo>
                  <a:cubicBezTo>
                    <a:pt x="743" y="717"/>
                    <a:pt x="432" y="380"/>
                    <a:pt x="231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1490;p42"/>
            <p:cNvSpPr/>
            <p:nvPr/>
          </p:nvSpPr>
          <p:spPr>
            <a:xfrm>
              <a:off x="5100150" y="5114625"/>
              <a:ext cx="31125" cy="44250"/>
            </a:xfrm>
            <a:custGeom>
              <a:avLst/>
              <a:gdLst/>
              <a:ahLst/>
              <a:cxnLst/>
              <a:rect l="l" t="t" r="r" b="b"/>
              <a:pathLst>
                <a:path w="1245" h="1770" extrusionOk="0">
                  <a:moveTo>
                    <a:pt x="150" y="1"/>
                  </a:moveTo>
                  <a:cubicBezTo>
                    <a:pt x="124" y="1"/>
                    <a:pt x="95" y="14"/>
                    <a:pt x="69" y="14"/>
                  </a:cubicBezTo>
                  <a:cubicBezTo>
                    <a:pt x="30" y="244"/>
                    <a:pt x="1" y="474"/>
                    <a:pt x="30" y="717"/>
                  </a:cubicBezTo>
                  <a:cubicBezTo>
                    <a:pt x="56" y="879"/>
                    <a:pt x="95" y="1054"/>
                    <a:pt x="163" y="1216"/>
                  </a:cubicBezTo>
                  <a:cubicBezTo>
                    <a:pt x="380" y="1446"/>
                    <a:pt x="730" y="1689"/>
                    <a:pt x="1245" y="1770"/>
                  </a:cubicBezTo>
                  <a:lnTo>
                    <a:pt x="1203" y="1731"/>
                  </a:lnTo>
                  <a:cubicBezTo>
                    <a:pt x="1015" y="1582"/>
                    <a:pt x="824" y="1433"/>
                    <a:pt x="649" y="1245"/>
                  </a:cubicBezTo>
                  <a:cubicBezTo>
                    <a:pt x="435" y="1002"/>
                    <a:pt x="257" y="717"/>
                    <a:pt x="192" y="406"/>
                  </a:cubicBezTo>
                  <a:cubicBezTo>
                    <a:pt x="150" y="273"/>
                    <a:pt x="137" y="137"/>
                    <a:pt x="150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1491;p42"/>
            <p:cNvSpPr/>
            <p:nvPr/>
          </p:nvSpPr>
          <p:spPr>
            <a:xfrm>
              <a:off x="5182850" y="5109275"/>
              <a:ext cx="56075" cy="131650"/>
            </a:xfrm>
            <a:custGeom>
              <a:avLst/>
              <a:gdLst/>
              <a:ahLst/>
              <a:cxnLst/>
              <a:rect l="l" t="t" r="r" b="b"/>
              <a:pathLst>
                <a:path w="2243" h="5266" extrusionOk="0">
                  <a:moveTo>
                    <a:pt x="205" y="1"/>
                  </a:moveTo>
                  <a:cubicBezTo>
                    <a:pt x="82" y="338"/>
                    <a:pt x="1" y="688"/>
                    <a:pt x="14" y="1067"/>
                  </a:cubicBezTo>
                  <a:cubicBezTo>
                    <a:pt x="14" y="1148"/>
                    <a:pt x="27" y="1242"/>
                    <a:pt x="43" y="1336"/>
                  </a:cubicBezTo>
                  <a:cubicBezTo>
                    <a:pt x="95" y="1485"/>
                    <a:pt x="137" y="1647"/>
                    <a:pt x="163" y="1809"/>
                  </a:cubicBezTo>
                  <a:cubicBezTo>
                    <a:pt x="257" y="2039"/>
                    <a:pt x="367" y="2240"/>
                    <a:pt x="513" y="2415"/>
                  </a:cubicBezTo>
                  <a:cubicBezTo>
                    <a:pt x="542" y="2389"/>
                    <a:pt x="568" y="2363"/>
                    <a:pt x="581" y="2334"/>
                  </a:cubicBezTo>
                  <a:cubicBezTo>
                    <a:pt x="594" y="2321"/>
                    <a:pt x="610" y="2321"/>
                    <a:pt x="636" y="2321"/>
                  </a:cubicBezTo>
                  <a:cubicBezTo>
                    <a:pt x="675" y="2321"/>
                    <a:pt x="717" y="2334"/>
                    <a:pt x="772" y="2350"/>
                  </a:cubicBezTo>
                  <a:cubicBezTo>
                    <a:pt x="918" y="2402"/>
                    <a:pt x="1015" y="2606"/>
                    <a:pt x="1015" y="2849"/>
                  </a:cubicBezTo>
                  <a:cubicBezTo>
                    <a:pt x="1015" y="2875"/>
                    <a:pt x="1015" y="2901"/>
                    <a:pt x="999" y="2943"/>
                  </a:cubicBezTo>
                  <a:cubicBezTo>
                    <a:pt x="1148" y="3092"/>
                    <a:pt x="1271" y="3241"/>
                    <a:pt x="1323" y="3442"/>
                  </a:cubicBezTo>
                  <a:cubicBezTo>
                    <a:pt x="1420" y="3727"/>
                    <a:pt x="1352" y="4022"/>
                    <a:pt x="1391" y="4307"/>
                  </a:cubicBezTo>
                  <a:cubicBezTo>
                    <a:pt x="1459" y="4683"/>
                    <a:pt x="1689" y="5023"/>
                    <a:pt x="1987" y="5266"/>
                  </a:cubicBezTo>
                  <a:cubicBezTo>
                    <a:pt x="2068" y="5224"/>
                    <a:pt x="2162" y="5185"/>
                    <a:pt x="2243" y="5130"/>
                  </a:cubicBezTo>
                  <a:cubicBezTo>
                    <a:pt x="2133" y="5007"/>
                    <a:pt x="2026" y="4887"/>
                    <a:pt x="1932" y="4751"/>
                  </a:cubicBezTo>
                  <a:cubicBezTo>
                    <a:pt x="1757" y="4495"/>
                    <a:pt x="1663" y="4184"/>
                    <a:pt x="1663" y="3860"/>
                  </a:cubicBezTo>
                  <a:cubicBezTo>
                    <a:pt x="1647" y="3617"/>
                    <a:pt x="1702" y="3374"/>
                    <a:pt x="1676" y="3131"/>
                  </a:cubicBezTo>
                  <a:cubicBezTo>
                    <a:pt x="1647" y="2917"/>
                    <a:pt x="1553" y="2713"/>
                    <a:pt x="1404" y="2538"/>
                  </a:cubicBezTo>
                  <a:cubicBezTo>
                    <a:pt x="1271" y="2389"/>
                    <a:pt x="1096" y="2269"/>
                    <a:pt x="947" y="2133"/>
                  </a:cubicBezTo>
                  <a:cubicBezTo>
                    <a:pt x="623" y="1822"/>
                    <a:pt x="419" y="1391"/>
                    <a:pt x="338" y="944"/>
                  </a:cubicBezTo>
                  <a:cubicBezTo>
                    <a:pt x="286" y="649"/>
                    <a:pt x="270" y="351"/>
                    <a:pt x="299" y="53"/>
                  </a:cubicBezTo>
                  <a:cubicBezTo>
                    <a:pt x="286" y="53"/>
                    <a:pt x="270" y="40"/>
                    <a:pt x="244" y="40"/>
                  </a:cubicBezTo>
                  <a:lnTo>
                    <a:pt x="205" y="1"/>
                  </a:ln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1492;p42"/>
            <p:cNvSpPr/>
            <p:nvPr/>
          </p:nvSpPr>
          <p:spPr>
            <a:xfrm>
              <a:off x="5180500" y="5200725"/>
              <a:ext cx="17925" cy="45875"/>
            </a:xfrm>
            <a:custGeom>
              <a:avLst/>
              <a:gdLst/>
              <a:ahLst/>
              <a:cxnLst/>
              <a:rect l="l" t="t" r="r" b="b"/>
              <a:pathLst>
                <a:path w="717" h="1835" extrusionOk="0">
                  <a:moveTo>
                    <a:pt x="607" y="1"/>
                  </a:moveTo>
                  <a:cubicBezTo>
                    <a:pt x="513" y="27"/>
                    <a:pt x="432" y="53"/>
                    <a:pt x="325" y="53"/>
                  </a:cubicBezTo>
                  <a:lnTo>
                    <a:pt x="325" y="69"/>
                  </a:lnTo>
                  <a:cubicBezTo>
                    <a:pt x="312" y="445"/>
                    <a:pt x="108" y="798"/>
                    <a:pt x="27" y="1174"/>
                  </a:cubicBezTo>
                  <a:cubicBezTo>
                    <a:pt x="14" y="1229"/>
                    <a:pt x="14" y="1284"/>
                    <a:pt x="14" y="1349"/>
                  </a:cubicBezTo>
                  <a:cubicBezTo>
                    <a:pt x="1" y="1485"/>
                    <a:pt x="14" y="1634"/>
                    <a:pt x="56" y="1754"/>
                  </a:cubicBezTo>
                  <a:lnTo>
                    <a:pt x="189" y="1754"/>
                  </a:lnTo>
                  <a:cubicBezTo>
                    <a:pt x="312" y="1754"/>
                    <a:pt x="445" y="1770"/>
                    <a:pt x="594" y="1835"/>
                  </a:cubicBezTo>
                  <a:cubicBezTo>
                    <a:pt x="513" y="1621"/>
                    <a:pt x="487" y="1391"/>
                    <a:pt x="542" y="1174"/>
                  </a:cubicBezTo>
                  <a:cubicBezTo>
                    <a:pt x="568" y="1012"/>
                    <a:pt x="636" y="863"/>
                    <a:pt x="662" y="717"/>
                  </a:cubicBezTo>
                  <a:cubicBezTo>
                    <a:pt x="717" y="474"/>
                    <a:pt x="688" y="215"/>
                    <a:pt x="607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1493;p42"/>
            <p:cNvSpPr/>
            <p:nvPr/>
          </p:nvSpPr>
          <p:spPr>
            <a:xfrm>
              <a:off x="5074875" y="5101175"/>
              <a:ext cx="112375" cy="55350"/>
            </a:xfrm>
            <a:custGeom>
              <a:avLst/>
              <a:gdLst/>
              <a:ahLst/>
              <a:cxnLst/>
              <a:rect l="l" t="t" r="r" b="b"/>
              <a:pathLst>
                <a:path w="4495" h="2214" extrusionOk="0">
                  <a:moveTo>
                    <a:pt x="1984" y="1"/>
                  </a:moveTo>
                  <a:cubicBezTo>
                    <a:pt x="1485" y="1"/>
                    <a:pt x="1106" y="95"/>
                    <a:pt x="837" y="228"/>
                  </a:cubicBezTo>
                  <a:cubicBezTo>
                    <a:pt x="1" y="633"/>
                    <a:pt x="40" y="1472"/>
                    <a:pt x="40" y="1472"/>
                  </a:cubicBezTo>
                  <a:cubicBezTo>
                    <a:pt x="215" y="957"/>
                    <a:pt x="662" y="594"/>
                    <a:pt x="1203" y="539"/>
                  </a:cubicBezTo>
                  <a:cubicBezTo>
                    <a:pt x="1255" y="526"/>
                    <a:pt x="1310" y="526"/>
                    <a:pt x="1365" y="513"/>
                  </a:cubicBezTo>
                  <a:cubicBezTo>
                    <a:pt x="1527" y="513"/>
                    <a:pt x="1702" y="513"/>
                    <a:pt x="1890" y="526"/>
                  </a:cubicBezTo>
                  <a:cubicBezTo>
                    <a:pt x="2227" y="552"/>
                    <a:pt x="2538" y="662"/>
                    <a:pt x="2823" y="782"/>
                  </a:cubicBezTo>
                  <a:cubicBezTo>
                    <a:pt x="3241" y="986"/>
                    <a:pt x="3591" y="1242"/>
                    <a:pt x="3847" y="1459"/>
                  </a:cubicBezTo>
                  <a:cubicBezTo>
                    <a:pt x="4064" y="1647"/>
                    <a:pt x="4265" y="1877"/>
                    <a:pt x="4427" y="2120"/>
                  </a:cubicBezTo>
                  <a:lnTo>
                    <a:pt x="4495" y="2214"/>
                  </a:lnTo>
                  <a:cubicBezTo>
                    <a:pt x="4388" y="1459"/>
                    <a:pt x="3970" y="782"/>
                    <a:pt x="3335" y="390"/>
                  </a:cubicBezTo>
                  <a:cubicBezTo>
                    <a:pt x="3241" y="338"/>
                    <a:pt x="3147" y="283"/>
                    <a:pt x="3037" y="228"/>
                  </a:cubicBezTo>
                  <a:cubicBezTo>
                    <a:pt x="2726" y="95"/>
                    <a:pt x="2376" y="1"/>
                    <a:pt x="1984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1494;p42"/>
            <p:cNvSpPr/>
            <p:nvPr/>
          </p:nvSpPr>
          <p:spPr>
            <a:xfrm>
              <a:off x="5075850" y="5106850"/>
              <a:ext cx="33150" cy="31125"/>
            </a:xfrm>
            <a:custGeom>
              <a:avLst/>
              <a:gdLst/>
              <a:ahLst/>
              <a:cxnLst/>
              <a:rect l="l" t="t" r="r" b="b"/>
              <a:pathLst>
                <a:path w="1326" h="1245" extrusionOk="0">
                  <a:moveTo>
                    <a:pt x="798" y="1"/>
                  </a:moveTo>
                  <a:cubicBezTo>
                    <a:pt x="43" y="380"/>
                    <a:pt x="1" y="1096"/>
                    <a:pt x="1" y="1216"/>
                  </a:cubicBezTo>
                  <a:lnTo>
                    <a:pt x="1" y="1245"/>
                  </a:lnTo>
                  <a:cubicBezTo>
                    <a:pt x="176" y="730"/>
                    <a:pt x="623" y="367"/>
                    <a:pt x="1164" y="312"/>
                  </a:cubicBezTo>
                  <a:cubicBezTo>
                    <a:pt x="1216" y="299"/>
                    <a:pt x="1271" y="299"/>
                    <a:pt x="1326" y="286"/>
                  </a:cubicBezTo>
                  <a:cubicBezTo>
                    <a:pt x="1190" y="231"/>
                    <a:pt x="1054" y="163"/>
                    <a:pt x="934" y="82"/>
                  </a:cubicBezTo>
                  <a:cubicBezTo>
                    <a:pt x="879" y="56"/>
                    <a:pt x="840" y="43"/>
                    <a:pt x="798" y="1"/>
                  </a:cubicBezTo>
                  <a:close/>
                </a:path>
              </a:pathLst>
            </a:custGeom>
            <a:solidFill>
              <a:srgbClr val="F352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1495;p42"/>
            <p:cNvSpPr/>
            <p:nvPr/>
          </p:nvSpPr>
          <p:spPr>
            <a:xfrm>
              <a:off x="5145425" y="5110900"/>
              <a:ext cx="41825" cy="45625"/>
            </a:xfrm>
            <a:custGeom>
              <a:avLst/>
              <a:gdLst/>
              <a:ahLst/>
              <a:cxnLst/>
              <a:rect l="l" t="t" r="r" b="b"/>
              <a:pathLst>
                <a:path w="1673" h="1825" extrusionOk="0">
                  <a:moveTo>
                    <a:pt x="513" y="1"/>
                  </a:moveTo>
                  <a:cubicBezTo>
                    <a:pt x="526" y="82"/>
                    <a:pt x="487" y="163"/>
                    <a:pt x="419" y="231"/>
                  </a:cubicBezTo>
                  <a:cubicBezTo>
                    <a:pt x="325" y="325"/>
                    <a:pt x="189" y="367"/>
                    <a:pt x="40" y="393"/>
                  </a:cubicBezTo>
                  <a:lnTo>
                    <a:pt x="1" y="393"/>
                  </a:lnTo>
                  <a:cubicBezTo>
                    <a:pt x="419" y="597"/>
                    <a:pt x="769" y="853"/>
                    <a:pt x="1025" y="1070"/>
                  </a:cubicBezTo>
                  <a:cubicBezTo>
                    <a:pt x="1242" y="1258"/>
                    <a:pt x="1443" y="1488"/>
                    <a:pt x="1605" y="1731"/>
                  </a:cubicBezTo>
                  <a:lnTo>
                    <a:pt x="1673" y="1825"/>
                  </a:lnTo>
                  <a:cubicBezTo>
                    <a:pt x="1673" y="1799"/>
                    <a:pt x="1673" y="1770"/>
                    <a:pt x="1660" y="1744"/>
                  </a:cubicBezTo>
                  <a:cubicBezTo>
                    <a:pt x="1634" y="1582"/>
                    <a:pt x="1592" y="1420"/>
                    <a:pt x="1540" y="1271"/>
                  </a:cubicBezTo>
                  <a:cubicBezTo>
                    <a:pt x="1349" y="746"/>
                    <a:pt x="986" y="299"/>
                    <a:pt x="513" y="1"/>
                  </a:cubicBezTo>
                  <a:close/>
                </a:path>
              </a:pathLst>
            </a:custGeom>
            <a:solidFill>
              <a:srgbClr val="F352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1496;p42"/>
            <p:cNvSpPr/>
            <p:nvPr/>
          </p:nvSpPr>
          <p:spPr>
            <a:xfrm>
              <a:off x="5110275" y="5245925"/>
              <a:ext cx="57450" cy="55750"/>
            </a:xfrm>
            <a:custGeom>
              <a:avLst/>
              <a:gdLst/>
              <a:ahLst/>
              <a:cxnLst/>
              <a:rect l="l" t="t" r="r" b="b"/>
              <a:pathLst>
                <a:path w="2298" h="2230" extrusionOk="0">
                  <a:moveTo>
                    <a:pt x="150" y="1"/>
                  </a:moveTo>
                  <a:lnTo>
                    <a:pt x="1" y="675"/>
                  </a:lnTo>
                  <a:lnTo>
                    <a:pt x="299" y="1906"/>
                  </a:lnTo>
                  <a:lnTo>
                    <a:pt x="879" y="2230"/>
                  </a:lnTo>
                  <a:lnTo>
                    <a:pt x="1825" y="2120"/>
                  </a:lnTo>
                  <a:lnTo>
                    <a:pt x="2094" y="1446"/>
                  </a:lnTo>
                  <a:lnTo>
                    <a:pt x="2298" y="299"/>
                  </a:lnTo>
                  <a:lnTo>
                    <a:pt x="2120" y="1"/>
                  </a:lnTo>
                  <a:cubicBezTo>
                    <a:pt x="2055" y="367"/>
                    <a:pt x="1919" y="623"/>
                    <a:pt x="1783" y="798"/>
                  </a:cubicBezTo>
                  <a:cubicBezTo>
                    <a:pt x="1635" y="987"/>
                    <a:pt x="1403" y="1082"/>
                    <a:pt x="1170" y="1082"/>
                  </a:cubicBezTo>
                  <a:cubicBezTo>
                    <a:pt x="937" y="1082"/>
                    <a:pt x="704" y="987"/>
                    <a:pt x="555" y="798"/>
                  </a:cubicBezTo>
                  <a:cubicBezTo>
                    <a:pt x="273" y="461"/>
                    <a:pt x="150" y="1"/>
                    <a:pt x="150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1497;p42"/>
            <p:cNvSpPr/>
            <p:nvPr/>
          </p:nvSpPr>
          <p:spPr>
            <a:xfrm>
              <a:off x="5054950" y="5244550"/>
              <a:ext cx="59400" cy="49025"/>
            </a:xfrm>
            <a:custGeom>
              <a:avLst/>
              <a:gdLst/>
              <a:ahLst/>
              <a:cxnLst/>
              <a:rect l="l" t="t" r="r" b="b"/>
              <a:pathLst>
                <a:path w="2376" h="1961" extrusionOk="0">
                  <a:moveTo>
                    <a:pt x="1506" y="0"/>
                  </a:moveTo>
                  <a:cubicBezTo>
                    <a:pt x="1259" y="0"/>
                    <a:pt x="957" y="88"/>
                    <a:pt x="675" y="406"/>
                  </a:cubicBezTo>
                  <a:cubicBezTo>
                    <a:pt x="1" y="1177"/>
                    <a:pt x="743" y="1637"/>
                    <a:pt x="743" y="1637"/>
                  </a:cubicBezTo>
                  <a:lnTo>
                    <a:pt x="555" y="1961"/>
                  </a:lnTo>
                  <a:lnTo>
                    <a:pt x="1919" y="1961"/>
                  </a:lnTo>
                  <a:lnTo>
                    <a:pt x="1796" y="1718"/>
                  </a:lnTo>
                  <a:lnTo>
                    <a:pt x="2188" y="1663"/>
                  </a:lnTo>
                  <a:lnTo>
                    <a:pt x="2376" y="1028"/>
                  </a:lnTo>
                  <a:lnTo>
                    <a:pt x="2039" y="137"/>
                  </a:lnTo>
                  <a:cubicBezTo>
                    <a:pt x="2039" y="137"/>
                    <a:pt x="1814" y="0"/>
                    <a:pt x="1506" y="0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1498;p42"/>
            <p:cNvSpPr/>
            <p:nvPr/>
          </p:nvSpPr>
          <p:spPr>
            <a:xfrm>
              <a:off x="5069125" y="5286750"/>
              <a:ext cx="3750" cy="6425"/>
            </a:xfrm>
            <a:custGeom>
              <a:avLst/>
              <a:gdLst/>
              <a:ahLst/>
              <a:cxnLst/>
              <a:rect l="l" t="t" r="r" b="b"/>
              <a:pathLst>
                <a:path w="150" h="257" extrusionOk="0">
                  <a:moveTo>
                    <a:pt x="150" y="1"/>
                  </a:moveTo>
                  <a:lnTo>
                    <a:pt x="150" y="1"/>
                  </a:lnTo>
                  <a:lnTo>
                    <a:pt x="1" y="257"/>
                  </a:lnTo>
                  <a:lnTo>
                    <a:pt x="1" y="257"/>
                  </a:lnTo>
                  <a:close/>
                </a:path>
              </a:pathLst>
            </a:custGeom>
            <a:solidFill>
              <a:srgbClr val="9F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1499;p42"/>
            <p:cNvSpPr/>
            <p:nvPr/>
          </p:nvSpPr>
          <p:spPr>
            <a:xfrm>
              <a:off x="5068800" y="5271275"/>
              <a:ext cx="33725" cy="22300"/>
            </a:xfrm>
            <a:custGeom>
              <a:avLst/>
              <a:gdLst/>
              <a:ahLst/>
              <a:cxnLst/>
              <a:rect l="l" t="t" r="r" b="b"/>
              <a:pathLst>
                <a:path w="1349" h="892" extrusionOk="0">
                  <a:moveTo>
                    <a:pt x="1284" y="1"/>
                  </a:moveTo>
                  <a:cubicBezTo>
                    <a:pt x="1080" y="309"/>
                    <a:pt x="743" y="568"/>
                    <a:pt x="163" y="620"/>
                  </a:cubicBezTo>
                  <a:lnTo>
                    <a:pt x="14" y="876"/>
                  </a:lnTo>
                  <a:lnTo>
                    <a:pt x="1" y="892"/>
                  </a:lnTo>
                  <a:lnTo>
                    <a:pt x="1349" y="892"/>
                  </a:lnTo>
                  <a:lnTo>
                    <a:pt x="1336" y="876"/>
                  </a:lnTo>
                  <a:cubicBezTo>
                    <a:pt x="1242" y="769"/>
                    <a:pt x="1203" y="620"/>
                    <a:pt x="1229" y="487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1500;p42"/>
            <p:cNvSpPr/>
            <p:nvPr/>
          </p:nvSpPr>
          <p:spPr>
            <a:xfrm>
              <a:off x="5087675" y="5249325"/>
              <a:ext cx="15900" cy="4400"/>
            </a:xfrm>
            <a:custGeom>
              <a:avLst/>
              <a:gdLst/>
              <a:ahLst/>
              <a:cxnLst/>
              <a:rect l="l" t="t" r="r" b="b"/>
              <a:pathLst>
                <a:path w="636" h="176" extrusionOk="0">
                  <a:moveTo>
                    <a:pt x="406" y="1"/>
                  </a:moveTo>
                  <a:cubicBezTo>
                    <a:pt x="150" y="1"/>
                    <a:pt x="1" y="134"/>
                    <a:pt x="1" y="134"/>
                  </a:cubicBezTo>
                  <a:cubicBezTo>
                    <a:pt x="82" y="95"/>
                    <a:pt x="163" y="82"/>
                    <a:pt x="244" y="82"/>
                  </a:cubicBezTo>
                  <a:cubicBezTo>
                    <a:pt x="380" y="82"/>
                    <a:pt x="500" y="134"/>
                    <a:pt x="568" y="176"/>
                  </a:cubicBezTo>
                  <a:lnTo>
                    <a:pt x="623" y="176"/>
                  </a:lnTo>
                  <a:lnTo>
                    <a:pt x="636" y="40"/>
                  </a:lnTo>
                  <a:cubicBezTo>
                    <a:pt x="555" y="14"/>
                    <a:pt x="474" y="1"/>
                    <a:pt x="406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1501;p42"/>
            <p:cNvSpPr/>
            <p:nvPr/>
          </p:nvSpPr>
          <p:spPr>
            <a:xfrm>
              <a:off x="5088725" y="5253375"/>
              <a:ext cx="14525" cy="4075"/>
            </a:xfrm>
            <a:custGeom>
              <a:avLst/>
              <a:gdLst/>
              <a:ahLst/>
              <a:cxnLst/>
              <a:rect l="l" t="t" r="r" b="b"/>
              <a:pathLst>
                <a:path w="581" h="163" extrusionOk="0">
                  <a:moveTo>
                    <a:pt x="406" y="1"/>
                  </a:moveTo>
                  <a:cubicBezTo>
                    <a:pt x="163" y="1"/>
                    <a:pt x="1" y="134"/>
                    <a:pt x="1" y="134"/>
                  </a:cubicBezTo>
                  <a:cubicBezTo>
                    <a:pt x="95" y="95"/>
                    <a:pt x="176" y="82"/>
                    <a:pt x="257" y="82"/>
                  </a:cubicBezTo>
                  <a:cubicBezTo>
                    <a:pt x="377" y="82"/>
                    <a:pt x="487" y="121"/>
                    <a:pt x="552" y="163"/>
                  </a:cubicBezTo>
                  <a:lnTo>
                    <a:pt x="581" y="27"/>
                  </a:lnTo>
                  <a:cubicBezTo>
                    <a:pt x="568" y="27"/>
                    <a:pt x="552" y="14"/>
                    <a:pt x="526" y="14"/>
                  </a:cubicBezTo>
                  <a:cubicBezTo>
                    <a:pt x="487" y="1"/>
                    <a:pt x="445" y="1"/>
                    <a:pt x="406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1502;p42"/>
            <p:cNvSpPr/>
            <p:nvPr/>
          </p:nvSpPr>
          <p:spPr>
            <a:xfrm>
              <a:off x="5101850" y="5253700"/>
              <a:ext cx="1400" cy="350"/>
            </a:xfrm>
            <a:custGeom>
              <a:avLst/>
              <a:gdLst/>
              <a:ahLst/>
              <a:cxnLst/>
              <a:rect l="l" t="t" r="r" b="b"/>
              <a:pathLst>
                <a:path w="56" h="14" extrusionOk="0">
                  <a:moveTo>
                    <a:pt x="1" y="1"/>
                  </a:moveTo>
                  <a:cubicBezTo>
                    <a:pt x="27" y="1"/>
                    <a:pt x="43" y="14"/>
                    <a:pt x="56" y="14"/>
                  </a:cubicBezTo>
                  <a:lnTo>
                    <a:pt x="56" y="1"/>
                  </a:lnTo>
                  <a:close/>
                </a:path>
              </a:pathLst>
            </a:custGeom>
            <a:solidFill>
              <a:srgbClr val="29C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1503;p42"/>
            <p:cNvSpPr/>
            <p:nvPr/>
          </p:nvSpPr>
          <p:spPr>
            <a:xfrm>
              <a:off x="5162600" y="5244550"/>
              <a:ext cx="61825" cy="49025"/>
            </a:xfrm>
            <a:custGeom>
              <a:avLst/>
              <a:gdLst/>
              <a:ahLst/>
              <a:cxnLst/>
              <a:rect l="l" t="t" r="r" b="b"/>
              <a:pathLst>
                <a:path w="2473" h="1961" extrusionOk="0">
                  <a:moveTo>
                    <a:pt x="904" y="0"/>
                  </a:moveTo>
                  <a:cubicBezTo>
                    <a:pt x="584" y="0"/>
                    <a:pt x="351" y="137"/>
                    <a:pt x="351" y="137"/>
                  </a:cubicBezTo>
                  <a:lnTo>
                    <a:pt x="1" y="1028"/>
                  </a:lnTo>
                  <a:lnTo>
                    <a:pt x="189" y="1663"/>
                  </a:lnTo>
                  <a:lnTo>
                    <a:pt x="594" y="1718"/>
                  </a:lnTo>
                  <a:lnTo>
                    <a:pt x="474" y="1961"/>
                  </a:lnTo>
                  <a:lnTo>
                    <a:pt x="1890" y="1961"/>
                  </a:lnTo>
                  <a:lnTo>
                    <a:pt x="1702" y="1637"/>
                  </a:lnTo>
                  <a:cubicBezTo>
                    <a:pt x="1702" y="1637"/>
                    <a:pt x="2473" y="1177"/>
                    <a:pt x="1770" y="406"/>
                  </a:cubicBezTo>
                  <a:cubicBezTo>
                    <a:pt x="1475" y="88"/>
                    <a:pt x="1162" y="0"/>
                    <a:pt x="904" y="0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1504;p42"/>
            <p:cNvSpPr/>
            <p:nvPr/>
          </p:nvSpPr>
          <p:spPr>
            <a:xfrm>
              <a:off x="5208200" y="5291125"/>
              <a:ext cx="1650" cy="2450"/>
            </a:xfrm>
            <a:custGeom>
              <a:avLst/>
              <a:gdLst/>
              <a:ahLst/>
              <a:cxnLst/>
              <a:rect l="l" t="t" r="r" b="b"/>
              <a:pathLst>
                <a:path w="66" h="98" extrusionOk="0">
                  <a:moveTo>
                    <a:pt x="1" y="1"/>
                  </a:moveTo>
                  <a:lnTo>
                    <a:pt x="1" y="1"/>
                  </a:lnTo>
                  <a:lnTo>
                    <a:pt x="66" y="98"/>
                  </a:ln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1505;p42"/>
            <p:cNvSpPr/>
            <p:nvPr/>
          </p:nvSpPr>
          <p:spPr>
            <a:xfrm>
              <a:off x="5205775" y="5286750"/>
              <a:ext cx="2450" cy="4400"/>
            </a:xfrm>
            <a:custGeom>
              <a:avLst/>
              <a:gdLst/>
              <a:ahLst/>
              <a:cxnLst/>
              <a:rect l="l" t="t" r="r" b="b"/>
              <a:pathLst>
                <a:path w="98" h="176" extrusionOk="0">
                  <a:moveTo>
                    <a:pt x="1" y="1"/>
                  </a:moveTo>
                  <a:lnTo>
                    <a:pt x="98" y="176"/>
                  </a:lnTo>
                  <a:lnTo>
                    <a:pt x="98" y="176"/>
                  </a:lnTo>
                  <a:close/>
                </a:path>
              </a:pathLst>
            </a:custGeom>
            <a:solidFill>
              <a:srgbClr val="9F7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1506;p42"/>
            <p:cNvSpPr/>
            <p:nvPr/>
          </p:nvSpPr>
          <p:spPr>
            <a:xfrm>
              <a:off x="5174750" y="5271925"/>
              <a:ext cx="35100" cy="21650"/>
            </a:xfrm>
            <a:custGeom>
              <a:avLst/>
              <a:gdLst/>
              <a:ahLst/>
              <a:cxnLst/>
              <a:rect l="l" t="t" r="r" b="b"/>
              <a:pathLst>
                <a:path w="1404" h="866" extrusionOk="0">
                  <a:moveTo>
                    <a:pt x="95" y="1"/>
                  </a:moveTo>
                  <a:lnTo>
                    <a:pt x="150" y="432"/>
                  </a:lnTo>
                  <a:lnTo>
                    <a:pt x="150" y="500"/>
                  </a:lnTo>
                  <a:cubicBezTo>
                    <a:pt x="150" y="607"/>
                    <a:pt x="108" y="730"/>
                    <a:pt x="27" y="824"/>
                  </a:cubicBezTo>
                  <a:lnTo>
                    <a:pt x="1" y="866"/>
                  </a:lnTo>
                  <a:lnTo>
                    <a:pt x="1404" y="866"/>
                  </a:lnTo>
                  <a:lnTo>
                    <a:pt x="1339" y="769"/>
                  </a:lnTo>
                  <a:lnTo>
                    <a:pt x="1242" y="594"/>
                  </a:lnTo>
                  <a:cubicBezTo>
                    <a:pt x="662" y="542"/>
                    <a:pt x="312" y="299"/>
                    <a:pt x="95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1507;p42"/>
            <p:cNvSpPr/>
            <p:nvPr/>
          </p:nvSpPr>
          <p:spPr>
            <a:xfrm>
              <a:off x="5174425" y="5249325"/>
              <a:ext cx="15900" cy="4400"/>
            </a:xfrm>
            <a:custGeom>
              <a:avLst/>
              <a:gdLst/>
              <a:ahLst/>
              <a:cxnLst/>
              <a:rect l="l" t="t" r="r" b="b"/>
              <a:pathLst>
                <a:path w="636" h="176" extrusionOk="0">
                  <a:moveTo>
                    <a:pt x="218" y="1"/>
                  </a:moveTo>
                  <a:cubicBezTo>
                    <a:pt x="150" y="1"/>
                    <a:pt x="82" y="14"/>
                    <a:pt x="1" y="27"/>
                  </a:cubicBezTo>
                  <a:lnTo>
                    <a:pt x="14" y="176"/>
                  </a:lnTo>
                  <a:lnTo>
                    <a:pt x="40" y="176"/>
                  </a:lnTo>
                  <a:cubicBezTo>
                    <a:pt x="121" y="134"/>
                    <a:pt x="244" y="82"/>
                    <a:pt x="380" y="82"/>
                  </a:cubicBezTo>
                  <a:cubicBezTo>
                    <a:pt x="461" y="82"/>
                    <a:pt x="542" y="95"/>
                    <a:pt x="636" y="134"/>
                  </a:cubicBezTo>
                  <a:cubicBezTo>
                    <a:pt x="636" y="134"/>
                    <a:pt x="474" y="1"/>
                    <a:pt x="218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1508;p42"/>
            <p:cNvSpPr/>
            <p:nvPr/>
          </p:nvSpPr>
          <p:spPr>
            <a:xfrm>
              <a:off x="5174750" y="5253375"/>
              <a:ext cx="14200" cy="3750"/>
            </a:xfrm>
            <a:custGeom>
              <a:avLst/>
              <a:gdLst/>
              <a:ahLst/>
              <a:cxnLst/>
              <a:rect l="l" t="t" r="r" b="b"/>
              <a:pathLst>
                <a:path w="568" h="150" extrusionOk="0">
                  <a:moveTo>
                    <a:pt x="163" y="1"/>
                  </a:moveTo>
                  <a:cubicBezTo>
                    <a:pt x="124" y="1"/>
                    <a:pt x="69" y="1"/>
                    <a:pt x="27" y="14"/>
                  </a:cubicBezTo>
                  <a:lnTo>
                    <a:pt x="1" y="14"/>
                  </a:lnTo>
                  <a:lnTo>
                    <a:pt x="14" y="150"/>
                  </a:lnTo>
                  <a:cubicBezTo>
                    <a:pt x="95" y="121"/>
                    <a:pt x="205" y="82"/>
                    <a:pt x="312" y="82"/>
                  </a:cubicBezTo>
                  <a:cubicBezTo>
                    <a:pt x="393" y="82"/>
                    <a:pt x="487" y="95"/>
                    <a:pt x="568" y="134"/>
                  </a:cubicBezTo>
                  <a:cubicBezTo>
                    <a:pt x="568" y="134"/>
                    <a:pt x="419" y="1"/>
                    <a:pt x="163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1509;p42"/>
            <p:cNvSpPr/>
            <p:nvPr/>
          </p:nvSpPr>
          <p:spPr>
            <a:xfrm>
              <a:off x="5174750" y="5253700"/>
              <a:ext cx="675" cy="25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7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9C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1510;p42"/>
            <p:cNvSpPr/>
            <p:nvPr/>
          </p:nvSpPr>
          <p:spPr>
            <a:xfrm>
              <a:off x="5051225" y="5368075"/>
              <a:ext cx="172475" cy="50375"/>
            </a:xfrm>
            <a:custGeom>
              <a:avLst/>
              <a:gdLst/>
              <a:ahLst/>
              <a:cxnLst/>
              <a:rect l="l" t="t" r="r" b="b"/>
              <a:pathLst>
                <a:path w="6899" h="2015" extrusionOk="0">
                  <a:moveTo>
                    <a:pt x="1135" y="1"/>
                  </a:moveTo>
                  <a:lnTo>
                    <a:pt x="513" y="325"/>
                  </a:lnTo>
                  <a:lnTo>
                    <a:pt x="1" y="1054"/>
                  </a:lnTo>
                  <a:cubicBezTo>
                    <a:pt x="1" y="1054"/>
                    <a:pt x="1256" y="2014"/>
                    <a:pt x="3338" y="2014"/>
                  </a:cubicBezTo>
                  <a:cubicBezTo>
                    <a:pt x="3382" y="2014"/>
                    <a:pt x="3426" y="2014"/>
                    <a:pt x="3471" y="2013"/>
                  </a:cubicBezTo>
                  <a:cubicBezTo>
                    <a:pt x="3515" y="2014"/>
                    <a:pt x="3559" y="2014"/>
                    <a:pt x="3602" y="2014"/>
                  </a:cubicBezTo>
                  <a:cubicBezTo>
                    <a:pt x="5668" y="2014"/>
                    <a:pt x="6899" y="1054"/>
                    <a:pt x="6899" y="1054"/>
                  </a:cubicBezTo>
                  <a:lnTo>
                    <a:pt x="6426" y="325"/>
                  </a:lnTo>
                  <a:lnTo>
                    <a:pt x="5794" y="1"/>
                  </a:lnTo>
                  <a:lnTo>
                    <a:pt x="3552" y="325"/>
                  </a:lnTo>
                  <a:lnTo>
                    <a:pt x="3471" y="1028"/>
                  </a:lnTo>
                  <a:lnTo>
                    <a:pt x="3390" y="325"/>
                  </a:lnTo>
                  <a:lnTo>
                    <a:pt x="1135" y="1"/>
                  </a:ln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1511;p42"/>
            <p:cNvSpPr/>
            <p:nvPr/>
          </p:nvSpPr>
          <p:spPr>
            <a:xfrm>
              <a:off x="5061025" y="5379900"/>
              <a:ext cx="156925" cy="5775"/>
            </a:xfrm>
            <a:custGeom>
              <a:avLst/>
              <a:gdLst/>
              <a:ahLst/>
              <a:cxnLst/>
              <a:rect l="l" t="t" r="r" b="b"/>
              <a:pathLst>
                <a:path w="6277" h="231" extrusionOk="0">
                  <a:moveTo>
                    <a:pt x="6131" y="1"/>
                  </a:moveTo>
                  <a:lnTo>
                    <a:pt x="6131" y="1"/>
                  </a:lnTo>
                  <a:lnTo>
                    <a:pt x="6277" y="231"/>
                  </a:lnTo>
                  <a:lnTo>
                    <a:pt x="6277" y="231"/>
                  </a:lnTo>
                  <a:lnTo>
                    <a:pt x="6131" y="1"/>
                  </a:lnTo>
                  <a:close/>
                  <a:moveTo>
                    <a:pt x="14" y="1"/>
                  </a:moveTo>
                  <a:lnTo>
                    <a:pt x="1" y="43"/>
                  </a:lnTo>
                  <a:lnTo>
                    <a:pt x="1" y="43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1512;p42"/>
            <p:cNvSpPr/>
            <p:nvPr/>
          </p:nvSpPr>
          <p:spPr>
            <a:xfrm>
              <a:off x="5061025" y="5379900"/>
              <a:ext cx="156925" cy="23025"/>
            </a:xfrm>
            <a:custGeom>
              <a:avLst/>
              <a:gdLst/>
              <a:ahLst/>
              <a:cxnLst/>
              <a:rect l="l" t="t" r="r" b="b"/>
              <a:pathLst>
                <a:path w="6277" h="921" extrusionOk="0">
                  <a:moveTo>
                    <a:pt x="14" y="1"/>
                  </a:moveTo>
                  <a:lnTo>
                    <a:pt x="1" y="43"/>
                  </a:lnTo>
                  <a:cubicBezTo>
                    <a:pt x="542" y="367"/>
                    <a:pt x="1527" y="840"/>
                    <a:pt x="2904" y="892"/>
                  </a:cubicBezTo>
                  <a:cubicBezTo>
                    <a:pt x="3092" y="921"/>
                    <a:pt x="3280" y="921"/>
                    <a:pt x="3471" y="921"/>
                  </a:cubicBezTo>
                  <a:cubicBezTo>
                    <a:pt x="4929" y="921"/>
                    <a:pt x="5953" y="435"/>
                    <a:pt x="6277" y="231"/>
                  </a:cubicBezTo>
                  <a:lnTo>
                    <a:pt x="6131" y="1"/>
                  </a:lnTo>
                  <a:cubicBezTo>
                    <a:pt x="5739" y="231"/>
                    <a:pt x="4754" y="691"/>
                    <a:pt x="3267" y="691"/>
                  </a:cubicBezTo>
                  <a:lnTo>
                    <a:pt x="2891" y="691"/>
                  </a:lnTo>
                  <a:cubicBezTo>
                    <a:pt x="1391" y="691"/>
                    <a:pt x="406" y="231"/>
                    <a:pt x="14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1513;p42"/>
            <p:cNvSpPr/>
            <p:nvPr/>
          </p:nvSpPr>
          <p:spPr>
            <a:xfrm>
              <a:off x="5056650" y="5316800"/>
              <a:ext cx="162675" cy="80450"/>
            </a:xfrm>
            <a:custGeom>
              <a:avLst/>
              <a:gdLst/>
              <a:ahLst/>
              <a:cxnLst/>
              <a:rect l="l" t="t" r="r" b="b"/>
              <a:pathLst>
                <a:path w="6507" h="3218" extrusionOk="0">
                  <a:moveTo>
                    <a:pt x="2444" y="1"/>
                  </a:moveTo>
                  <a:lnTo>
                    <a:pt x="1783" y="244"/>
                  </a:lnTo>
                  <a:cubicBezTo>
                    <a:pt x="1783" y="244"/>
                    <a:pt x="824" y="717"/>
                    <a:pt x="1" y="2405"/>
                  </a:cubicBezTo>
                  <a:cubicBezTo>
                    <a:pt x="1" y="2405"/>
                    <a:pt x="1082" y="3217"/>
                    <a:pt x="3072" y="3217"/>
                  </a:cubicBezTo>
                  <a:cubicBezTo>
                    <a:pt x="3132" y="3217"/>
                    <a:pt x="3192" y="3216"/>
                    <a:pt x="3254" y="3215"/>
                  </a:cubicBezTo>
                  <a:cubicBezTo>
                    <a:pt x="3315" y="3216"/>
                    <a:pt x="3376" y="3217"/>
                    <a:pt x="3436" y="3217"/>
                  </a:cubicBezTo>
                  <a:cubicBezTo>
                    <a:pt x="5426" y="3217"/>
                    <a:pt x="6507" y="2405"/>
                    <a:pt x="6507" y="2405"/>
                  </a:cubicBezTo>
                  <a:cubicBezTo>
                    <a:pt x="5629" y="623"/>
                    <a:pt x="4725" y="244"/>
                    <a:pt x="4725" y="244"/>
                  </a:cubicBezTo>
                  <a:lnTo>
                    <a:pt x="405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1514;p42"/>
            <p:cNvSpPr/>
            <p:nvPr/>
          </p:nvSpPr>
          <p:spPr>
            <a:xfrm>
              <a:off x="5056650" y="5322225"/>
              <a:ext cx="162675" cy="74950"/>
            </a:xfrm>
            <a:custGeom>
              <a:avLst/>
              <a:gdLst/>
              <a:ahLst/>
              <a:cxnLst/>
              <a:rect l="l" t="t" r="r" b="b"/>
              <a:pathLst>
                <a:path w="6507" h="2998" extrusionOk="0">
                  <a:moveTo>
                    <a:pt x="4657" y="1"/>
                  </a:moveTo>
                  <a:lnTo>
                    <a:pt x="4657" y="1"/>
                  </a:lnTo>
                  <a:cubicBezTo>
                    <a:pt x="5360" y="973"/>
                    <a:pt x="4699" y="2402"/>
                    <a:pt x="3254" y="2512"/>
                  </a:cubicBezTo>
                  <a:cubicBezTo>
                    <a:pt x="3079" y="2525"/>
                    <a:pt x="2888" y="2525"/>
                    <a:pt x="2700" y="2525"/>
                  </a:cubicBezTo>
                  <a:lnTo>
                    <a:pt x="2321" y="2525"/>
                  </a:lnTo>
                  <a:cubicBezTo>
                    <a:pt x="1336" y="2525"/>
                    <a:pt x="568" y="2321"/>
                    <a:pt x="27" y="2120"/>
                  </a:cubicBezTo>
                  <a:cubicBezTo>
                    <a:pt x="27" y="2146"/>
                    <a:pt x="14" y="2175"/>
                    <a:pt x="1" y="2188"/>
                  </a:cubicBezTo>
                  <a:cubicBezTo>
                    <a:pt x="1" y="2188"/>
                    <a:pt x="1080" y="2998"/>
                    <a:pt x="3066" y="2998"/>
                  </a:cubicBezTo>
                  <a:lnTo>
                    <a:pt x="3442" y="2998"/>
                  </a:lnTo>
                  <a:cubicBezTo>
                    <a:pt x="5428" y="2998"/>
                    <a:pt x="6507" y="2188"/>
                    <a:pt x="6507" y="2188"/>
                  </a:cubicBezTo>
                  <a:cubicBezTo>
                    <a:pt x="6358" y="1903"/>
                    <a:pt x="6225" y="1647"/>
                    <a:pt x="6076" y="1430"/>
                  </a:cubicBezTo>
                  <a:cubicBezTo>
                    <a:pt x="6021" y="1323"/>
                    <a:pt x="5953" y="1229"/>
                    <a:pt x="5885" y="1148"/>
                  </a:cubicBezTo>
                  <a:cubicBezTo>
                    <a:pt x="5253" y="244"/>
                    <a:pt x="4725" y="27"/>
                    <a:pt x="4725" y="27"/>
                  </a:cubicBezTo>
                  <a:lnTo>
                    <a:pt x="4657" y="1"/>
                  </a:lnTo>
                  <a:close/>
                </a:path>
              </a:pathLst>
            </a:custGeom>
            <a:solidFill>
              <a:srgbClr val="F34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1515;p42"/>
            <p:cNvSpPr/>
            <p:nvPr/>
          </p:nvSpPr>
          <p:spPr>
            <a:xfrm>
              <a:off x="5154500" y="5324250"/>
              <a:ext cx="17275" cy="26675"/>
            </a:xfrm>
            <a:custGeom>
              <a:avLst/>
              <a:gdLst/>
              <a:ahLst/>
              <a:cxnLst/>
              <a:rect l="l" t="t" r="r" b="b"/>
              <a:pathLst>
                <a:path w="691" h="1067" extrusionOk="0">
                  <a:moveTo>
                    <a:pt x="244" y="1"/>
                  </a:moveTo>
                  <a:lnTo>
                    <a:pt x="108" y="14"/>
                  </a:lnTo>
                  <a:cubicBezTo>
                    <a:pt x="69" y="14"/>
                    <a:pt x="43" y="27"/>
                    <a:pt x="1" y="27"/>
                  </a:cubicBezTo>
                  <a:cubicBezTo>
                    <a:pt x="286" y="82"/>
                    <a:pt x="594" y="1067"/>
                    <a:pt x="594" y="1067"/>
                  </a:cubicBezTo>
                  <a:cubicBezTo>
                    <a:pt x="691" y="351"/>
                    <a:pt x="244" y="1"/>
                    <a:pt x="244" y="1"/>
                  </a:cubicBezTo>
                  <a:close/>
                </a:path>
              </a:pathLst>
            </a:custGeom>
            <a:solidFill>
              <a:srgbClr val="F34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1516;p42"/>
            <p:cNvSpPr/>
            <p:nvPr/>
          </p:nvSpPr>
          <p:spPr>
            <a:xfrm>
              <a:off x="5111000" y="5324250"/>
              <a:ext cx="15825" cy="26675"/>
            </a:xfrm>
            <a:custGeom>
              <a:avLst/>
              <a:gdLst/>
              <a:ahLst/>
              <a:cxnLst/>
              <a:rect l="l" t="t" r="r" b="b"/>
              <a:pathLst>
                <a:path w="633" h="1067" extrusionOk="0">
                  <a:moveTo>
                    <a:pt x="419" y="1"/>
                  </a:moveTo>
                  <a:cubicBezTo>
                    <a:pt x="351" y="69"/>
                    <a:pt x="1" y="419"/>
                    <a:pt x="82" y="1067"/>
                  </a:cubicBezTo>
                  <a:cubicBezTo>
                    <a:pt x="82" y="1067"/>
                    <a:pt x="364" y="163"/>
                    <a:pt x="633" y="40"/>
                  </a:cubicBezTo>
                  <a:cubicBezTo>
                    <a:pt x="568" y="27"/>
                    <a:pt x="487" y="14"/>
                    <a:pt x="419" y="1"/>
                  </a:cubicBezTo>
                  <a:close/>
                </a:path>
              </a:pathLst>
            </a:custGeom>
            <a:solidFill>
              <a:srgbClr val="F34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1517;p42"/>
            <p:cNvSpPr/>
            <p:nvPr/>
          </p:nvSpPr>
          <p:spPr>
            <a:xfrm>
              <a:off x="5099175" y="5245925"/>
              <a:ext cx="79650" cy="80175"/>
            </a:xfrm>
            <a:custGeom>
              <a:avLst/>
              <a:gdLst/>
              <a:ahLst/>
              <a:cxnLst/>
              <a:rect l="l" t="t" r="r" b="b"/>
              <a:pathLst>
                <a:path w="3186" h="3207" extrusionOk="0">
                  <a:moveTo>
                    <a:pt x="202" y="1"/>
                  </a:moveTo>
                  <a:lnTo>
                    <a:pt x="14" y="1472"/>
                  </a:lnTo>
                  <a:cubicBezTo>
                    <a:pt x="1" y="1608"/>
                    <a:pt x="40" y="1757"/>
                    <a:pt x="134" y="1864"/>
                  </a:cubicBezTo>
                  <a:lnTo>
                    <a:pt x="393" y="2175"/>
                  </a:lnTo>
                  <a:lnTo>
                    <a:pt x="393" y="3024"/>
                  </a:lnTo>
                  <a:cubicBezTo>
                    <a:pt x="393" y="3024"/>
                    <a:pt x="960" y="3186"/>
                    <a:pt x="1459" y="3202"/>
                  </a:cubicBezTo>
                  <a:cubicBezTo>
                    <a:pt x="1518" y="3205"/>
                    <a:pt x="1576" y="3207"/>
                    <a:pt x="1633" y="3207"/>
                  </a:cubicBezTo>
                  <a:cubicBezTo>
                    <a:pt x="2274" y="3207"/>
                    <a:pt x="2807" y="3024"/>
                    <a:pt x="2807" y="3024"/>
                  </a:cubicBezTo>
                  <a:lnTo>
                    <a:pt x="2807" y="2175"/>
                  </a:lnTo>
                  <a:lnTo>
                    <a:pt x="3050" y="1864"/>
                  </a:lnTo>
                  <a:cubicBezTo>
                    <a:pt x="3147" y="1757"/>
                    <a:pt x="3186" y="1608"/>
                    <a:pt x="3173" y="1472"/>
                  </a:cubicBezTo>
                  <a:lnTo>
                    <a:pt x="2985" y="1"/>
                  </a:lnTo>
                  <a:lnTo>
                    <a:pt x="2564" y="1"/>
                  </a:lnTo>
                  <a:lnTo>
                    <a:pt x="2444" y="866"/>
                  </a:lnTo>
                  <a:cubicBezTo>
                    <a:pt x="2402" y="1161"/>
                    <a:pt x="2201" y="1420"/>
                    <a:pt x="1916" y="1553"/>
                  </a:cubicBezTo>
                  <a:cubicBezTo>
                    <a:pt x="1770" y="1621"/>
                    <a:pt x="1673" y="1634"/>
                    <a:pt x="1621" y="1634"/>
                  </a:cubicBezTo>
                  <a:lnTo>
                    <a:pt x="1621" y="1608"/>
                  </a:lnTo>
                  <a:cubicBezTo>
                    <a:pt x="1621" y="1608"/>
                    <a:pt x="1621" y="1621"/>
                    <a:pt x="1592" y="1621"/>
                  </a:cubicBezTo>
                  <a:cubicBezTo>
                    <a:pt x="1579" y="1621"/>
                    <a:pt x="1566" y="1608"/>
                    <a:pt x="1566" y="1608"/>
                  </a:cubicBezTo>
                  <a:lnTo>
                    <a:pt x="1566" y="1634"/>
                  </a:lnTo>
                  <a:cubicBezTo>
                    <a:pt x="1511" y="1634"/>
                    <a:pt x="1430" y="1621"/>
                    <a:pt x="1284" y="1553"/>
                  </a:cubicBezTo>
                  <a:cubicBezTo>
                    <a:pt x="986" y="1420"/>
                    <a:pt x="798" y="1161"/>
                    <a:pt x="756" y="866"/>
                  </a:cubicBezTo>
                  <a:lnTo>
                    <a:pt x="636" y="1"/>
                  </a:ln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1518;p42"/>
            <p:cNvSpPr/>
            <p:nvPr/>
          </p:nvSpPr>
          <p:spPr>
            <a:xfrm>
              <a:off x="5160575" y="5245925"/>
              <a:ext cx="17925" cy="78025"/>
            </a:xfrm>
            <a:custGeom>
              <a:avLst/>
              <a:gdLst/>
              <a:ahLst/>
              <a:cxnLst/>
              <a:rect l="l" t="t" r="r" b="b"/>
              <a:pathLst>
                <a:path w="717" h="3121" extrusionOk="0">
                  <a:moveTo>
                    <a:pt x="351" y="1"/>
                  </a:moveTo>
                  <a:lnTo>
                    <a:pt x="448" y="1459"/>
                  </a:lnTo>
                  <a:cubicBezTo>
                    <a:pt x="461" y="1608"/>
                    <a:pt x="406" y="1744"/>
                    <a:pt x="312" y="1851"/>
                  </a:cubicBezTo>
                  <a:lnTo>
                    <a:pt x="43" y="2149"/>
                  </a:lnTo>
                  <a:lnTo>
                    <a:pt x="1" y="3121"/>
                  </a:lnTo>
                  <a:cubicBezTo>
                    <a:pt x="218" y="3066"/>
                    <a:pt x="351" y="3024"/>
                    <a:pt x="351" y="3024"/>
                  </a:cubicBezTo>
                  <a:lnTo>
                    <a:pt x="351" y="2175"/>
                  </a:lnTo>
                  <a:lnTo>
                    <a:pt x="594" y="1864"/>
                  </a:lnTo>
                  <a:cubicBezTo>
                    <a:pt x="675" y="1770"/>
                    <a:pt x="717" y="1647"/>
                    <a:pt x="717" y="1540"/>
                  </a:cubicBezTo>
                  <a:lnTo>
                    <a:pt x="717" y="1472"/>
                  </a:lnTo>
                  <a:lnTo>
                    <a:pt x="568" y="312"/>
                  </a:lnTo>
                  <a:lnTo>
                    <a:pt x="555" y="163"/>
                  </a:lnTo>
                  <a:lnTo>
                    <a:pt x="542" y="27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347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1519;p42"/>
            <p:cNvSpPr/>
            <p:nvPr/>
          </p:nvSpPr>
          <p:spPr>
            <a:xfrm>
              <a:off x="5103875" y="5246575"/>
              <a:ext cx="350" cy="425"/>
            </a:xfrm>
            <a:custGeom>
              <a:avLst/>
              <a:gdLst/>
              <a:ahLst/>
              <a:cxnLst/>
              <a:rect l="l" t="t" r="r" b="b"/>
              <a:pathLst>
                <a:path w="14" h="17" extrusionOk="0">
                  <a:moveTo>
                    <a:pt x="1" y="1"/>
                  </a:moveTo>
                  <a:lnTo>
                    <a:pt x="1" y="17"/>
                  </a:lnTo>
                  <a:lnTo>
                    <a:pt x="14" y="17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3A0D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1520;p42"/>
            <p:cNvSpPr/>
            <p:nvPr/>
          </p:nvSpPr>
          <p:spPr>
            <a:xfrm>
              <a:off x="5099825" y="5287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A75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1521;p42"/>
            <p:cNvSpPr/>
            <p:nvPr/>
          </p:nvSpPr>
          <p:spPr>
            <a:xfrm>
              <a:off x="5102175" y="5292175"/>
              <a:ext cx="6825" cy="28050"/>
            </a:xfrm>
            <a:custGeom>
              <a:avLst/>
              <a:gdLst/>
              <a:ahLst/>
              <a:cxnLst/>
              <a:rect l="l" t="t" r="r" b="b"/>
              <a:pathLst>
                <a:path w="273" h="1122" extrusionOk="0">
                  <a:moveTo>
                    <a:pt x="1" y="1"/>
                  </a:moveTo>
                  <a:lnTo>
                    <a:pt x="30" y="56"/>
                  </a:lnTo>
                  <a:lnTo>
                    <a:pt x="14" y="56"/>
                  </a:lnTo>
                  <a:lnTo>
                    <a:pt x="257" y="351"/>
                  </a:lnTo>
                  <a:lnTo>
                    <a:pt x="257" y="1122"/>
                  </a:lnTo>
                  <a:lnTo>
                    <a:pt x="273" y="1122"/>
                  </a:lnTo>
                  <a:lnTo>
                    <a:pt x="273" y="325"/>
                  </a:lnTo>
                  <a:lnTo>
                    <a:pt x="14" y="14"/>
                  </a:lnTo>
                  <a:cubicBezTo>
                    <a:pt x="14" y="14"/>
                    <a:pt x="14" y="1"/>
                    <a:pt x="1" y="1"/>
                  </a:cubicBezTo>
                  <a:close/>
                </a:path>
              </a:pathLst>
            </a:custGeom>
            <a:solidFill>
              <a:srgbClr val="DAE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1522;p42"/>
            <p:cNvSpPr/>
            <p:nvPr/>
          </p:nvSpPr>
          <p:spPr>
            <a:xfrm>
              <a:off x="5100875" y="5246975"/>
              <a:ext cx="3350" cy="24325"/>
            </a:xfrm>
            <a:custGeom>
              <a:avLst/>
              <a:gdLst/>
              <a:ahLst/>
              <a:cxnLst/>
              <a:rect l="l" t="t" r="r" b="b"/>
              <a:pathLst>
                <a:path w="134" h="973" extrusionOk="0">
                  <a:moveTo>
                    <a:pt x="121" y="1"/>
                  </a:moveTo>
                  <a:lnTo>
                    <a:pt x="108" y="134"/>
                  </a:lnTo>
                  <a:lnTo>
                    <a:pt x="121" y="134"/>
                  </a:lnTo>
                  <a:lnTo>
                    <a:pt x="134" y="1"/>
                  </a:lnTo>
                  <a:close/>
                  <a:moveTo>
                    <a:pt x="66" y="419"/>
                  </a:moveTo>
                  <a:lnTo>
                    <a:pt x="1" y="967"/>
                  </a:lnTo>
                  <a:lnTo>
                    <a:pt x="1" y="967"/>
                  </a:lnTo>
                  <a:cubicBezTo>
                    <a:pt x="4" y="957"/>
                    <a:pt x="14" y="957"/>
                    <a:pt x="14" y="957"/>
                  </a:cubicBezTo>
                  <a:lnTo>
                    <a:pt x="82" y="419"/>
                  </a:lnTo>
                  <a:close/>
                  <a:moveTo>
                    <a:pt x="1" y="967"/>
                  </a:moveTo>
                  <a:cubicBezTo>
                    <a:pt x="1" y="969"/>
                    <a:pt x="1" y="971"/>
                    <a:pt x="1" y="973"/>
                  </a:cubicBezTo>
                  <a:lnTo>
                    <a:pt x="1" y="967"/>
                  </a:lnTo>
                  <a:close/>
                </a:path>
              </a:pathLst>
            </a:custGeom>
            <a:solidFill>
              <a:srgbClr val="4DC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1523;p42"/>
            <p:cNvSpPr/>
            <p:nvPr/>
          </p:nvSpPr>
          <p:spPr>
            <a:xfrm>
              <a:off x="5098850" y="5270875"/>
              <a:ext cx="4075" cy="22700"/>
            </a:xfrm>
            <a:custGeom>
              <a:avLst/>
              <a:gdLst/>
              <a:ahLst/>
              <a:cxnLst/>
              <a:rect l="l" t="t" r="r" b="b"/>
              <a:pathLst>
                <a:path w="163" h="908" extrusionOk="0">
                  <a:moveTo>
                    <a:pt x="95" y="1"/>
                  </a:moveTo>
                  <a:cubicBezTo>
                    <a:pt x="95" y="1"/>
                    <a:pt x="82" y="1"/>
                    <a:pt x="82" y="17"/>
                  </a:cubicBezTo>
                  <a:lnTo>
                    <a:pt x="42" y="365"/>
                  </a:lnTo>
                  <a:lnTo>
                    <a:pt x="95" y="1"/>
                  </a:lnTo>
                  <a:close/>
                  <a:moveTo>
                    <a:pt x="42" y="365"/>
                  </a:moveTo>
                  <a:lnTo>
                    <a:pt x="27" y="474"/>
                  </a:lnTo>
                  <a:cubicBezTo>
                    <a:pt x="27" y="484"/>
                    <a:pt x="27" y="493"/>
                    <a:pt x="27" y="503"/>
                  </a:cubicBezTo>
                  <a:lnTo>
                    <a:pt x="27" y="503"/>
                  </a:lnTo>
                  <a:lnTo>
                    <a:pt x="42" y="365"/>
                  </a:lnTo>
                  <a:close/>
                  <a:moveTo>
                    <a:pt x="27" y="503"/>
                  </a:moveTo>
                  <a:lnTo>
                    <a:pt x="27" y="503"/>
                  </a:lnTo>
                  <a:cubicBezTo>
                    <a:pt x="1" y="636"/>
                    <a:pt x="40" y="785"/>
                    <a:pt x="134" y="892"/>
                  </a:cubicBezTo>
                  <a:lnTo>
                    <a:pt x="147" y="908"/>
                  </a:lnTo>
                  <a:lnTo>
                    <a:pt x="163" y="908"/>
                  </a:lnTo>
                  <a:lnTo>
                    <a:pt x="134" y="853"/>
                  </a:lnTo>
                  <a:cubicBezTo>
                    <a:pt x="95" y="798"/>
                    <a:pt x="66" y="730"/>
                    <a:pt x="40" y="665"/>
                  </a:cubicBezTo>
                  <a:cubicBezTo>
                    <a:pt x="29" y="607"/>
                    <a:pt x="27" y="558"/>
                    <a:pt x="27" y="503"/>
                  </a:cubicBezTo>
                  <a:close/>
                </a:path>
              </a:pathLst>
            </a:custGeom>
            <a:solidFill>
              <a:srgbClr val="34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1524;p42"/>
            <p:cNvSpPr/>
            <p:nvPr/>
          </p:nvSpPr>
          <p:spPr>
            <a:xfrm>
              <a:off x="5103225" y="5250300"/>
              <a:ext cx="675" cy="3425"/>
            </a:xfrm>
            <a:custGeom>
              <a:avLst/>
              <a:gdLst/>
              <a:ahLst/>
              <a:cxnLst/>
              <a:rect l="l" t="t" r="r" b="b"/>
              <a:pathLst>
                <a:path w="27" h="137" extrusionOk="0">
                  <a:moveTo>
                    <a:pt x="14" y="1"/>
                  </a:moveTo>
                  <a:lnTo>
                    <a:pt x="1" y="13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34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1525;p42"/>
            <p:cNvSpPr/>
            <p:nvPr/>
          </p:nvSpPr>
          <p:spPr>
            <a:xfrm>
              <a:off x="5102500" y="5254025"/>
              <a:ext cx="750" cy="3425"/>
            </a:xfrm>
            <a:custGeom>
              <a:avLst/>
              <a:gdLst/>
              <a:ahLst/>
              <a:cxnLst/>
              <a:rect l="l" t="t" r="r" b="b"/>
              <a:pathLst>
                <a:path w="30" h="137" extrusionOk="0">
                  <a:moveTo>
                    <a:pt x="30" y="1"/>
                  </a:moveTo>
                  <a:lnTo>
                    <a:pt x="1" y="137"/>
                  </a:lnTo>
                  <a:lnTo>
                    <a:pt x="17" y="137"/>
                  </a:lnTo>
                  <a:lnTo>
                    <a:pt x="30" y="14"/>
                  </a:lnTo>
                  <a:lnTo>
                    <a:pt x="30" y="1"/>
                  </a:lnTo>
                  <a:close/>
                </a:path>
              </a:pathLst>
            </a:custGeom>
            <a:solidFill>
              <a:srgbClr val="34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1526;p42"/>
            <p:cNvSpPr/>
            <p:nvPr/>
          </p:nvSpPr>
          <p:spPr>
            <a:xfrm>
              <a:off x="5103225" y="5253700"/>
              <a:ext cx="25" cy="675"/>
            </a:xfrm>
            <a:custGeom>
              <a:avLst/>
              <a:gdLst/>
              <a:ahLst/>
              <a:cxnLst/>
              <a:rect l="l" t="t" r="r" b="b"/>
              <a:pathLst>
                <a:path w="1" h="27" extrusionOk="0">
                  <a:moveTo>
                    <a:pt x="1" y="1"/>
                  </a:moveTo>
                  <a:lnTo>
                    <a:pt x="1" y="14"/>
                  </a:lnTo>
                  <a:lnTo>
                    <a:pt x="1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B1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1527;p42"/>
            <p:cNvSpPr/>
            <p:nvPr/>
          </p:nvSpPr>
          <p:spPr>
            <a:xfrm>
              <a:off x="5108575" y="5320200"/>
              <a:ext cx="8850" cy="4400"/>
            </a:xfrm>
            <a:custGeom>
              <a:avLst/>
              <a:gdLst/>
              <a:ahLst/>
              <a:cxnLst/>
              <a:rect l="l" t="t" r="r" b="b"/>
              <a:pathLst>
                <a:path w="354" h="176" extrusionOk="0">
                  <a:moveTo>
                    <a:pt x="1" y="1"/>
                  </a:moveTo>
                  <a:lnTo>
                    <a:pt x="1" y="82"/>
                  </a:lnTo>
                  <a:cubicBezTo>
                    <a:pt x="1" y="82"/>
                    <a:pt x="137" y="121"/>
                    <a:pt x="354" y="176"/>
                  </a:cubicBezTo>
                  <a:lnTo>
                    <a:pt x="354" y="134"/>
                  </a:lnTo>
                  <a:cubicBezTo>
                    <a:pt x="150" y="95"/>
                    <a:pt x="17" y="53"/>
                    <a:pt x="17" y="5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D366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1528;p42"/>
            <p:cNvSpPr/>
            <p:nvPr/>
          </p:nvSpPr>
          <p:spPr>
            <a:xfrm>
              <a:off x="5099500" y="5246575"/>
              <a:ext cx="17925" cy="76975"/>
            </a:xfrm>
            <a:custGeom>
              <a:avLst/>
              <a:gdLst/>
              <a:ahLst/>
              <a:cxnLst/>
              <a:rect l="l" t="t" r="r" b="b"/>
              <a:pathLst>
                <a:path w="717" h="3079" extrusionOk="0">
                  <a:moveTo>
                    <a:pt x="189" y="1"/>
                  </a:moveTo>
                  <a:lnTo>
                    <a:pt x="189" y="17"/>
                  </a:lnTo>
                  <a:lnTo>
                    <a:pt x="176" y="150"/>
                  </a:lnTo>
                  <a:lnTo>
                    <a:pt x="150" y="286"/>
                  </a:lnTo>
                  <a:lnTo>
                    <a:pt x="150" y="312"/>
                  </a:lnTo>
                  <a:lnTo>
                    <a:pt x="137" y="435"/>
                  </a:lnTo>
                  <a:lnTo>
                    <a:pt x="69" y="973"/>
                  </a:lnTo>
                  <a:lnTo>
                    <a:pt x="1" y="1446"/>
                  </a:lnTo>
                  <a:cubicBezTo>
                    <a:pt x="1" y="1514"/>
                    <a:pt x="1" y="1569"/>
                    <a:pt x="14" y="1637"/>
                  </a:cubicBezTo>
                  <a:cubicBezTo>
                    <a:pt x="40" y="1702"/>
                    <a:pt x="69" y="1770"/>
                    <a:pt x="108" y="1825"/>
                  </a:cubicBezTo>
                  <a:cubicBezTo>
                    <a:pt x="121" y="1825"/>
                    <a:pt x="121" y="1838"/>
                    <a:pt x="121" y="1838"/>
                  </a:cubicBezTo>
                  <a:lnTo>
                    <a:pt x="380" y="2149"/>
                  </a:lnTo>
                  <a:lnTo>
                    <a:pt x="380" y="2946"/>
                  </a:lnTo>
                  <a:lnTo>
                    <a:pt x="380" y="2998"/>
                  </a:lnTo>
                  <a:cubicBezTo>
                    <a:pt x="380" y="2998"/>
                    <a:pt x="513" y="3040"/>
                    <a:pt x="717" y="3079"/>
                  </a:cubicBezTo>
                  <a:lnTo>
                    <a:pt x="662" y="2149"/>
                  </a:lnTo>
                  <a:lnTo>
                    <a:pt x="406" y="1851"/>
                  </a:lnTo>
                  <a:cubicBezTo>
                    <a:pt x="299" y="1744"/>
                    <a:pt x="257" y="1608"/>
                    <a:pt x="257" y="1459"/>
                  </a:cubicBezTo>
                  <a:lnTo>
                    <a:pt x="364" y="1"/>
                  </a:lnTo>
                  <a:close/>
                </a:path>
              </a:pathLst>
            </a:custGeom>
            <a:solidFill>
              <a:srgbClr val="347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1529;p42"/>
            <p:cNvSpPr/>
            <p:nvPr/>
          </p:nvSpPr>
          <p:spPr>
            <a:xfrm>
              <a:off x="5123475" y="5297925"/>
              <a:ext cx="34450" cy="9825"/>
            </a:xfrm>
            <a:custGeom>
              <a:avLst/>
              <a:gdLst/>
              <a:ahLst/>
              <a:cxnLst/>
              <a:rect l="l" t="t" r="r" b="b"/>
              <a:pathLst>
                <a:path w="1378" h="393" extrusionOk="0">
                  <a:moveTo>
                    <a:pt x="53" y="1"/>
                  </a:moveTo>
                  <a:lnTo>
                    <a:pt x="1" y="53"/>
                  </a:lnTo>
                  <a:cubicBezTo>
                    <a:pt x="14" y="53"/>
                    <a:pt x="406" y="393"/>
                    <a:pt x="1378" y="393"/>
                  </a:cubicBezTo>
                  <a:lnTo>
                    <a:pt x="1378" y="325"/>
                  </a:lnTo>
                  <a:cubicBezTo>
                    <a:pt x="892" y="325"/>
                    <a:pt x="568" y="244"/>
                    <a:pt x="351" y="163"/>
                  </a:cubicBezTo>
                  <a:cubicBezTo>
                    <a:pt x="244" y="121"/>
                    <a:pt x="163" y="82"/>
                    <a:pt x="121" y="53"/>
                  </a:cubicBezTo>
                  <a:cubicBezTo>
                    <a:pt x="95" y="40"/>
                    <a:pt x="82" y="27"/>
                    <a:pt x="69" y="14"/>
                  </a:cubicBezTo>
                  <a:lnTo>
                    <a:pt x="53" y="14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3A3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1530;p42"/>
            <p:cNvSpPr/>
            <p:nvPr/>
          </p:nvSpPr>
          <p:spPr>
            <a:xfrm>
              <a:off x="5124125" y="5297925"/>
              <a:ext cx="34450" cy="9825"/>
            </a:xfrm>
            <a:custGeom>
              <a:avLst/>
              <a:gdLst/>
              <a:ahLst/>
              <a:cxnLst/>
              <a:rect l="l" t="t" r="r" b="b"/>
              <a:pathLst>
                <a:path w="1378" h="393" extrusionOk="0">
                  <a:moveTo>
                    <a:pt x="1339" y="1"/>
                  </a:moveTo>
                  <a:cubicBezTo>
                    <a:pt x="1310" y="27"/>
                    <a:pt x="934" y="325"/>
                    <a:pt x="1" y="325"/>
                  </a:cubicBezTo>
                  <a:lnTo>
                    <a:pt x="1" y="393"/>
                  </a:lnTo>
                  <a:cubicBezTo>
                    <a:pt x="986" y="393"/>
                    <a:pt x="1365" y="53"/>
                    <a:pt x="1378" y="53"/>
                  </a:cubicBezTo>
                  <a:lnTo>
                    <a:pt x="1339" y="1"/>
                  </a:lnTo>
                  <a:close/>
                </a:path>
              </a:pathLst>
            </a:custGeom>
            <a:solidFill>
              <a:srgbClr val="3A3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1531;p42"/>
            <p:cNvSpPr/>
            <p:nvPr/>
          </p:nvSpPr>
          <p:spPr>
            <a:xfrm>
              <a:off x="5123475" y="5306025"/>
              <a:ext cx="34450" cy="9825"/>
            </a:xfrm>
            <a:custGeom>
              <a:avLst/>
              <a:gdLst/>
              <a:ahLst/>
              <a:cxnLst/>
              <a:rect l="l" t="t" r="r" b="b"/>
              <a:pathLst>
                <a:path w="1378" h="393" extrusionOk="0">
                  <a:moveTo>
                    <a:pt x="53" y="1"/>
                  </a:moveTo>
                  <a:lnTo>
                    <a:pt x="1" y="53"/>
                  </a:lnTo>
                  <a:cubicBezTo>
                    <a:pt x="14" y="53"/>
                    <a:pt x="406" y="393"/>
                    <a:pt x="1378" y="393"/>
                  </a:cubicBezTo>
                  <a:lnTo>
                    <a:pt x="1378" y="325"/>
                  </a:lnTo>
                  <a:cubicBezTo>
                    <a:pt x="892" y="325"/>
                    <a:pt x="568" y="244"/>
                    <a:pt x="351" y="163"/>
                  </a:cubicBezTo>
                  <a:cubicBezTo>
                    <a:pt x="244" y="121"/>
                    <a:pt x="163" y="82"/>
                    <a:pt x="121" y="53"/>
                  </a:cubicBezTo>
                  <a:cubicBezTo>
                    <a:pt x="95" y="40"/>
                    <a:pt x="82" y="27"/>
                    <a:pt x="69" y="14"/>
                  </a:cubicBezTo>
                  <a:cubicBezTo>
                    <a:pt x="53" y="14"/>
                    <a:pt x="53" y="14"/>
                    <a:pt x="53" y="1"/>
                  </a:cubicBezTo>
                  <a:close/>
                </a:path>
              </a:pathLst>
            </a:custGeom>
            <a:solidFill>
              <a:srgbClr val="3A3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1532;p42"/>
            <p:cNvSpPr/>
            <p:nvPr/>
          </p:nvSpPr>
          <p:spPr>
            <a:xfrm>
              <a:off x="5124125" y="5306025"/>
              <a:ext cx="34450" cy="9825"/>
            </a:xfrm>
            <a:custGeom>
              <a:avLst/>
              <a:gdLst/>
              <a:ahLst/>
              <a:cxnLst/>
              <a:rect l="l" t="t" r="r" b="b"/>
              <a:pathLst>
                <a:path w="1378" h="393" extrusionOk="0">
                  <a:moveTo>
                    <a:pt x="1339" y="1"/>
                  </a:moveTo>
                  <a:cubicBezTo>
                    <a:pt x="1310" y="14"/>
                    <a:pt x="934" y="325"/>
                    <a:pt x="1" y="325"/>
                  </a:cubicBezTo>
                  <a:lnTo>
                    <a:pt x="1" y="393"/>
                  </a:lnTo>
                  <a:cubicBezTo>
                    <a:pt x="986" y="393"/>
                    <a:pt x="1365" y="53"/>
                    <a:pt x="1378" y="53"/>
                  </a:cubicBezTo>
                  <a:lnTo>
                    <a:pt x="1339" y="1"/>
                  </a:lnTo>
                  <a:close/>
                </a:path>
              </a:pathLst>
            </a:custGeom>
            <a:solidFill>
              <a:srgbClr val="3A3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0" name="TextBox 349"/>
          <p:cNvSpPr txBox="1"/>
          <p:nvPr/>
        </p:nvSpPr>
        <p:spPr>
          <a:xfrm>
            <a:off x="-1256013" y="824451"/>
            <a:ext cx="1072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HP001 4H" panose="020B0603050302020204" pitchFamily="34" charset="0"/>
              </a:rPr>
              <a:t>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5097" t="-2953" r="25714" b="47425"/>
          <a:stretch/>
        </p:blipFill>
        <p:spPr>
          <a:xfrm>
            <a:off x="5357909" y="2418214"/>
            <a:ext cx="677732" cy="809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 animBg="1"/>
      <p:bldP spid="176" grpId="0"/>
      <p:bldP spid="178" grpId="0"/>
      <p:bldP spid="179" grpId="0"/>
      <p:bldP spid="180" grpId="0"/>
      <p:bldP spid="3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42504" y="1920206"/>
            <a:ext cx="6007909" cy="2004353"/>
            <a:chOff x="2031191" y="1854091"/>
            <a:chExt cx="6007909" cy="200435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20915" t="997" r="23210" b="83493"/>
            <a:stretch/>
          </p:blipFill>
          <p:spPr>
            <a:xfrm>
              <a:off x="2031191" y="1854091"/>
              <a:ext cx="6007909" cy="2004353"/>
            </a:xfrm>
            <a:prstGeom prst="rect">
              <a:avLst/>
            </a:prstGeom>
          </p:spPr>
        </p:pic>
        <p:pic>
          <p:nvPicPr>
            <p:cNvPr id="255" name="Picture 25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79781" y="2228825"/>
              <a:ext cx="5473762" cy="1295667"/>
            </a:xfrm>
            <a:prstGeom prst="rect">
              <a:avLst/>
            </a:prstGeom>
          </p:spPr>
        </p:pic>
      </p:grpSp>
      <p:pic>
        <p:nvPicPr>
          <p:cNvPr id="121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25305" y="491371"/>
            <a:ext cx="700585" cy="613967"/>
          </a:xfrm>
          <a:prstGeom prst="rect">
            <a:avLst/>
          </a:prstGeom>
        </p:spPr>
      </p:pic>
      <p:pic>
        <p:nvPicPr>
          <p:cNvPr id="122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97480" y="597768"/>
            <a:ext cx="953766" cy="835846"/>
          </a:xfrm>
          <a:prstGeom prst="rect">
            <a:avLst/>
          </a:prstGeom>
        </p:spPr>
      </p:pic>
      <p:grpSp>
        <p:nvGrpSpPr>
          <p:cNvPr id="123" name="组合 13">
            <a:extLst>
              <a:ext uri="{FF2B5EF4-FFF2-40B4-BE49-F238E27FC236}">
                <a16:creationId xmlns:a16="http://schemas.microsoft.com/office/drawing/2014/main" id="{0D07AB5A-45CE-4D2A-BADE-020522925F75}"/>
              </a:ext>
            </a:extLst>
          </p:cNvPr>
          <p:cNvGrpSpPr/>
          <p:nvPr/>
        </p:nvGrpSpPr>
        <p:grpSpPr>
          <a:xfrm rot="21168012">
            <a:off x="663427" y="49662"/>
            <a:ext cx="839543" cy="747997"/>
            <a:chOff x="1411309" y="921917"/>
            <a:chExt cx="4912289" cy="4537496"/>
          </a:xfrm>
        </p:grpSpPr>
        <p:sp>
          <p:nvSpPr>
            <p:cNvPr id="124" name="椭圆 14">
              <a:extLst>
                <a:ext uri="{FF2B5EF4-FFF2-40B4-BE49-F238E27FC236}">
                  <a16:creationId xmlns:a16="http://schemas.microsoft.com/office/drawing/2014/main" id="{85C2CF16-AAF4-4E6F-A1DA-A79035780AED}"/>
                </a:ext>
              </a:extLst>
            </p:cNvPr>
            <p:cNvSpPr/>
            <p:nvPr/>
          </p:nvSpPr>
          <p:spPr>
            <a:xfrm>
              <a:off x="1411309" y="921917"/>
              <a:ext cx="4537496" cy="45374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prstClr val="white"/>
                </a:solidFill>
                <a:latin typeface="字魂35号-经典雅黑"/>
              </a:endParaRPr>
            </a:p>
          </p:txBody>
        </p:sp>
        <p:grpSp>
          <p:nvGrpSpPr>
            <p:cNvPr id="125" name="组合 15">
              <a:extLst>
                <a:ext uri="{FF2B5EF4-FFF2-40B4-BE49-F238E27FC236}">
                  <a16:creationId xmlns:a16="http://schemas.microsoft.com/office/drawing/2014/main" id="{B8FFEE63-22AB-474C-93AC-FA520BA64A9D}"/>
                </a:ext>
              </a:extLst>
            </p:cNvPr>
            <p:cNvGrpSpPr/>
            <p:nvPr/>
          </p:nvGrpSpPr>
          <p:grpSpPr>
            <a:xfrm>
              <a:off x="1647093" y="1157701"/>
              <a:ext cx="4676505" cy="4065928"/>
              <a:chOff x="1647093" y="1157701"/>
              <a:chExt cx="4676505" cy="4065928"/>
            </a:xfrm>
          </p:grpSpPr>
          <p:sp>
            <p:nvSpPr>
              <p:cNvPr id="126" name="椭圆 16">
                <a:extLst>
                  <a:ext uri="{FF2B5EF4-FFF2-40B4-BE49-F238E27FC236}">
                    <a16:creationId xmlns:a16="http://schemas.microsoft.com/office/drawing/2014/main" id="{00AA8DD6-C58E-4C01-B7F0-FC9058C45F40}"/>
                  </a:ext>
                </a:extLst>
              </p:cNvPr>
              <p:cNvSpPr/>
              <p:nvPr/>
            </p:nvSpPr>
            <p:spPr>
              <a:xfrm>
                <a:off x="1647093" y="1157701"/>
                <a:ext cx="4065928" cy="4065928"/>
              </a:xfrm>
              <a:prstGeom prst="ellipse">
                <a:avLst/>
              </a:prstGeom>
              <a:noFill/>
              <a:ln w="28575">
                <a:solidFill>
                  <a:srgbClr val="4D2724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字魂35号-经典雅黑"/>
                </a:endParaRPr>
              </a:p>
            </p:txBody>
          </p:sp>
          <p:sp>
            <p:nvSpPr>
              <p:cNvPr id="127" name="等腰三角形 17">
                <a:extLst>
                  <a:ext uri="{FF2B5EF4-FFF2-40B4-BE49-F238E27FC236}">
                    <a16:creationId xmlns:a16="http://schemas.microsoft.com/office/drawing/2014/main" id="{0233F8F5-0B41-47D7-8DE1-358192DB920E}"/>
                  </a:ext>
                </a:extLst>
              </p:cNvPr>
              <p:cNvSpPr/>
              <p:nvPr/>
            </p:nvSpPr>
            <p:spPr>
              <a:xfrm rot="6147411">
                <a:off x="5904658" y="2721610"/>
                <a:ext cx="348503" cy="489376"/>
              </a:xfrm>
              <a:prstGeom prst="triangle">
                <a:avLst>
                  <a:gd name="adj" fmla="val 6313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字魂35号-经典雅黑"/>
                </a:endParaRPr>
              </a:p>
            </p:txBody>
          </p:sp>
        </p:grpSp>
      </p:grpSp>
      <p:grpSp>
        <p:nvGrpSpPr>
          <p:cNvPr id="128" name="组合 1">
            <a:extLst>
              <a:ext uri="{FF2B5EF4-FFF2-40B4-BE49-F238E27FC236}">
                <a16:creationId xmlns:a16="http://schemas.microsoft.com/office/drawing/2014/main" id="{FFF9A8F3-5C02-48F1-AD84-581414A896F5}"/>
              </a:ext>
            </a:extLst>
          </p:cNvPr>
          <p:cNvGrpSpPr/>
          <p:nvPr/>
        </p:nvGrpSpPr>
        <p:grpSpPr>
          <a:xfrm>
            <a:off x="1180707" y="78620"/>
            <a:ext cx="7213060" cy="586826"/>
            <a:chOff x="1305482" y="2213477"/>
            <a:chExt cx="3838375" cy="684264"/>
          </a:xfrm>
        </p:grpSpPr>
        <p:sp>
          <p:nvSpPr>
            <p:cNvPr id="129" name="矩形: 圆角 15">
              <a:extLst>
                <a:ext uri="{FF2B5EF4-FFF2-40B4-BE49-F238E27FC236}">
                  <a16:creationId xmlns:a16="http://schemas.microsoft.com/office/drawing/2014/main" id="{63DAC3C8-7BE4-408D-A93B-9FEE964AB1BF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prstClr val="white"/>
                </a:solidFill>
                <a:latin typeface="字魂35号-经典雅黑"/>
              </a:endParaRPr>
            </a:p>
          </p:txBody>
        </p:sp>
        <p:sp>
          <p:nvSpPr>
            <p:cNvPr id="130" name="矩形: 圆角 27">
              <a:extLst>
                <a:ext uri="{FF2B5EF4-FFF2-40B4-BE49-F238E27FC236}">
                  <a16:creationId xmlns:a16="http://schemas.microsoft.com/office/drawing/2014/main" id="{6592420B-9602-423F-A49B-5B1323453CD7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4D27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prstClr val="white"/>
                </a:solidFill>
                <a:latin typeface="字魂35号-经典雅黑"/>
              </a:endParaRPr>
            </a:p>
          </p:txBody>
        </p:sp>
      </p:grpSp>
      <p:pic>
        <p:nvPicPr>
          <p:cNvPr id="131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720825" y="602309"/>
            <a:ext cx="472307" cy="413913"/>
          </a:xfrm>
          <a:prstGeom prst="rect">
            <a:avLst/>
          </a:prstGeom>
        </p:spPr>
      </p:pic>
      <p:sp>
        <p:nvSpPr>
          <p:cNvPr id="132" name="Google Shape;697;p24"/>
          <p:cNvSpPr txBox="1">
            <a:spLocks/>
          </p:cNvSpPr>
          <p:nvPr/>
        </p:nvSpPr>
        <p:spPr>
          <a:xfrm flipH="1">
            <a:off x="2373084" y="48485"/>
            <a:ext cx="4598786" cy="54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685800"/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endParaRPr lang="en-US" sz="33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3" name="Picture 1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892" y="162965"/>
            <a:ext cx="382176" cy="497352"/>
          </a:xfrm>
          <a:prstGeom prst="rect">
            <a:avLst/>
          </a:prstGeom>
        </p:spPr>
      </p:pic>
      <p:grpSp>
        <p:nvGrpSpPr>
          <p:cNvPr id="134" name="Google Shape;2022;p51"/>
          <p:cNvGrpSpPr/>
          <p:nvPr/>
        </p:nvGrpSpPr>
        <p:grpSpPr>
          <a:xfrm flipH="1">
            <a:off x="7455954" y="2457772"/>
            <a:ext cx="1306651" cy="2243176"/>
            <a:chOff x="6416400" y="2006675"/>
            <a:chExt cx="1306651" cy="2243176"/>
          </a:xfrm>
        </p:grpSpPr>
        <p:sp>
          <p:nvSpPr>
            <p:cNvPr id="135" name="Google Shape;2023;p51"/>
            <p:cNvSpPr/>
            <p:nvPr/>
          </p:nvSpPr>
          <p:spPr>
            <a:xfrm>
              <a:off x="6725578" y="2734336"/>
              <a:ext cx="220324" cy="116372"/>
            </a:xfrm>
            <a:custGeom>
              <a:avLst/>
              <a:gdLst/>
              <a:ahLst/>
              <a:cxnLst/>
              <a:rect l="l" t="t" r="r" b="b"/>
              <a:pathLst>
                <a:path w="1153" h="609" extrusionOk="0">
                  <a:moveTo>
                    <a:pt x="1" y="1"/>
                  </a:moveTo>
                  <a:cubicBezTo>
                    <a:pt x="50" y="238"/>
                    <a:pt x="226" y="455"/>
                    <a:pt x="453" y="547"/>
                  </a:cubicBezTo>
                  <a:cubicBezTo>
                    <a:pt x="545" y="589"/>
                    <a:pt x="648" y="609"/>
                    <a:pt x="752" y="609"/>
                  </a:cubicBezTo>
                  <a:cubicBezTo>
                    <a:pt x="895" y="609"/>
                    <a:pt x="1039" y="567"/>
                    <a:pt x="1152" y="495"/>
                  </a:cubicBezTo>
                  <a:lnTo>
                    <a:pt x="1143" y="475"/>
                  </a:lnTo>
                  <a:cubicBezTo>
                    <a:pt x="1029" y="547"/>
                    <a:pt x="886" y="589"/>
                    <a:pt x="752" y="589"/>
                  </a:cubicBezTo>
                  <a:cubicBezTo>
                    <a:pt x="648" y="589"/>
                    <a:pt x="545" y="567"/>
                    <a:pt x="453" y="527"/>
                  </a:cubicBezTo>
                  <a:cubicBezTo>
                    <a:pt x="236" y="433"/>
                    <a:pt x="73" y="228"/>
                    <a:pt x="21" y="1"/>
                  </a:cubicBezTo>
                  <a:close/>
                </a:path>
              </a:pathLst>
            </a:custGeom>
            <a:solidFill>
              <a:srgbClr val="87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024;p51"/>
            <p:cNvSpPr/>
            <p:nvPr/>
          </p:nvSpPr>
          <p:spPr>
            <a:xfrm>
              <a:off x="6574046" y="2226808"/>
              <a:ext cx="184782" cy="441221"/>
            </a:xfrm>
            <a:custGeom>
              <a:avLst/>
              <a:gdLst/>
              <a:ahLst/>
              <a:cxnLst/>
              <a:rect l="l" t="t" r="r" b="b"/>
              <a:pathLst>
                <a:path w="967" h="2309" extrusionOk="0">
                  <a:moveTo>
                    <a:pt x="967" y="0"/>
                  </a:moveTo>
                  <a:cubicBezTo>
                    <a:pt x="680" y="0"/>
                    <a:pt x="411" y="208"/>
                    <a:pt x="258" y="443"/>
                  </a:cubicBezTo>
                  <a:cubicBezTo>
                    <a:pt x="82" y="690"/>
                    <a:pt x="1" y="979"/>
                    <a:pt x="1" y="1278"/>
                  </a:cubicBezTo>
                  <a:cubicBezTo>
                    <a:pt x="1" y="1421"/>
                    <a:pt x="20" y="1555"/>
                    <a:pt x="62" y="1691"/>
                  </a:cubicBezTo>
                  <a:cubicBezTo>
                    <a:pt x="114" y="1876"/>
                    <a:pt x="216" y="2061"/>
                    <a:pt x="371" y="2185"/>
                  </a:cubicBezTo>
                  <a:cubicBezTo>
                    <a:pt x="473" y="2266"/>
                    <a:pt x="609" y="2308"/>
                    <a:pt x="742" y="2308"/>
                  </a:cubicBezTo>
                  <a:cubicBezTo>
                    <a:pt x="814" y="2308"/>
                    <a:pt x="875" y="2296"/>
                    <a:pt x="947" y="2266"/>
                  </a:cubicBezTo>
                  <a:lnTo>
                    <a:pt x="937" y="2247"/>
                  </a:lnTo>
                  <a:cubicBezTo>
                    <a:pt x="875" y="2276"/>
                    <a:pt x="804" y="2286"/>
                    <a:pt x="742" y="2286"/>
                  </a:cubicBezTo>
                  <a:cubicBezTo>
                    <a:pt x="618" y="2286"/>
                    <a:pt x="485" y="2247"/>
                    <a:pt x="391" y="2172"/>
                  </a:cubicBezTo>
                  <a:cubicBezTo>
                    <a:pt x="226" y="2049"/>
                    <a:pt x="134" y="1876"/>
                    <a:pt x="82" y="1678"/>
                  </a:cubicBezTo>
                  <a:cubicBezTo>
                    <a:pt x="40" y="1555"/>
                    <a:pt x="20" y="1411"/>
                    <a:pt x="20" y="1278"/>
                  </a:cubicBezTo>
                  <a:cubicBezTo>
                    <a:pt x="20" y="989"/>
                    <a:pt x="102" y="702"/>
                    <a:pt x="268" y="455"/>
                  </a:cubicBezTo>
                  <a:cubicBezTo>
                    <a:pt x="433" y="218"/>
                    <a:pt x="690" y="23"/>
                    <a:pt x="967" y="23"/>
                  </a:cubicBezTo>
                  <a:lnTo>
                    <a:pt x="967" y="0"/>
                  </a:lnTo>
                  <a:close/>
                </a:path>
              </a:pathLst>
            </a:custGeom>
            <a:solidFill>
              <a:srgbClr val="87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025;p51"/>
            <p:cNvSpPr/>
            <p:nvPr/>
          </p:nvSpPr>
          <p:spPr>
            <a:xfrm>
              <a:off x="7368776" y="2150373"/>
              <a:ext cx="106436" cy="269624"/>
            </a:xfrm>
            <a:custGeom>
              <a:avLst/>
              <a:gdLst/>
              <a:ahLst/>
              <a:cxnLst/>
              <a:rect l="l" t="t" r="r" b="b"/>
              <a:pathLst>
                <a:path w="557" h="1411" extrusionOk="0">
                  <a:moveTo>
                    <a:pt x="10" y="0"/>
                  </a:moveTo>
                  <a:lnTo>
                    <a:pt x="0" y="20"/>
                  </a:lnTo>
                  <a:cubicBezTo>
                    <a:pt x="329" y="225"/>
                    <a:pt x="537" y="618"/>
                    <a:pt x="537" y="1008"/>
                  </a:cubicBezTo>
                  <a:cubicBezTo>
                    <a:pt x="537" y="1060"/>
                    <a:pt x="537" y="1102"/>
                    <a:pt x="527" y="1142"/>
                  </a:cubicBezTo>
                  <a:cubicBezTo>
                    <a:pt x="527" y="1203"/>
                    <a:pt x="505" y="1265"/>
                    <a:pt x="475" y="1317"/>
                  </a:cubicBezTo>
                  <a:cubicBezTo>
                    <a:pt x="443" y="1359"/>
                    <a:pt x="403" y="1389"/>
                    <a:pt x="351" y="1389"/>
                  </a:cubicBezTo>
                  <a:cubicBezTo>
                    <a:pt x="341" y="1389"/>
                    <a:pt x="341" y="1389"/>
                    <a:pt x="329" y="1379"/>
                  </a:cubicBezTo>
                  <a:lnTo>
                    <a:pt x="329" y="1399"/>
                  </a:lnTo>
                  <a:cubicBezTo>
                    <a:pt x="329" y="1411"/>
                    <a:pt x="341" y="1411"/>
                    <a:pt x="351" y="1411"/>
                  </a:cubicBezTo>
                  <a:cubicBezTo>
                    <a:pt x="413" y="1411"/>
                    <a:pt x="465" y="1369"/>
                    <a:pt x="495" y="1327"/>
                  </a:cubicBezTo>
                  <a:cubicBezTo>
                    <a:pt x="527" y="1275"/>
                    <a:pt x="547" y="1203"/>
                    <a:pt x="547" y="1152"/>
                  </a:cubicBezTo>
                  <a:cubicBezTo>
                    <a:pt x="556" y="1102"/>
                    <a:pt x="556" y="1060"/>
                    <a:pt x="556" y="1008"/>
                  </a:cubicBezTo>
                  <a:cubicBezTo>
                    <a:pt x="556" y="608"/>
                    <a:pt x="351" y="215"/>
                    <a:pt x="10" y="0"/>
                  </a:cubicBezTo>
                  <a:close/>
                </a:path>
              </a:pathLst>
            </a:custGeom>
            <a:solidFill>
              <a:srgbClr val="87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026;p51"/>
            <p:cNvSpPr/>
            <p:nvPr/>
          </p:nvSpPr>
          <p:spPr>
            <a:xfrm>
              <a:off x="7242658" y="2561593"/>
              <a:ext cx="173507" cy="243828"/>
            </a:xfrm>
            <a:custGeom>
              <a:avLst/>
              <a:gdLst/>
              <a:ahLst/>
              <a:cxnLst/>
              <a:rect l="l" t="t" r="r" b="b"/>
              <a:pathLst>
                <a:path w="908" h="1276" extrusionOk="0">
                  <a:moveTo>
                    <a:pt x="888" y="0"/>
                  </a:moveTo>
                  <a:cubicBezTo>
                    <a:pt x="888" y="40"/>
                    <a:pt x="898" y="92"/>
                    <a:pt x="898" y="134"/>
                  </a:cubicBezTo>
                  <a:cubicBezTo>
                    <a:pt x="898" y="524"/>
                    <a:pt x="712" y="927"/>
                    <a:pt x="423" y="1152"/>
                  </a:cubicBezTo>
                  <a:cubicBezTo>
                    <a:pt x="361" y="1204"/>
                    <a:pt x="300" y="1246"/>
                    <a:pt x="218" y="1256"/>
                  </a:cubicBezTo>
                  <a:lnTo>
                    <a:pt x="186" y="1256"/>
                  </a:lnTo>
                  <a:cubicBezTo>
                    <a:pt x="124" y="1256"/>
                    <a:pt x="62" y="1223"/>
                    <a:pt x="23" y="1174"/>
                  </a:cubicBezTo>
                  <a:lnTo>
                    <a:pt x="1" y="1184"/>
                  </a:lnTo>
                  <a:cubicBezTo>
                    <a:pt x="43" y="1246"/>
                    <a:pt x="114" y="1275"/>
                    <a:pt x="186" y="1275"/>
                  </a:cubicBezTo>
                  <a:lnTo>
                    <a:pt x="228" y="1275"/>
                  </a:lnTo>
                  <a:cubicBezTo>
                    <a:pt x="300" y="1265"/>
                    <a:pt x="371" y="1214"/>
                    <a:pt x="445" y="1162"/>
                  </a:cubicBezTo>
                  <a:cubicBezTo>
                    <a:pt x="732" y="937"/>
                    <a:pt x="908" y="534"/>
                    <a:pt x="908" y="134"/>
                  </a:cubicBezTo>
                  <a:lnTo>
                    <a:pt x="908" y="0"/>
                  </a:lnTo>
                  <a:close/>
                </a:path>
              </a:pathLst>
            </a:custGeom>
            <a:solidFill>
              <a:srgbClr val="87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027;p51"/>
            <p:cNvSpPr/>
            <p:nvPr/>
          </p:nvSpPr>
          <p:spPr>
            <a:xfrm>
              <a:off x="6569843" y="2017758"/>
              <a:ext cx="903462" cy="831040"/>
            </a:xfrm>
            <a:custGeom>
              <a:avLst/>
              <a:gdLst/>
              <a:ahLst/>
              <a:cxnLst/>
              <a:rect l="l" t="t" r="r" b="b"/>
              <a:pathLst>
                <a:path w="4728" h="4349" extrusionOk="0">
                  <a:moveTo>
                    <a:pt x="2697" y="1"/>
                  </a:moveTo>
                  <a:cubicBezTo>
                    <a:pt x="2361" y="1"/>
                    <a:pt x="1844" y="184"/>
                    <a:pt x="1154" y="961"/>
                  </a:cubicBezTo>
                  <a:cubicBezTo>
                    <a:pt x="1154" y="961"/>
                    <a:pt x="517" y="1136"/>
                    <a:pt x="290" y="1712"/>
                  </a:cubicBezTo>
                  <a:cubicBezTo>
                    <a:pt x="75" y="2229"/>
                    <a:pt x="0" y="2896"/>
                    <a:pt x="433" y="3113"/>
                  </a:cubicBezTo>
                  <a:cubicBezTo>
                    <a:pt x="433" y="3113"/>
                    <a:pt x="702" y="3854"/>
                    <a:pt x="888" y="3896"/>
                  </a:cubicBezTo>
                  <a:cubicBezTo>
                    <a:pt x="1059" y="3933"/>
                    <a:pt x="1169" y="4348"/>
                    <a:pt x="1782" y="4348"/>
                  </a:cubicBezTo>
                  <a:cubicBezTo>
                    <a:pt x="1834" y="4348"/>
                    <a:pt x="1889" y="4345"/>
                    <a:pt x="1948" y="4339"/>
                  </a:cubicBezTo>
                  <a:cubicBezTo>
                    <a:pt x="2195" y="4317"/>
                    <a:pt x="2410" y="4317"/>
                    <a:pt x="2607" y="4317"/>
                  </a:cubicBezTo>
                  <a:cubicBezTo>
                    <a:pt x="3018" y="4317"/>
                    <a:pt x="3326" y="4317"/>
                    <a:pt x="3564" y="4092"/>
                  </a:cubicBezTo>
                  <a:cubicBezTo>
                    <a:pt x="3564" y="4092"/>
                    <a:pt x="3569" y="4092"/>
                    <a:pt x="3578" y="4092"/>
                  </a:cubicBezTo>
                  <a:cubicBezTo>
                    <a:pt x="3647" y="4092"/>
                    <a:pt x="3944" y="4062"/>
                    <a:pt x="4223" y="3565"/>
                  </a:cubicBezTo>
                  <a:cubicBezTo>
                    <a:pt x="4438" y="3175"/>
                    <a:pt x="4480" y="2772"/>
                    <a:pt x="4500" y="2525"/>
                  </a:cubicBezTo>
                  <a:cubicBezTo>
                    <a:pt x="4522" y="2278"/>
                    <a:pt x="4522" y="2031"/>
                    <a:pt x="4522" y="2031"/>
                  </a:cubicBezTo>
                  <a:cubicBezTo>
                    <a:pt x="4522" y="2031"/>
                    <a:pt x="4728" y="1878"/>
                    <a:pt x="4676" y="1569"/>
                  </a:cubicBezTo>
                  <a:cubicBezTo>
                    <a:pt x="4634" y="1250"/>
                    <a:pt x="4448" y="899"/>
                    <a:pt x="4223" y="734"/>
                  </a:cubicBezTo>
                  <a:cubicBezTo>
                    <a:pt x="4223" y="734"/>
                    <a:pt x="4305" y="570"/>
                    <a:pt x="3915" y="301"/>
                  </a:cubicBezTo>
                  <a:cubicBezTo>
                    <a:pt x="3707" y="155"/>
                    <a:pt x="3506" y="120"/>
                    <a:pt x="3362" y="120"/>
                  </a:cubicBezTo>
                  <a:cubicBezTo>
                    <a:pt x="3234" y="120"/>
                    <a:pt x="3151" y="148"/>
                    <a:pt x="3151" y="148"/>
                  </a:cubicBezTo>
                  <a:cubicBezTo>
                    <a:pt x="3151" y="148"/>
                    <a:pt x="2997" y="1"/>
                    <a:pt x="2697" y="1"/>
                  </a:cubicBezTo>
                  <a:close/>
                </a:path>
              </a:pathLst>
            </a:custGeom>
            <a:solidFill>
              <a:srgbClr val="87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028;p51"/>
            <p:cNvSpPr/>
            <p:nvPr/>
          </p:nvSpPr>
          <p:spPr>
            <a:xfrm>
              <a:off x="6949914" y="2677201"/>
              <a:ext cx="251853" cy="279752"/>
            </a:xfrm>
            <a:custGeom>
              <a:avLst/>
              <a:gdLst/>
              <a:ahLst/>
              <a:cxnLst/>
              <a:rect l="l" t="t" r="r" b="b"/>
              <a:pathLst>
                <a:path w="1318" h="1464" extrusionOk="0">
                  <a:moveTo>
                    <a:pt x="638" y="1"/>
                  </a:moveTo>
                  <a:cubicBezTo>
                    <a:pt x="287" y="1"/>
                    <a:pt x="1" y="198"/>
                    <a:pt x="1" y="433"/>
                  </a:cubicBezTo>
                  <a:lnTo>
                    <a:pt x="1" y="1155"/>
                  </a:lnTo>
                  <a:cubicBezTo>
                    <a:pt x="1" y="1392"/>
                    <a:pt x="287" y="1464"/>
                    <a:pt x="638" y="1464"/>
                  </a:cubicBezTo>
                  <a:lnTo>
                    <a:pt x="680" y="1464"/>
                  </a:lnTo>
                  <a:cubicBezTo>
                    <a:pt x="1029" y="1464"/>
                    <a:pt x="1318" y="1392"/>
                    <a:pt x="1318" y="1155"/>
                  </a:cubicBezTo>
                  <a:lnTo>
                    <a:pt x="1318" y="433"/>
                  </a:lnTo>
                  <a:cubicBezTo>
                    <a:pt x="1318" y="198"/>
                    <a:pt x="1029" y="1"/>
                    <a:pt x="680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029;p51"/>
            <p:cNvSpPr/>
            <p:nvPr/>
          </p:nvSpPr>
          <p:spPr>
            <a:xfrm>
              <a:off x="6997112" y="2817077"/>
              <a:ext cx="169304" cy="53505"/>
            </a:xfrm>
            <a:custGeom>
              <a:avLst/>
              <a:gdLst/>
              <a:ahLst/>
              <a:cxnLst/>
              <a:rect l="l" t="t" r="r" b="b"/>
              <a:pathLst>
                <a:path w="886" h="280" extrusionOk="0">
                  <a:moveTo>
                    <a:pt x="885" y="0"/>
                  </a:moveTo>
                  <a:cubicBezTo>
                    <a:pt x="782" y="32"/>
                    <a:pt x="658" y="52"/>
                    <a:pt x="534" y="62"/>
                  </a:cubicBezTo>
                  <a:cubicBezTo>
                    <a:pt x="463" y="72"/>
                    <a:pt x="391" y="72"/>
                    <a:pt x="329" y="72"/>
                  </a:cubicBezTo>
                  <a:cubicBezTo>
                    <a:pt x="216" y="72"/>
                    <a:pt x="102" y="62"/>
                    <a:pt x="1" y="52"/>
                  </a:cubicBezTo>
                  <a:lnTo>
                    <a:pt x="1" y="257"/>
                  </a:lnTo>
                  <a:cubicBezTo>
                    <a:pt x="72" y="269"/>
                    <a:pt x="164" y="279"/>
                    <a:pt x="278" y="279"/>
                  </a:cubicBezTo>
                  <a:cubicBezTo>
                    <a:pt x="443" y="279"/>
                    <a:pt x="648" y="257"/>
                    <a:pt x="885" y="185"/>
                  </a:cubicBezTo>
                  <a:lnTo>
                    <a:pt x="885" y="0"/>
                  </a:lnTo>
                  <a:close/>
                </a:path>
              </a:pathLst>
            </a:custGeom>
            <a:solidFill>
              <a:srgbClr val="E8A0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030;p51"/>
            <p:cNvSpPr/>
            <p:nvPr/>
          </p:nvSpPr>
          <p:spPr>
            <a:xfrm>
              <a:off x="6615130" y="2574969"/>
              <a:ext cx="212680" cy="208859"/>
            </a:xfrm>
            <a:custGeom>
              <a:avLst/>
              <a:gdLst/>
              <a:ahLst/>
              <a:cxnLst/>
              <a:rect l="l" t="t" r="r" b="b"/>
              <a:pathLst>
                <a:path w="1113" h="1093" extrusionOk="0">
                  <a:moveTo>
                    <a:pt x="576" y="1"/>
                  </a:moveTo>
                  <a:cubicBezTo>
                    <a:pt x="563" y="1"/>
                    <a:pt x="550" y="1"/>
                    <a:pt x="537" y="2"/>
                  </a:cubicBezTo>
                  <a:cubicBezTo>
                    <a:pt x="228" y="12"/>
                    <a:pt x="1" y="269"/>
                    <a:pt x="11" y="568"/>
                  </a:cubicBezTo>
                  <a:cubicBezTo>
                    <a:pt x="23" y="859"/>
                    <a:pt x="267" y="1092"/>
                    <a:pt x="557" y="1092"/>
                  </a:cubicBezTo>
                  <a:cubicBezTo>
                    <a:pt x="564" y="1092"/>
                    <a:pt x="571" y="1092"/>
                    <a:pt x="579" y="1092"/>
                  </a:cubicBezTo>
                  <a:cubicBezTo>
                    <a:pt x="875" y="1082"/>
                    <a:pt x="1113" y="825"/>
                    <a:pt x="1103" y="516"/>
                  </a:cubicBezTo>
                  <a:cubicBezTo>
                    <a:pt x="1084" y="230"/>
                    <a:pt x="857" y="1"/>
                    <a:pt x="576" y="1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031;p51"/>
            <p:cNvSpPr/>
            <p:nvPr/>
          </p:nvSpPr>
          <p:spPr>
            <a:xfrm>
              <a:off x="6648761" y="2644143"/>
              <a:ext cx="159749" cy="135672"/>
            </a:xfrm>
            <a:custGeom>
              <a:avLst/>
              <a:gdLst/>
              <a:ahLst/>
              <a:cxnLst/>
              <a:rect l="l" t="t" r="r" b="b"/>
              <a:pathLst>
                <a:path w="836" h="710" extrusionOk="0">
                  <a:moveTo>
                    <a:pt x="413" y="1"/>
                  </a:moveTo>
                  <a:cubicBezTo>
                    <a:pt x="299" y="1"/>
                    <a:pt x="205" y="40"/>
                    <a:pt x="134" y="92"/>
                  </a:cubicBezTo>
                  <a:cubicBezTo>
                    <a:pt x="205" y="50"/>
                    <a:pt x="279" y="30"/>
                    <a:pt x="351" y="11"/>
                  </a:cubicBezTo>
                  <a:cubicBezTo>
                    <a:pt x="381" y="1"/>
                    <a:pt x="413" y="1"/>
                    <a:pt x="433" y="1"/>
                  </a:cubicBezTo>
                  <a:close/>
                  <a:moveTo>
                    <a:pt x="494" y="40"/>
                  </a:moveTo>
                  <a:cubicBezTo>
                    <a:pt x="452" y="40"/>
                    <a:pt x="413" y="50"/>
                    <a:pt x="371" y="63"/>
                  </a:cubicBezTo>
                  <a:cubicBezTo>
                    <a:pt x="289" y="72"/>
                    <a:pt x="218" y="112"/>
                    <a:pt x="143" y="154"/>
                  </a:cubicBezTo>
                  <a:cubicBezTo>
                    <a:pt x="104" y="174"/>
                    <a:pt x="62" y="206"/>
                    <a:pt x="20" y="248"/>
                  </a:cubicBezTo>
                  <a:cubicBezTo>
                    <a:pt x="10" y="277"/>
                    <a:pt x="0" y="320"/>
                    <a:pt x="0" y="359"/>
                  </a:cubicBezTo>
                  <a:lnTo>
                    <a:pt x="0" y="371"/>
                  </a:lnTo>
                  <a:cubicBezTo>
                    <a:pt x="10" y="567"/>
                    <a:pt x="195" y="710"/>
                    <a:pt x="423" y="710"/>
                  </a:cubicBezTo>
                  <a:lnTo>
                    <a:pt x="442" y="710"/>
                  </a:lnTo>
                  <a:cubicBezTo>
                    <a:pt x="628" y="710"/>
                    <a:pt x="783" y="596"/>
                    <a:pt x="835" y="453"/>
                  </a:cubicBezTo>
                  <a:cubicBezTo>
                    <a:pt x="741" y="401"/>
                    <a:pt x="660" y="320"/>
                    <a:pt x="588" y="226"/>
                  </a:cubicBezTo>
                  <a:cubicBezTo>
                    <a:pt x="556" y="235"/>
                    <a:pt x="526" y="258"/>
                    <a:pt x="494" y="277"/>
                  </a:cubicBezTo>
                  <a:cubicBezTo>
                    <a:pt x="442" y="310"/>
                    <a:pt x="391" y="349"/>
                    <a:pt x="341" y="391"/>
                  </a:cubicBezTo>
                  <a:cubicBezTo>
                    <a:pt x="341" y="391"/>
                    <a:pt x="341" y="401"/>
                    <a:pt x="329" y="401"/>
                  </a:cubicBezTo>
                  <a:cubicBezTo>
                    <a:pt x="329" y="401"/>
                    <a:pt x="329" y="391"/>
                    <a:pt x="319" y="391"/>
                  </a:cubicBezTo>
                  <a:lnTo>
                    <a:pt x="319" y="371"/>
                  </a:lnTo>
                  <a:cubicBezTo>
                    <a:pt x="361" y="320"/>
                    <a:pt x="413" y="268"/>
                    <a:pt x="465" y="235"/>
                  </a:cubicBezTo>
                  <a:cubicBezTo>
                    <a:pt x="494" y="216"/>
                    <a:pt x="526" y="196"/>
                    <a:pt x="566" y="186"/>
                  </a:cubicBezTo>
                  <a:cubicBezTo>
                    <a:pt x="536" y="144"/>
                    <a:pt x="514" y="92"/>
                    <a:pt x="494" y="40"/>
                  </a:cubicBezTo>
                  <a:close/>
                </a:path>
              </a:pathLst>
            </a:custGeom>
            <a:solidFill>
              <a:srgbClr val="CF7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032;p51"/>
            <p:cNvSpPr/>
            <p:nvPr/>
          </p:nvSpPr>
          <p:spPr>
            <a:xfrm>
              <a:off x="6635003" y="2661723"/>
              <a:ext cx="39364" cy="41657"/>
            </a:xfrm>
            <a:custGeom>
              <a:avLst/>
              <a:gdLst/>
              <a:ahLst/>
              <a:cxnLst/>
              <a:rect l="l" t="t" r="r" b="b"/>
              <a:pathLst>
                <a:path w="206" h="218" extrusionOk="0">
                  <a:moveTo>
                    <a:pt x="206" y="0"/>
                  </a:moveTo>
                  <a:lnTo>
                    <a:pt x="206" y="0"/>
                  </a:lnTo>
                  <a:cubicBezTo>
                    <a:pt x="196" y="8"/>
                    <a:pt x="187" y="16"/>
                    <a:pt x="178" y="25"/>
                  </a:cubicBezTo>
                  <a:lnTo>
                    <a:pt x="178" y="25"/>
                  </a:lnTo>
                  <a:cubicBezTo>
                    <a:pt x="181" y="23"/>
                    <a:pt x="183" y="22"/>
                    <a:pt x="186" y="20"/>
                  </a:cubicBezTo>
                  <a:cubicBezTo>
                    <a:pt x="196" y="10"/>
                    <a:pt x="206" y="10"/>
                    <a:pt x="206" y="0"/>
                  </a:cubicBezTo>
                  <a:close/>
                  <a:moveTo>
                    <a:pt x="178" y="25"/>
                  </a:moveTo>
                  <a:lnTo>
                    <a:pt x="178" y="25"/>
                  </a:lnTo>
                  <a:cubicBezTo>
                    <a:pt x="149" y="45"/>
                    <a:pt x="121" y="64"/>
                    <a:pt x="92" y="94"/>
                  </a:cubicBezTo>
                  <a:cubicBezTo>
                    <a:pt x="62" y="124"/>
                    <a:pt x="30" y="156"/>
                    <a:pt x="0" y="195"/>
                  </a:cubicBezTo>
                  <a:lnTo>
                    <a:pt x="0" y="218"/>
                  </a:lnTo>
                  <a:lnTo>
                    <a:pt x="30" y="218"/>
                  </a:lnTo>
                  <a:cubicBezTo>
                    <a:pt x="52" y="195"/>
                    <a:pt x="72" y="176"/>
                    <a:pt x="92" y="156"/>
                  </a:cubicBezTo>
                  <a:cubicBezTo>
                    <a:pt x="118" y="106"/>
                    <a:pt x="142" y="62"/>
                    <a:pt x="178" y="25"/>
                  </a:cubicBezTo>
                  <a:close/>
                </a:path>
              </a:pathLst>
            </a:custGeom>
            <a:solidFill>
              <a:srgbClr val="C36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033;p51"/>
            <p:cNvSpPr/>
            <p:nvPr/>
          </p:nvSpPr>
          <p:spPr>
            <a:xfrm>
              <a:off x="6652392" y="2644143"/>
              <a:ext cx="90958" cy="47390"/>
            </a:xfrm>
            <a:custGeom>
              <a:avLst/>
              <a:gdLst/>
              <a:ahLst/>
              <a:cxnLst/>
              <a:rect l="l" t="t" r="r" b="b"/>
              <a:pathLst>
                <a:path w="476" h="248" extrusionOk="0">
                  <a:moveTo>
                    <a:pt x="414" y="1"/>
                  </a:moveTo>
                  <a:cubicBezTo>
                    <a:pt x="394" y="1"/>
                    <a:pt x="362" y="1"/>
                    <a:pt x="332" y="11"/>
                  </a:cubicBezTo>
                  <a:cubicBezTo>
                    <a:pt x="260" y="30"/>
                    <a:pt x="186" y="50"/>
                    <a:pt x="115" y="92"/>
                  </a:cubicBezTo>
                  <a:cubicBezTo>
                    <a:pt x="63" y="134"/>
                    <a:pt x="33" y="186"/>
                    <a:pt x="1" y="248"/>
                  </a:cubicBezTo>
                  <a:cubicBezTo>
                    <a:pt x="43" y="206"/>
                    <a:pt x="85" y="174"/>
                    <a:pt x="124" y="154"/>
                  </a:cubicBezTo>
                  <a:cubicBezTo>
                    <a:pt x="199" y="112"/>
                    <a:pt x="270" y="72"/>
                    <a:pt x="352" y="63"/>
                  </a:cubicBezTo>
                  <a:cubicBezTo>
                    <a:pt x="394" y="50"/>
                    <a:pt x="433" y="40"/>
                    <a:pt x="475" y="40"/>
                  </a:cubicBezTo>
                  <a:cubicBezTo>
                    <a:pt x="465" y="30"/>
                    <a:pt x="465" y="11"/>
                    <a:pt x="456" y="1"/>
                  </a:cubicBezTo>
                  <a:close/>
                </a:path>
              </a:pathLst>
            </a:custGeom>
            <a:solidFill>
              <a:srgbClr val="B45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034;p51"/>
            <p:cNvSpPr/>
            <p:nvPr/>
          </p:nvSpPr>
          <p:spPr>
            <a:xfrm>
              <a:off x="6709527" y="2679685"/>
              <a:ext cx="51785" cy="41275"/>
            </a:xfrm>
            <a:custGeom>
              <a:avLst/>
              <a:gdLst/>
              <a:ahLst/>
              <a:cxnLst/>
              <a:rect l="l" t="t" r="r" b="b"/>
              <a:pathLst>
                <a:path w="271" h="216" extrusionOk="0">
                  <a:moveTo>
                    <a:pt x="248" y="0"/>
                  </a:moveTo>
                  <a:cubicBezTo>
                    <a:pt x="208" y="10"/>
                    <a:pt x="176" y="30"/>
                    <a:pt x="147" y="49"/>
                  </a:cubicBezTo>
                  <a:cubicBezTo>
                    <a:pt x="95" y="82"/>
                    <a:pt x="43" y="134"/>
                    <a:pt x="1" y="185"/>
                  </a:cubicBezTo>
                  <a:lnTo>
                    <a:pt x="1" y="205"/>
                  </a:lnTo>
                  <a:cubicBezTo>
                    <a:pt x="11" y="205"/>
                    <a:pt x="11" y="215"/>
                    <a:pt x="11" y="215"/>
                  </a:cubicBezTo>
                  <a:cubicBezTo>
                    <a:pt x="23" y="215"/>
                    <a:pt x="23" y="205"/>
                    <a:pt x="23" y="205"/>
                  </a:cubicBezTo>
                  <a:cubicBezTo>
                    <a:pt x="73" y="163"/>
                    <a:pt x="124" y="124"/>
                    <a:pt x="176" y="91"/>
                  </a:cubicBezTo>
                  <a:cubicBezTo>
                    <a:pt x="208" y="72"/>
                    <a:pt x="238" y="49"/>
                    <a:pt x="270" y="40"/>
                  </a:cubicBezTo>
                  <a:cubicBezTo>
                    <a:pt x="258" y="30"/>
                    <a:pt x="258" y="10"/>
                    <a:pt x="248" y="0"/>
                  </a:cubicBezTo>
                  <a:close/>
                </a:path>
              </a:pathLst>
            </a:custGeom>
            <a:solidFill>
              <a:srgbClr val="B45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035;p51"/>
            <p:cNvSpPr/>
            <p:nvPr/>
          </p:nvSpPr>
          <p:spPr>
            <a:xfrm>
              <a:off x="7297882" y="2404901"/>
              <a:ext cx="238286" cy="208668"/>
            </a:xfrm>
            <a:custGeom>
              <a:avLst/>
              <a:gdLst/>
              <a:ahLst/>
              <a:cxnLst/>
              <a:rect l="l" t="t" r="r" b="b"/>
              <a:pathLst>
                <a:path w="1247" h="1092" extrusionOk="0">
                  <a:moveTo>
                    <a:pt x="621" y="1"/>
                  </a:moveTo>
                  <a:cubicBezTo>
                    <a:pt x="540" y="1"/>
                    <a:pt x="458" y="19"/>
                    <a:pt x="381" y="57"/>
                  </a:cubicBezTo>
                  <a:cubicBezTo>
                    <a:pt x="114" y="190"/>
                    <a:pt x="1" y="521"/>
                    <a:pt x="134" y="788"/>
                  </a:cubicBezTo>
                  <a:cubicBezTo>
                    <a:pt x="230" y="979"/>
                    <a:pt x="426" y="1091"/>
                    <a:pt x="627" y="1091"/>
                  </a:cubicBezTo>
                  <a:cubicBezTo>
                    <a:pt x="708" y="1091"/>
                    <a:pt x="789" y="1073"/>
                    <a:pt x="866" y="1035"/>
                  </a:cubicBezTo>
                  <a:cubicBezTo>
                    <a:pt x="1133" y="902"/>
                    <a:pt x="1246" y="583"/>
                    <a:pt x="1113" y="304"/>
                  </a:cubicBezTo>
                  <a:cubicBezTo>
                    <a:pt x="1017" y="113"/>
                    <a:pt x="822" y="1"/>
                    <a:pt x="621" y="1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036;p51"/>
            <p:cNvSpPr/>
            <p:nvPr/>
          </p:nvSpPr>
          <p:spPr>
            <a:xfrm>
              <a:off x="7390559" y="2470826"/>
              <a:ext cx="123825" cy="143889"/>
            </a:xfrm>
            <a:custGeom>
              <a:avLst/>
              <a:gdLst/>
              <a:ahLst/>
              <a:cxnLst/>
              <a:rect l="l" t="t" r="r" b="b"/>
              <a:pathLst>
                <a:path w="648" h="753" extrusionOk="0">
                  <a:moveTo>
                    <a:pt x="237" y="1"/>
                  </a:moveTo>
                  <a:cubicBezTo>
                    <a:pt x="227" y="1"/>
                    <a:pt x="205" y="1"/>
                    <a:pt x="195" y="11"/>
                  </a:cubicBezTo>
                  <a:lnTo>
                    <a:pt x="309" y="11"/>
                  </a:lnTo>
                  <a:cubicBezTo>
                    <a:pt x="289" y="11"/>
                    <a:pt x="267" y="1"/>
                    <a:pt x="237" y="1"/>
                  </a:cubicBezTo>
                  <a:close/>
                  <a:moveTo>
                    <a:pt x="205" y="63"/>
                  </a:moveTo>
                  <a:cubicBezTo>
                    <a:pt x="205" y="105"/>
                    <a:pt x="215" y="134"/>
                    <a:pt x="215" y="176"/>
                  </a:cubicBezTo>
                  <a:cubicBezTo>
                    <a:pt x="215" y="216"/>
                    <a:pt x="205" y="268"/>
                    <a:pt x="205" y="310"/>
                  </a:cubicBezTo>
                  <a:cubicBezTo>
                    <a:pt x="227" y="320"/>
                    <a:pt x="257" y="330"/>
                    <a:pt x="277" y="339"/>
                  </a:cubicBezTo>
                  <a:cubicBezTo>
                    <a:pt x="289" y="352"/>
                    <a:pt x="289" y="352"/>
                    <a:pt x="289" y="362"/>
                  </a:cubicBezTo>
                  <a:cubicBezTo>
                    <a:pt x="289" y="372"/>
                    <a:pt x="277" y="372"/>
                    <a:pt x="277" y="372"/>
                  </a:cubicBezTo>
                  <a:lnTo>
                    <a:pt x="267" y="372"/>
                  </a:lnTo>
                  <a:cubicBezTo>
                    <a:pt x="247" y="362"/>
                    <a:pt x="215" y="362"/>
                    <a:pt x="195" y="352"/>
                  </a:cubicBezTo>
                  <a:cubicBezTo>
                    <a:pt x="166" y="495"/>
                    <a:pt x="92" y="629"/>
                    <a:pt x="0" y="732"/>
                  </a:cubicBezTo>
                  <a:cubicBezTo>
                    <a:pt x="42" y="742"/>
                    <a:pt x="82" y="752"/>
                    <a:pt x="124" y="752"/>
                  </a:cubicBezTo>
                  <a:cubicBezTo>
                    <a:pt x="195" y="752"/>
                    <a:pt x="267" y="732"/>
                    <a:pt x="339" y="700"/>
                  </a:cubicBezTo>
                  <a:cubicBezTo>
                    <a:pt x="556" y="599"/>
                    <a:pt x="648" y="362"/>
                    <a:pt x="566" y="186"/>
                  </a:cubicBezTo>
                  <a:cubicBezTo>
                    <a:pt x="546" y="144"/>
                    <a:pt x="514" y="115"/>
                    <a:pt x="484" y="82"/>
                  </a:cubicBezTo>
                  <a:cubicBezTo>
                    <a:pt x="433" y="73"/>
                    <a:pt x="381" y="63"/>
                    <a:pt x="329" y="63"/>
                  </a:cubicBezTo>
                  <a:close/>
                </a:path>
              </a:pathLst>
            </a:custGeom>
            <a:solidFill>
              <a:srgbClr val="DC8C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037;p51"/>
            <p:cNvSpPr/>
            <p:nvPr/>
          </p:nvSpPr>
          <p:spPr>
            <a:xfrm>
              <a:off x="7449605" y="2472737"/>
              <a:ext cx="55415" cy="20064"/>
            </a:xfrm>
            <a:custGeom>
              <a:avLst/>
              <a:gdLst/>
              <a:ahLst/>
              <a:cxnLst/>
              <a:rect l="l" t="t" r="r" b="b"/>
              <a:pathLst>
                <a:path w="290" h="105" extrusionOk="0">
                  <a:moveTo>
                    <a:pt x="0" y="1"/>
                  </a:moveTo>
                  <a:cubicBezTo>
                    <a:pt x="62" y="11"/>
                    <a:pt x="124" y="33"/>
                    <a:pt x="175" y="72"/>
                  </a:cubicBezTo>
                  <a:cubicBezTo>
                    <a:pt x="195" y="82"/>
                    <a:pt x="227" y="95"/>
                    <a:pt x="257" y="95"/>
                  </a:cubicBezTo>
                  <a:cubicBezTo>
                    <a:pt x="257" y="105"/>
                    <a:pt x="267" y="105"/>
                    <a:pt x="267" y="105"/>
                  </a:cubicBezTo>
                  <a:cubicBezTo>
                    <a:pt x="267" y="105"/>
                    <a:pt x="277" y="95"/>
                    <a:pt x="277" y="82"/>
                  </a:cubicBezTo>
                  <a:cubicBezTo>
                    <a:pt x="289" y="82"/>
                    <a:pt x="277" y="72"/>
                    <a:pt x="267" y="63"/>
                  </a:cubicBezTo>
                  <a:cubicBezTo>
                    <a:pt x="237" y="43"/>
                    <a:pt x="195" y="33"/>
                    <a:pt x="153" y="21"/>
                  </a:cubicBezTo>
                  <a:cubicBezTo>
                    <a:pt x="114" y="11"/>
                    <a:pt x="72" y="1"/>
                    <a:pt x="20" y="1"/>
                  </a:cubicBezTo>
                  <a:close/>
                </a:path>
              </a:pathLst>
            </a:custGeom>
            <a:solidFill>
              <a:srgbClr val="C36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038;p51"/>
            <p:cNvSpPr/>
            <p:nvPr/>
          </p:nvSpPr>
          <p:spPr>
            <a:xfrm>
              <a:off x="7427821" y="2472737"/>
              <a:ext cx="55415" cy="13949"/>
            </a:xfrm>
            <a:custGeom>
              <a:avLst/>
              <a:gdLst/>
              <a:ahLst/>
              <a:cxnLst/>
              <a:rect l="l" t="t" r="r" b="b"/>
              <a:pathLst>
                <a:path w="290" h="73" extrusionOk="0">
                  <a:moveTo>
                    <a:pt x="0" y="1"/>
                  </a:moveTo>
                  <a:cubicBezTo>
                    <a:pt x="0" y="21"/>
                    <a:pt x="10" y="43"/>
                    <a:pt x="10" y="53"/>
                  </a:cubicBezTo>
                  <a:lnTo>
                    <a:pt x="134" y="53"/>
                  </a:lnTo>
                  <a:cubicBezTo>
                    <a:pt x="186" y="53"/>
                    <a:pt x="238" y="63"/>
                    <a:pt x="289" y="72"/>
                  </a:cubicBezTo>
                  <a:cubicBezTo>
                    <a:pt x="238" y="33"/>
                    <a:pt x="176" y="11"/>
                    <a:pt x="114" y="1"/>
                  </a:cubicBezTo>
                  <a:close/>
                </a:path>
              </a:pathLst>
            </a:custGeom>
            <a:solidFill>
              <a:srgbClr val="BA5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039;p51"/>
            <p:cNvSpPr/>
            <p:nvPr/>
          </p:nvSpPr>
          <p:spPr>
            <a:xfrm>
              <a:off x="7427821" y="2529872"/>
              <a:ext cx="18153" cy="12039"/>
            </a:xfrm>
            <a:custGeom>
              <a:avLst/>
              <a:gdLst/>
              <a:ahLst/>
              <a:cxnLst/>
              <a:rect l="l" t="t" r="r" b="b"/>
              <a:pathLst>
                <a:path w="95" h="63" extrusionOk="0">
                  <a:moveTo>
                    <a:pt x="10" y="1"/>
                  </a:moveTo>
                  <a:cubicBezTo>
                    <a:pt x="0" y="21"/>
                    <a:pt x="0" y="30"/>
                    <a:pt x="0" y="43"/>
                  </a:cubicBezTo>
                  <a:cubicBezTo>
                    <a:pt x="20" y="53"/>
                    <a:pt x="52" y="53"/>
                    <a:pt x="72" y="63"/>
                  </a:cubicBezTo>
                  <a:lnTo>
                    <a:pt x="82" y="63"/>
                  </a:lnTo>
                  <a:cubicBezTo>
                    <a:pt x="82" y="63"/>
                    <a:pt x="94" y="63"/>
                    <a:pt x="94" y="53"/>
                  </a:cubicBezTo>
                  <a:cubicBezTo>
                    <a:pt x="94" y="43"/>
                    <a:pt x="94" y="43"/>
                    <a:pt x="82" y="30"/>
                  </a:cubicBezTo>
                  <a:cubicBezTo>
                    <a:pt x="62" y="21"/>
                    <a:pt x="32" y="11"/>
                    <a:pt x="10" y="1"/>
                  </a:cubicBezTo>
                  <a:close/>
                </a:path>
              </a:pathLst>
            </a:custGeom>
            <a:solidFill>
              <a:srgbClr val="BA5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040;p51"/>
            <p:cNvSpPr/>
            <p:nvPr/>
          </p:nvSpPr>
          <p:spPr>
            <a:xfrm>
              <a:off x="6705896" y="2134704"/>
              <a:ext cx="706450" cy="696323"/>
            </a:xfrm>
            <a:custGeom>
              <a:avLst/>
              <a:gdLst/>
              <a:ahLst/>
              <a:cxnLst/>
              <a:rect l="l" t="t" r="r" b="b"/>
              <a:pathLst>
                <a:path w="3697" h="3644" extrusionOk="0">
                  <a:moveTo>
                    <a:pt x="1843" y="0"/>
                  </a:moveTo>
                  <a:cubicBezTo>
                    <a:pt x="1782" y="0"/>
                    <a:pt x="1720" y="4"/>
                    <a:pt x="1658" y="10"/>
                  </a:cubicBezTo>
                  <a:cubicBezTo>
                    <a:pt x="699" y="112"/>
                    <a:pt x="0" y="986"/>
                    <a:pt x="104" y="1975"/>
                  </a:cubicBezTo>
                  <a:cubicBezTo>
                    <a:pt x="199" y="2890"/>
                    <a:pt x="837" y="3644"/>
                    <a:pt x="1845" y="3644"/>
                  </a:cubicBezTo>
                  <a:cubicBezTo>
                    <a:pt x="1915" y="3644"/>
                    <a:pt x="1986" y="3640"/>
                    <a:pt x="2058" y="3633"/>
                  </a:cubicBezTo>
                  <a:cubicBezTo>
                    <a:pt x="3264" y="3519"/>
                    <a:pt x="3697" y="2593"/>
                    <a:pt x="3593" y="1604"/>
                  </a:cubicBezTo>
                  <a:cubicBezTo>
                    <a:pt x="3496" y="691"/>
                    <a:pt x="2732" y="0"/>
                    <a:pt x="1843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041;p51"/>
            <p:cNvSpPr/>
            <p:nvPr/>
          </p:nvSpPr>
          <p:spPr>
            <a:xfrm>
              <a:off x="6837555" y="2282032"/>
              <a:ext cx="478483" cy="145609"/>
            </a:xfrm>
            <a:custGeom>
              <a:avLst/>
              <a:gdLst/>
              <a:ahLst/>
              <a:cxnLst/>
              <a:rect l="l" t="t" r="r" b="b"/>
              <a:pathLst>
                <a:path w="2504" h="762" extrusionOk="0">
                  <a:moveTo>
                    <a:pt x="20" y="0"/>
                  </a:moveTo>
                  <a:lnTo>
                    <a:pt x="1" y="10"/>
                  </a:lnTo>
                  <a:cubicBezTo>
                    <a:pt x="144" y="319"/>
                    <a:pt x="443" y="524"/>
                    <a:pt x="752" y="648"/>
                  </a:cubicBezTo>
                  <a:cubicBezTo>
                    <a:pt x="794" y="670"/>
                    <a:pt x="836" y="670"/>
                    <a:pt x="875" y="670"/>
                  </a:cubicBezTo>
                  <a:cubicBezTo>
                    <a:pt x="917" y="670"/>
                    <a:pt x="959" y="660"/>
                    <a:pt x="989" y="638"/>
                  </a:cubicBezTo>
                  <a:cubicBezTo>
                    <a:pt x="1070" y="598"/>
                    <a:pt x="1103" y="514"/>
                    <a:pt x="1103" y="423"/>
                  </a:cubicBezTo>
                  <a:cubicBezTo>
                    <a:pt x="1103" y="408"/>
                    <a:pt x="1102" y="392"/>
                    <a:pt x="1100" y="377"/>
                  </a:cubicBezTo>
                  <a:lnTo>
                    <a:pt x="1100" y="377"/>
                  </a:lnTo>
                  <a:cubicBezTo>
                    <a:pt x="1119" y="418"/>
                    <a:pt x="1140" y="458"/>
                    <a:pt x="1164" y="495"/>
                  </a:cubicBezTo>
                  <a:cubicBezTo>
                    <a:pt x="1216" y="586"/>
                    <a:pt x="1298" y="680"/>
                    <a:pt x="1402" y="732"/>
                  </a:cubicBezTo>
                  <a:cubicBezTo>
                    <a:pt x="1454" y="752"/>
                    <a:pt x="1515" y="762"/>
                    <a:pt x="1565" y="762"/>
                  </a:cubicBezTo>
                  <a:cubicBezTo>
                    <a:pt x="1626" y="762"/>
                    <a:pt x="1688" y="752"/>
                    <a:pt x="1730" y="722"/>
                  </a:cubicBezTo>
                  <a:cubicBezTo>
                    <a:pt x="1812" y="670"/>
                    <a:pt x="1864" y="586"/>
                    <a:pt x="1864" y="495"/>
                  </a:cubicBezTo>
                  <a:cubicBezTo>
                    <a:pt x="1864" y="489"/>
                    <a:pt x="1864" y="484"/>
                    <a:pt x="1864" y="479"/>
                  </a:cubicBezTo>
                  <a:lnTo>
                    <a:pt x="1864" y="479"/>
                  </a:lnTo>
                  <a:cubicBezTo>
                    <a:pt x="1929" y="588"/>
                    <a:pt x="2029" y="678"/>
                    <a:pt x="2143" y="722"/>
                  </a:cubicBezTo>
                  <a:cubicBezTo>
                    <a:pt x="2182" y="742"/>
                    <a:pt x="2234" y="752"/>
                    <a:pt x="2286" y="752"/>
                  </a:cubicBezTo>
                  <a:cubicBezTo>
                    <a:pt x="2328" y="752"/>
                    <a:pt x="2368" y="752"/>
                    <a:pt x="2410" y="732"/>
                  </a:cubicBezTo>
                  <a:cubicBezTo>
                    <a:pt x="2462" y="700"/>
                    <a:pt x="2504" y="638"/>
                    <a:pt x="2504" y="566"/>
                  </a:cubicBezTo>
                  <a:cubicBezTo>
                    <a:pt x="2504" y="547"/>
                    <a:pt x="2491" y="514"/>
                    <a:pt x="2472" y="495"/>
                  </a:cubicBezTo>
                  <a:lnTo>
                    <a:pt x="2462" y="505"/>
                  </a:lnTo>
                  <a:cubicBezTo>
                    <a:pt x="2472" y="524"/>
                    <a:pt x="2481" y="547"/>
                    <a:pt x="2481" y="566"/>
                  </a:cubicBezTo>
                  <a:cubicBezTo>
                    <a:pt x="2481" y="628"/>
                    <a:pt x="2452" y="680"/>
                    <a:pt x="2400" y="710"/>
                  </a:cubicBezTo>
                  <a:cubicBezTo>
                    <a:pt x="2368" y="732"/>
                    <a:pt x="2328" y="732"/>
                    <a:pt x="2286" y="732"/>
                  </a:cubicBezTo>
                  <a:cubicBezTo>
                    <a:pt x="2244" y="732"/>
                    <a:pt x="2195" y="722"/>
                    <a:pt x="2153" y="710"/>
                  </a:cubicBezTo>
                  <a:cubicBezTo>
                    <a:pt x="2022" y="649"/>
                    <a:pt x="1911" y="551"/>
                    <a:pt x="1857" y="431"/>
                  </a:cubicBezTo>
                  <a:lnTo>
                    <a:pt x="1857" y="431"/>
                  </a:lnTo>
                  <a:cubicBezTo>
                    <a:pt x="1856" y="428"/>
                    <a:pt x="1855" y="426"/>
                    <a:pt x="1854" y="423"/>
                  </a:cubicBezTo>
                  <a:lnTo>
                    <a:pt x="1854" y="423"/>
                  </a:lnTo>
                  <a:cubicBezTo>
                    <a:pt x="1854" y="423"/>
                    <a:pt x="1854" y="423"/>
                    <a:pt x="1854" y="423"/>
                  </a:cubicBezTo>
                  <a:lnTo>
                    <a:pt x="1834" y="423"/>
                  </a:lnTo>
                  <a:cubicBezTo>
                    <a:pt x="1834" y="424"/>
                    <a:pt x="1835" y="425"/>
                    <a:pt x="1835" y="426"/>
                  </a:cubicBezTo>
                  <a:lnTo>
                    <a:pt x="1835" y="426"/>
                  </a:lnTo>
                  <a:cubicBezTo>
                    <a:pt x="1844" y="446"/>
                    <a:pt x="1844" y="476"/>
                    <a:pt x="1844" y="495"/>
                  </a:cubicBezTo>
                  <a:cubicBezTo>
                    <a:pt x="1844" y="576"/>
                    <a:pt x="1792" y="660"/>
                    <a:pt x="1720" y="700"/>
                  </a:cubicBezTo>
                  <a:cubicBezTo>
                    <a:pt x="1678" y="732"/>
                    <a:pt x="1626" y="742"/>
                    <a:pt x="1565" y="742"/>
                  </a:cubicBezTo>
                  <a:cubicBezTo>
                    <a:pt x="1515" y="742"/>
                    <a:pt x="1463" y="732"/>
                    <a:pt x="1412" y="710"/>
                  </a:cubicBezTo>
                  <a:cubicBezTo>
                    <a:pt x="1318" y="660"/>
                    <a:pt x="1236" y="576"/>
                    <a:pt x="1174" y="485"/>
                  </a:cubicBezTo>
                  <a:cubicBezTo>
                    <a:pt x="1130" y="404"/>
                    <a:pt x="1094" y="318"/>
                    <a:pt x="1058" y="229"/>
                  </a:cubicBezTo>
                  <a:lnTo>
                    <a:pt x="1058" y="229"/>
                  </a:lnTo>
                  <a:cubicBezTo>
                    <a:pt x="1053" y="215"/>
                    <a:pt x="1047" y="200"/>
                    <a:pt x="1041" y="186"/>
                  </a:cubicBezTo>
                  <a:lnTo>
                    <a:pt x="1041" y="186"/>
                  </a:lnTo>
                  <a:cubicBezTo>
                    <a:pt x="1041" y="186"/>
                    <a:pt x="1041" y="186"/>
                    <a:pt x="1041" y="186"/>
                  </a:cubicBezTo>
                  <a:lnTo>
                    <a:pt x="1021" y="186"/>
                  </a:lnTo>
                  <a:cubicBezTo>
                    <a:pt x="1021" y="186"/>
                    <a:pt x="1021" y="186"/>
                    <a:pt x="1021" y="186"/>
                  </a:cubicBezTo>
                  <a:lnTo>
                    <a:pt x="1021" y="186"/>
                  </a:lnTo>
                  <a:cubicBezTo>
                    <a:pt x="1051" y="267"/>
                    <a:pt x="1083" y="339"/>
                    <a:pt x="1083" y="423"/>
                  </a:cubicBezTo>
                  <a:cubicBezTo>
                    <a:pt x="1083" y="505"/>
                    <a:pt x="1051" y="586"/>
                    <a:pt x="979" y="628"/>
                  </a:cubicBezTo>
                  <a:cubicBezTo>
                    <a:pt x="947" y="648"/>
                    <a:pt x="907" y="648"/>
                    <a:pt x="875" y="648"/>
                  </a:cubicBezTo>
                  <a:cubicBezTo>
                    <a:pt x="836" y="648"/>
                    <a:pt x="804" y="648"/>
                    <a:pt x="762" y="628"/>
                  </a:cubicBezTo>
                  <a:cubicBezTo>
                    <a:pt x="453" y="505"/>
                    <a:pt x="156" y="309"/>
                    <a:pt x="20" y="0"/>
                  </a:cubicBezTo>
                  <a:close/>
                </a:path>
              </a:pathLst>
            </a:custGeom>
            <a:solidFill>
              <a:srgbClr val="87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042;p51"/>
            <p:cNvSpPr/>
            <p:nvPr/>
          </p:nvSpPr>
          <p:spPr>
            <a:xfrm>
              <a:off x="6859339" y="2511910"/>
              <a:ext cx="149813" cy="151915"/>
            </a:xfrm>
            <a:custGeom>
              <a:avLst/>
              <a:gdLst/>
              <a:ahLst/>
              <a:cxnLst/>
              <a:rect l="l" t="t" r="r" b="b"/>
              <a:pathLst>
                <a:path w="784" h="795" extrusionOk="0">
                  <a:moveTo>
                    <a:pt x="391" y="1"/>
                  </a:moveTo>
                  <a:cubicBezTo>
                    <a:pt x="176" y="1"/>
                    <a:pt x="0" y="176"/>
                    <a:pt x="0" y="394"/>
                  </a:cubicBezTo>
                  <a:cubicBezTo>
                    <a:pt x="0" y="609"/>
                    <a:pt x="176" y="794"/>
                    <a:pt x="391" y="794"/>
                  </a:cubicBezTo>
                  <a:cubicBezTo>
                    <a:pt x="608" y="794"/>
                    <a:pt x="784" y="609"/>
                    <a:pt x="784" y="394"/>
                  </a:cubicBezTo>
                  <a:cubicBezTo>
                    <a:pt x="784" y="176"/>
                    <a:pt x="608" y="1"/>
                    <a:pt x="3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043;p51"/>
            <p:cNvSpPr/>
            <p:nvPr/>
          </p:nvSpPr>
          <p:spPr>
            <a:xfrm>
              <a:off x="6855517" y="2508280"/>
              <a:ext cx="157456" cy="157265"/>
            </a:xfrm>
            <a:custGeom>
              <a:avLst/>
              <a:gdLst/>
              <a:ahLst/>
              <a:cxnLst/>
              <a:rect l="l" t="t" r="r" b="b"/>
              <a:pathLst>
                <a:path w="824" h="823" extrusionOk="0">
                  <a:moveTo>
                    <a:pt x="411" y="32"/>
                  </a:moveTo>
                  <a:cubicBezTo>
                    <a:pt x="514" y="32"/>
                    <a:pt x="606" y="72"/>
                    <a:pt x="680" y="143"/>
                  </a:cubicBezTo>
                  <a:cubicBezTo>
                    <a:pt x="742" y="218"/>
                    <a:pt x="781" y="309"/>
                    <a:pt x="781" y="413"/>
                  </a:cubicBezTo>
                  <a:cubicBezTo>
                    <a:pt x="781" y="514"/>
                    <a:pt x="742" y="618"/>
                    <a:pt x="680" y="680"/>
                  </a:cubicBezTo>
                  <a:cubicBezTo>
                    <a:pt x="606" y="751"/>
                    <a:pt x="514" y="793"/>
                    <a:pt x="411" y="793"/>
                  </a:cubicBezTo>
                  <a:cubicBezTo>
                    <a:pt x="309" y="793"/>
                    <a:pt x="215" y="751"/>
                    <a:pt x="144" y="680"/>
                  </a:cubicBezTo>
                  <a:cubicBezTo>
                    <a:pt x="82" y="618"/>
                    <a:pt x="30" y="514"/>
                    <a:pt x="30" y="413"/>
                  </a:cubicBezTo>
                  <a:cubicBezTo>
                    <a:pt x="30" y="309"/>
                    <a:pt x="82" y="218"/>
                    <a:pt x="144" y="143"/>
                  </a:cubicBezTo>
                  <a:cubicBezTo>
                    <a:pt x="215" y="72"/>
                    <a:pt x="309" y="32"/>
                    <a:pt x="411" y="32"/>
                  </a:cubicBezTo>
                  <a:close/>
                  <a:moveTo>
                    <a:pt x="411" y="0"/>
                  </a:moveTo>
                  <a:cubicBezTo>
                    <a:pt x="297" y="0"/>
                    <a:pt x="196" y="52"/>
                    <a:pt x="124" y="124"/>
                  </a:cubicBezTo>
                  <a:cubicBezTo>
                    <a:pt x="50" y="195"/>
                    <a:pt x="0" y="299"/>
                    <a:pt x="0" y="413"/>
                  </a:cubicBezTo>
                  <a:cubicBezTo>
                    <a:pt x="0" y="526"/>
                    <a:pt x="50" y="628"/>
                    <a:pt x="124" y="699"/>
                  </a:cubicBezTo>
                  <a:cubicBezTo>
                    <a:pt x="196" y="783"/>
                    <a:pt x="297" y="823"/>
                    <a:pt x="411" y="823"/>
                  </a:cubicBezTo>
                  <a:cubicBezTo>
                    <a:pt x="524" y="823"/>
                    <a:pt x="628" y="783"/>
                    <a:pt x="700" y="699"/>
                  </a:cubicBezTo>
                  <a:cubicBezTo>
                    <a:pt x="771" y="628"/>
                    <a:pt x="823" y="526"/>
                    <a:pt x="823" y="413"/>
                  </a:cubicBezTo>
                  <a:cubicBezTo>
                    <a:pt x="823" y="299"/>
                    <a:pt x="771" y="195"/>
                    <a:pt x="700" y="124"/>
                  </a:cubicBezTo>
                  <a:cubicBezTo>
                    <a:pt x="628" y="52"/>
                    <a:pt x="524" y="0"/>
                    <a:pt x="4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044;p51"/>
            <p:cNvSpPr/>
            <p:nvPr/>
          </p:nvSpPr>
          <p:spPr>
            <a:xfrm>
              <a:off x="6861250" y="2518025"/>
              <a:ext cx="149813" cy="150004"/>
            </a:xfrm>
            <a:custGeom>
              <a:avLst/>
              <a:gdLst/>
              <a:ahLst/>
              <a:cxnLst/>
              <a:rect l="l" t="t" r="r" b="b"/>
              <a:pathLst>
                <a:path w="784" h="785" extrusionOk="0">
                  <a:moveTo>
                    <a:pt x="391" y="1"/>
                  </a:moveTo>
                  <a:cubicBezTo>
                    <a:pt x="176" y="1"/>
                    <a:pt x="0" y="176"/>
                    <a:pt x="0" y="391"/>
                  </a:cubicBezTo>
                  <a:cubicBezTo>
                    <a:pt x="0" y="609"/>
                    <a:pt x="176" y="784"/>
                    <a:pt x="391" y="784"/>
                  </a:cubicBezTo>
                  <a:cubicBezTo>
                    <a:pt x="608" y="784"/>
                    <a:pt x="783" y="609"/>
                    <a:pt x="783" y="391"/>
                  </a:cubicBezTo>
                  <a:cubicBezTo>
                    <a:pt x="783" y="176"/>
                    <a:pt x="608" y="1"/>
                    <a:pt x="3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045;p51"/>
            <p:cNvSpPr/>
            <p:nvPr/>
          </p:nvSpPr>
          <p:spPr>
            <a:xfrm>
              <a:off x="6886664" y="2543631"/>
              <a:ext cx="98792" cy="98410"/>
            </a:xfrm>
            <a:custGeom>
              <a:avLst/>
              <a:gdLst/>
              <a:ahLst/>
              <a:cxnLst/>
              <a:rect l="l" t="t" r="r" b="b"/>
              <a:pathLst>
                <a:path w="517" h="515" extrusionOk="0">
                  <a:moveTo>
                    <a:pt x="258" y="0"/>
                  </a:moveTo>
                  <a:cubicBezTo>
                    <a:pt x="114" y="0"/>
                    <a:pt x="1" y="114"/>
                    <a:pt x="1" y="257"/>
                  </a:cubicBezTo>
                  <a:cubicBezTo>
                    <a:pt x="1" y="403"/>
                    <a:pt x="114" y="514"/>
                    <a:pt x="258" y="514"/>
                  </a:cubicBezTo>
                  <a:cubicBezTo>
                    <a:pt x="403" y="514"/>
                    <a:pt x="517" y="403"/>
                    <a:pt x="517" y="257"/>
                  </a:cubicBezTo>
                  <a:cubicBezTo>
                    <a:pt x="517" y="114"/>
                    <a:pt x="403" y="0"/>
                    <a:pt x="2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046;p51"/>
            <p:cNvSpPr/>
            <p:nvPr/>
          </p:nvSpPr>
          <p:spPr>
            <a:xfrm>
              <a:off x="6876728" y="2577071"/>
              <a:ext cx="33822" cy="23886"/>
            </a:xfrm>
            <a:custGeom>
              <a:avLst/>
              <a:gdLst/>
              <a:ahLst/>
              <a:cxnLst/>
              <a:rect l="l" t="t" r="r" b="b"/>
              <a:pathLst>
                <a:path w="177" h="125" extrusionOk="0">
                  <a:moveTo>
                    <a:pt x="85" y="1"/>
                  </a:moveTo>
                  <a:cubicBezTo>
                    <a:pt x="43" y="1"/>
                    <a:pt x="1" y="31"/>
                    <a:pt x="1" y="63"/>
                  </a:cubicBezTo>
                  <a:cubicBezTo>
                    <a:pt x="1" y="92"/>
                    <a:pt x="43" y="124"/>
                    <a:pt x="85" y="124"/>
                  </a:cubicBezTo>
                  <a:cubicBezTo>
                    <a:pt x="137" y="124"/>
                    <a:pt x="176" y="92"/>
                    <a:pt x="176" y="63"/>
                  </a:cubicBezTo>
                  <a:cubicBezTo>
                    <a:pt x="176" y="31"/>
                    <a:pt x="137" y="1"/>
                    <a:pt x="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047;p51"/>
            <p:cNvSpPr/>
            <p:nvPr/>
          </p:nvSpPr>
          <p:spPr>
            <a:xfrm>
              <a:off x="7146351" y="2432036"/>
              <a:ext cx="169686" cy="150959"/>
            </a:xfrm>
            <a:custGeom>
              <a:avLst/>
              <a:gdLst/>
              <a:ahLst/>
              <a:cxnLst/>
              <a:rect l="l" t="t" r="r" b="b"/>
              <a:pathLst>
                <a:path w="888" h="790" extrusionOk="0">
                  <a:moveTo>
                    <a:pt x="440" y="0"/>
                  </a:moveTo>
                  <a:cubicBezTo>
                    <a:pt x="393" y="0"/>
                    <a:pt x="345" y="9"/>
                    <a:pt x="300" y="28"/>
                  </a:cubicBezTo>
                  <a:cubicBezTo>
                    <a:pt x="95" y="110"/>
                    <a:pt x="1" y="337"/>
                    <a:pt x="85" y="542"/>
                  </a:cubicBezTo>
                  <a:cubicBezTo>
                    <a:pt x="146" y="699"/>
                    <a:pt x="291" y="789"/>
                    <a:pt x="442" y="789"/>
                  </a:cubicBezTo>
                  <a:cubicBezTo>
                    <a:pt x="491" y="789"/>
                    <a:pt x="541" y="780"/>
                    <a:pt x="589" y="760"/>
                  </a:cubicBezTo>
                  <a:cubicBezTo>
                    <a:pt x="794" y="688"/>
                    <a:pt x="888" y="451"/>
                    <a:pt x="804" y="256"/>
                  </a:cubicBezTo>
                  <a:cubicBezTo>
                    <a:pt x="741" y="97"/>
                    <a:pt x="593" y="0"/>
                    <a:pt x="4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048;p51"/>
            <p:cNvSpPr/>
            <p:nvPr/>
          </p:nvSpPr>
          <p:spPr>
            <a:xfrm>
              <a:off x="7152466" y="2429360"/>
              <a:ext cx="157456" cy="157838"/>
            </a:xfrm>
            <a:custGeom>
              <a:avLst/>
              <a:gdLst/>
              <a:ahLst/>
              <a:cxnLst/>
              <a:rect l="l" t="t" r="r" b="b"/>
              <a:pathLst>
                <a:path w="824" h="826" extrusionOk="0">
                  <a:moveTo>
                    <a:pt x="411" y="33"/>
                  </a:moveTo>
                  <a:cubicBezTo>
                    <a:pt x="557" y="33"/>
                    <a:pt x="700" y="124"/>
                    <a:pt x="762" y="270"/>
                  </a:cubicBezTo>
                  <a:cubicBezTo>
                    <a:pt x="782" y="322"/>
                    <a:pt x="794" y="361"/>
                    <a:pt x="794" y="413"/>
                  </a:cubicBezTo>
                  <a:cubicBezTo>
                    <a:pt x="794" y="569"/>
                    <a:pt x="700" y="702"/>
                    <a:pt x="557" y="764"/>
                  </a:cubicBezTo>
                  <a:cubicBezTo>
                    <a:pt x="505" y="784"/>
                    <a:pt x="463" y="794"/>
                    <a:pt x="411" y="794"/>
                  </a:cubicBezTo>
                  <a:cubicBezTo>
                    <a:pt x="268" y="794"/>
                    <a:pt x="124" y="702"/>
                    <a:pt x="63" y="547"/>
                  </a:cubicBezTo>
                  <a:cubicBezTo>
                    <a:pt x="40" y="507"/>
                    <a:pt x="30" y="455"/>
                    <a:pt x="30" y="413"/>
                  </a:cubicBezTo>
                  <a:cubicBezTo>
                    <a:pt x="30" y="260"/>
                    <a:pt x="124" y="114"/>
                    <a:pt x="268" y="62"/>
                  </a:cubicBezTo>
                  <a:cubicBezTo>
                    <a:pt x="319" y="42"/>
                    <a:pt x="361" y="33"/>
                    <a:pt x="411" y="33"/>
                  </a:cubicBezTo>
                  <a:close/>
                  <a:moveTo>
                    <a:pt x="411" y="0"/>
                  </a:moveTo>
                  <a:cubicBezTo>
                    <a:pt x="361" y="0"/>
                    <a:pt x="310" y="13"/>
                    <a:pt x="258" y="33"/>
                  </a:cubicBezTo>
                  <a:cubicBezTo>
                    <a:pt x="102" y="94"/>
                    <a:pt x="1" y="248"/>
                    <a:pt x="1" y="413"/>
                  </a:cubicBezTo>
                  <a:cubicBezTo>
                    <a:pt x="1" y="465"/>
                    <a:pt x="11" y="517"/>
                    <a:pt x="30" y="569"/>
                  </a:cubicBezTo>
                  <a:cubicBezTo>
                    <a:pt x="102" y="722"/>
                    <a:pt x="248" y="826"/>
                    <a:pt x="411" y="826"/>
                  </a:cubicBezTo>
                  <a:cubicBezTo>
                    <a:pt x="463" y="826"/>
                    <a:pt x="515" y="816"/>
                    <a:pt x="567" y="794"/>
                  </a:cubicBezTo>
                  <a:cubicBezTo>
                    <a:pt x="720" y="732"/>
                    <a:pt x="824" y="579"/>
                    <a:pt x="824" y="413"/>
                  </a:cubicBezTo>
                  <a:cubicBezTo>
                    <a:pt x="824" y="361"/>
                    <a:pt x="814" y="309"/>
                    <a:pt x="794" y="260"/>
                  </a:cubicBezTo>
                  <a:cubicBezTo>
                    <a:pt x="720" y="94"/>
                    <a:pt x="567" y="0"/>
                    <a:pt x="4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049;p51"/>
            <p:cNvSpPr/>
            <p:nvPr/>
          </p:nvSpPr>
          <p:spPr>
            <a:xfrm>
              <a:off x="7146351" y="2439488"/>
              <a:ext cx="169686" cy="149430"/>
            </a:xfrm>
            <a:custGeom>
              <a:avLst/>
              <a:gdLst/>
              <a:ahLst/>
              <a:cxnLst/>
              <a:rect l="l" t="t" r="r" b="b"/>
              <a:pathLst>
                <a:path w="888" h="782" extrusionOk="0">
                  <a:moveTo>
                    <a:pt x="448" y="1"/>
                  </a:moveTo>
                  <a:cubicBezTo>
                    <a:pt x="398" y="1"/>
                    <a:pt x="348" y="11"/>
                    <a:pt x="300" y="31"/>
                  </a:cubicBezTo>
                  <a:cubicBezTo>
                    <a:pt x="95" y="103"/>
                    <a:pt x="1" y="340"/>
                    <a:pt x="85" y="536"/>
                  </a:cubicBezTo>
                  <a:cubicBezTo>
                    <a:pt x="146" y="690"/>
                    <a:pt x="290" y="781"/>
                    <a:pt x="440" y="781"/>
                  </a:cubicBezTo>
                  <a:cubicBezTo>
                    <a:pt x="490" y="781"/>
                    <a:pt x="540" y="771"/>
                    <a:pt x="589" y="751"/>
                  </a:cubicBezTo>
                  <a:cubicBezTo>
                    <a:pt x="794" y="679"/>
                    <a:pt x="888" y="442"/>
                    <a:pt x="804" y="246"/>
                  </a:cubicBezTo>
                  <a:cubicBezTo>
                    <a:pt x="742" y="92"/>
                    <a:pt x="598" y="1"/>
                    <a:pt x="4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050;p51"/>
            <p:cNvSpPr/>
            <p:nvPr/>
          </p:nvSpPr>
          <p:spPr>
            <a:xfrm>
              <a:off x="7176160" y="2465476"/>
              <a:ext cx="110257" cy="97455"/>
            </a:xfrm>
            <a:custGeom>
              <a:avLst/>
              <a:gdLst/>
              <a:ahLst/>
              <a:cxnLst/>
              <a:rect l="l" t="t" r="r" b="b"/>
              <a:pathLst>
                <a:path w="577" h="510" extrusionOk="0">
                  <a:moveTo>
                    <a:pt x="287" y="1"/>
                  </a:moveTo>
                  <a:cubicBezTo>
                    <a:pt x="256" y="1"/>
                    <a:pt x="225" y="7"/>
                    <a:pt x="195" y="19"/>
                  </a:cubicBezTo>
                  <a:cubicBezTo>
                    <a:pt x="62" y="71"/>
                    <a:pt x="0" y="224"/>
                    <a:pt x="52" y="348"/>
                  </a:cubicBezTo>
                  <a:cubicBezTo>
                    <a:pt x="90" y="449"/>
                    <a:pt x="189" y="509"/>
                    <a:pt x="289" y="509"/>
                  </a:cubicBezTo>
                  <a:cubicBezTo>
                    <a:pt x="320" y="509"/>
                    <a:pt x="351" y="503"/>
                    <a:pt x="381" y="491"/>
                  </a:cubicBezTo>
                  <a:cubicBezTo>
                    <a:pt x="514" y="442"/>
                    <a:pt x="576" y="296"/>
                    <a:pt x="524" y="162"/>
                  </a:cubicBezTo>
                  <a:cubicBezTo>
                    <a:pt x="485" y="61"/>
                    <a:pt x="386" y="1"/>
                    <a:pt x="2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051;p51"/>
            <p:cNvSpPr/>
            <p:nvPr/>
          </p:nvSpPr>
          <p:spPr>
            <a:xfrm>
              <a:off x="7250684" y="2481909"/>
              <a:ext cx="37453" cy="25224"/>
            </a:xfrm>
            <a:custGeom>
              <a:avLst/>
              <a:gdLst/>
              <a:ahLst/>
              <a:cxnLst/>
              <a:rect l="l" t="t" r="r" b="b"/>
              <a:pathLst>
                <a:path w="196" h="132" extrusionOk="0">
                  <a:moveTo>
                    <a:pt x="109" y="1"/>
                  </a:moveTo>
                  <a:cubicBezTo>
                    <a:pt x="98" y="1"/>
                    <a:pt x="85" y="2"/>
                    <a:pt x="72" y="5"/>
                  </a:cubicBezTo>
                  <a:cubicBezTo>
                    <a:pt x="33" y="24"/>
                    <a:pt x="1" y="66"/>
                    <a:pt x="11" y="96"/>
                  </a:cubicBezTo>
                  <a:cubicBezTo>
                    <a:pt x="18" y="120"/>
                    <a:pt x="49" y="132"/>
                    <a:pt x="87" y="132"/>
                  </a:cubicBezTo>
                  <a:cubicBezTo>
                    <a:pt x="99" y="132"/>
                    <a:pt x="111" y="131"/>
                    <a:pt x="124" y="128"/>
                  </a:cubicBezTo>
                  <a:cubicBezTo>
                    <a:pt x="166" y="108"/>
                    <a:pt x="196" y="66"/>
                    <a:pt x="186" y="34"/>
                  </a:cubicBezTo>
                  <a:cubicBezTo>
                    <a:pt x="171" y="12"/>
                    <a:pt x="144" y="1"/>
                    <a:pt x="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052;p51"/>
            <p:cNvSpPr/>
            <p:nvPr/>
          </p:nvSpPr>
          <p:spPr>
            <a:xfrm>
              <a:off x="7050043" y="2649875"/>
              <a:ext cx="86563" cy="35542"/>
            </a:xfrm>
            <a:custGeom>
              <a:avLst/>
              <a:gdLst/>
              <a:ahLst/>
              <a:cxnLst/>
              <a:rect l="l" t="t" r="r" b="b"/>
              <a:pathLst>
                <a:path w="453" h="186" extrusionOk="0">
                  <a:moveTo>
                    <a:pt x="10" y="0"/>
                  </a:moveTo>
                  <a:cubicBezTo>
                    <a:pt x="1" y="0"/>
                    <a:pt x="1" y="10"/>
                    <a:pt x="1" y="10"/>
                  </a:cubicBezTo>
                  <a:cubicBezTo>
                    <a:pt x="1" y="10"/>
                    <a:pt x="10" y="20"/>
                    <a:pt x="10" y="33"/>
                  </a:cubicBezTo>
                  <a:cubicBezTo>
                    <a:pt x="20" y="42"/>
                    <a:pt x="33" y="62"/>
                    <a:pt x="52" y="72"/>
                  </a:cubicBezTo>
                  <a:cubicBezTo>
                    <a:pt x="62" y="82"/>
                    <a:pt x="62" y="94"/>
                    <a:pt x="72" y="104"/>
                  </a:cubicBezTo>
                  <a:cubicBezTo>
                    <a:pt x="82" y="114"/>
                    <a:pt x="104" y="124"/>
                    <a:pt x="114" y="124"/>
                  </a:cubicBezTo>
                  <a:cubicBezTo>
                    <a:pt x="124" y="134"/>
                    <a:pt x="134" y="144"/>
                    <a:pt x="156" y="156"/>
                  </a:cubicBezTo>
                  <a:cubicBezTo>
                    <a:pt x="166" y="156"/>
                    <a:pt x="186" y="166"/>
                    <a:pt x="196" y="166"/>
                  </a:cubicBezTo>
                  <a:cubicBezTo>
                    <a:pt x="218" y="176"/>
                    <a:pt x="228" y="176"/>
                    <a:pt x="248" y="186"/>
                  </a:cubicBezTo>
                  <a:lnTo>
                    <a:pt x="329" y="186"/>
                  </a:lnTo>
                  <a:cubicBezTo>
                    <a:pt x="351" y="186"/>
                    <a:pt x="361" y="186"/>
                    <a:pt x="371" y="176"/>
                  </a:cubicBezTo>
                  <a:lnTo>
                    <a:pt x="403" y="176"/>
                  </a:lnTo>
                  <a:cubicBezTo>
                    <a:pt x="413" y="166"/>
                    <a:pt x="423" y="166"/>
                    <a:pt x="423" y="166"/>
                  </a:cubicBezTo>
                  <a:lnTo>
                    <a:pt x="443" y="156"/>
                  </a:lnTo>
                  <a:cubicBezTo>
                    <a:pt x="453" y="156"/>
                    <a:pt x="453" y="144"/>
                    <a:pt x="453" y="144"/>
                  </a:cubicBezTo>
                  <a:cubicBezTo>
                    <a:pt x="453" y="134"/>
                    <a:pt x="443" y="134"/>
                    <a:pt x="443" y="134"/>
                  </a:cubicBezTo>
                  <a:cubicBezTo>
                    <a:pt x="443" y="134"/>
                    <a:pt x="433" y="134"/>
                    <a:pt x="423" y="144"/>
                  </a:cubicBezTo>
                  <a:lnTo>
                    <a:pt x="371" y="144"/>
                  </a:lnTo>
                  <a:cubicBezTo>
                    <a:pt x="351" y="144"/>
                    <a:pt x="342" y="156"/>
                    <a:pt x="329" y="156"/>
                  </a:cubicBezTo>
                  <a:lnTo>
                    <a:pt x="319" y="156"/>
                  </a:lnTo>
                  <a:cubicBezTo>
                    <a:pt x="309" y="156"/>
                    <a:pt x="300" y="156"/>
                    <a:pt x="290" y="144"/>
                  </a:cubicBezTo>
                  <a:lnTo>
                    <a:pt x="248" y="144"/>
                  </a:lnTo>
                  <a:cubicBezTo>
                    <a:pt x="238" y="144"/>
                    <a:pt x="228" y="134"/>
                    <a:pt x="206" y="134"/>
                  </a:cubicBezTo>
                  <a:cubicBezTo>
                    <a:pt x="156" y="114"/>
                    <a:pt x="104" y="82"/>
                    <a:pt x="72" y="52"/>
                  </a:cubicBezTo>
                  <a:cubicBezTo>
                    <a:pt x="43" y="20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993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053;p51"/>
            <p:cNvSpPr/>
            <p:nvPr/>
          </p:nvSpPr>
          <p:spPr>
            <a:xfrm>
              <a:off x="7065712" y="2681405"/>
              <a:ext cx="45479" cy="17771"/>
            </a:xfrm>
            <a:custGeom>
              <a:avLst/>
              <a:gdLst/>
              <a:ahLst/>
              <a:cxnLst/>
              <a:rect l="l" t="t" r="r" b="b"/>
              <a:pathLst>
                <a:path w="238" h="93" extrusionOk="0">
                  <a:moveTo>
                    <a:pt x="0" y="1"/>
                  </a:moveTo>
                  <a:lnTo>
                    <a:pt x="0" y="11"/>
                  </a:lnTo>
                  <a:lnTo>
                    <a:pt x="12" y="11"/>
                  </a:lnTo>
                  <a:cubicBezTo>
                    <a:pt x="12" y="21"/>
                    <a:pt x="22" y="31"/>
                    <a:pt x="32" y="31"/>
                  </a:cubicBezTo>
                  <a:cubicBezTo>
                    <a:pt x="52" y="53"/>
                    <a:pt x="74" y="73"/>
                    <a:pt x="104" y="82"/>
                  </a:cubicBezTo>
                  <a:cubicBezTo>
                    <a:pt x="136" y="82"/>
                    <a:pt x="175" y="92"/>
                    <a:pt x="198" y="92"/>
                  </a:cubicBezTo>
                  <a:cubicBezTo>
                    <a:pt x="218" y="82"/>
                    <a:pt x="237" y="82"/>
                    <a:pt x="237" y="82"/>
                  </a:cubicBezTo>
                  <a:lnTo>
                    <a:pt x="237" y="73"/>
                  </a:lnTo>
                  <a:lnTo>
                    <a:pt x="198" y="73"/>
                  </a:lnTo>
                  <a:cubicBezTo>
                    <a:pt x="175" y="73"/>
                    <a:pt x="146" y="73"/>
                    <a:pt x="114" y="63"/>
                  </a:cubicBezTo>
                  <a:cubicBezTo>
                    <a:pt x="84" y="53"/>
                    <a:pt x="62" y="31"/>
                    <a:pt x="42" y="21"/>
                  </a:cubicBezTo>
                  <a:cubicBezTo>
                    <a:pt x="22" y="1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993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054;p51"/>
            <p:cNvSpPr/>
            <p:nvPr/>
          </p:nvSpPr>
          <p:spPr>
            <a:xfrm>
              <a:off x="6684112" y="2061326"/>
              <a:ext cx="750018" cy="507528"/>
            </a:xfrm>
            <a:custGeom>
              <a:avLst/>
              <a:gdLst/>
              <a:ahLst/>
              <a:cxnLst/>
              <a:rect l="l" t="t" r="r" b="b"/>
              <a:pathLst>
                <a:path w="3925" h="2656" extrusionOk="0">
                  <a:moveTo>
                    <a:pt x="2354" y="0"/>
                  </a:moveTo>
                  <a:cubicBezTo>
                    <a:pt x="2107" y="0"/>
                    <a:pt x="1853" y="50"/>
                    <a:pt x="1626" y="125"/>
                  </a:cubicBezTo>
                  <a:cubicBezTo>
                    <a:pt x="1083" y="291"/>
                    <a:pt x="576" y="609"/>
                    <a:pt x="280" y="1084"/>
                  </a:cubicBezTo>
                  <a:cubicBezTo>
                    <a:pt x="94" y="1370"/>
                    <a:pt x="0" y="1721"/>
                    <a:pt x="33" y="2072"/>
                  </a:cubicBezTo>
                  <a:cubicBezTo>
                    <a:pt x="42" y="2235"/>
                    <a:pt x="82" y="2411"/>
                    <a:pt x="156" y="2566"/>
                  </a:cubicBezTo>
                  <a:cubicBezTo>
                    <a:pt x="190" y="2631"/>
                    <a:pt x="229" y="2656"/>
                    <a:pt x="270" y="2656"/>
                  </a:cubicBezTo>
                  <a:cubicBezTo>
                    <a:pt x="353" y="2656"/>
                    <a:pt x="443" y="2552"/>
                    <a:pt x="505" y="2463"/>
                  </a:cubicBezTo>
                  <a:cubicBezTo>
                    <a:pt x="618" y="2309"/>
                    <a:pt x="690" y="2124"/>
                    <a:pt x="732" y="1926"/>
                  </a:cubicBezTo>
                  <a:cubicBezTo>
                    <a:pt x="794" y="1630"/>
                    <a:pt x="804" y="1484"/>
                    <a:pt x="846" y="1175"/>
                  </a:cubicBezTo>
                  <a:cubicBezTo>
                    <a:pt x="947" y="1403"/>
                    <a:pt x="1360" y="1721"/>
                    <a:pt x="1525" y="1731"/>
                  </a:cubicBezTo>
                  <a:cubicBezTo>
                    <a:pt x="1561" y="1735"/>
                    <a:pt x="1600" y="1739"/>
                    <a:pt x="1639" y="1739"/>
                  </a:cubicBezTo>
                  <a:cubicBezTo>
                    <a:pt x="1699" y="1739"/>
                    <a:pt x="1758" y="1729"/>
                    <a:pt x="1802" y="1692"/>
                  </a:cubicBezTo>
                  <a:cubicBezTo>
                    <a:pt x="1854" y="1639"/>
                    <a:pt x="1878" y="1543"/>
                    <a:pt x="1847" y="1470"/>
                  </a:cubicBezTo>
                  <a:lnTo>
                    <a:pt x="1847" y="1470"/>
                  </a:lnTo>
                  <a:cubicBezTo>
                    <a:pt x="1903" y="1561"/>
                    <a:pt x="1967" y="1650"/>
                    <a:pt x="2039" y="1721"/>
                  </a:cubicBezTo>
                  <a:cubicBezTo>
                    <a:pt x="2133" y="1803"/>
                    <a:pt x="2244" y="1865"/>
                    <a:pt x="2368" y="1877"/>
                  </a:cubicBezTo>
                  <a:cubicBezTo>
                    <a:pt x="2491" y="1877"/>
                    <a:pt x="2615" y="1815"/>
                    <a:pt x="2689" y="1711"/>
                  </a:cubicBezTo>
                  <a:cubicBezTo>
                    <a:pt x="2761" y="1608"/>
                    <a:pt x="2780" y="1464"/>
                    <a:pt x="2728" y="1351"/>
                  </a:cubicBezTo>
                  <a:lnTo>
                    <a:pt x="2728" y="1351"/>
                  </a:lnTo>
                  <a:cubicBezTo>
                    <a:pt x="2822" y="1484"/>
                    <a:pt x="2904" y="1618"/>
                    <a:pt x="3027" y="1731"/>
                  </a:cubicBezTo>
                  <a:cubicBezTo>
                    <a:pt x="3141" y="1845"/>
                    <a:pt x="3294" y="1926"/>
                    <a:pt x="3450" y="1939"/>
                  </a:cubicBezTo>
                  <a:cubicBezTo>
                    <a:pt x="3616" y="1939"/>
                    <a:pt x="3789" y="1855"/>
                    <a:pt x="3850" y="1711"/>
                  </a:cubicBezTo>
                  <a:cubicBezTo>
                    <a:pt x="3924" y="1556"/>
                    <a:pt x="3873" y="1383"/>
                    <a:pt x="3811" y="1227"/>
                  </a:cubicBezTo>
                  <a:cubicBezTo>
                    <a:pt x="3677" y="856"/>
                    <a:pt x="3492" y="476"/>
                    <a:pt x="3171" y="249"/>
                  </a:cubicBezTo>
                  <a:cubicBezTo>
                    <a:pt x="2956" y="95"/>
                    <a:pt x="2689" y="11"/>
                    <a:pt x="2420" y="1"/>
                  </a:cubicBezTo>
                  <a:cubicBezTo>
                    <a:pt x="2398" y="1"/>
                    <a:pt x="2376" y="0"/>
                    <a:pt x="2354" y="0"/>
                  </a:cubicBezTo>
                  <a:close/>
                </a:path>
              </a:pathLst>
            </a:custGeom>
            <a:solidFill>
              <a:srgbClr val="87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055;p51"/>
            <p:cNvSpPr/>
            <p:nvPr/>
          </p:nvSpPr>
          <p:spPr>
            <a:xfrm>
              <a:off x="6920104" y="2231012"/>
              <a:ext cx="238286" cy="90958"/>
            </a:xfrm>
            <a:custGeom>
              <a:avLst/>
              <a:gdLst/>
              <a:ahLst/>
              <a:cxnLst/>
              <a:rect l="l" t="t" r="r" b="b"/>
              <a:pathLst>
                <a:path w="1247" h="476" extrusionOk="0">
                  <a:moveTo>
                    <a:pt x="1145" y="1"/>
                  </a:moveTo>
                  <a:lnTo>
                    <a:pt x="1133" y="10"/>
                  </a:lnTo>
                  <a:cubicBezTo>
                    <a:pt x="1165" y="50"/>
                    <a:pt x="1185" y="102"/>
                    <a:pt x="1207" y="144"/>
                  </a:cubicBezTo>
                  <a:cubicBezTo>
                    <a:pt x="1217" y="196"/>
                    <a:pt x="1227" y="235"/>
                    <a:pt x="1227" y="287"/>
                  </a:cubicBezTo>
                  <a:cubicBezTo>
                    <a:pt x="1217" y="329"/>
                    <a:pt x="1207" y="381"/>
                    <a:pt x="1165" y="411"/>
                  </a:cubicBezTo>
                  <a:cubicBezTo>
                    <a:pt x="1133" y="443"/>
                    <a:pt x="1083" y="453"/>
                    <a:pt x="1031" y="453"/>
                  </a:cubicBezTo>
                  <a:cubicBezTo>
                    <a:pt x="989" y="453"/>
                    <a:pt x="937" y="433"/>
                    <a:pt x="898" y="421"/>
                  </a:cubicBezTo>
                  <a:cubicBezTo>
                    <a:pt x="876" y="411"/>
                    <a:pt x="846" y="391"/>
                    <a:pt x="824" y="381"/>
                  </a:cubicBezTo>
                  <a:cubicBezTo>
                    <a:pt x="804" y="371"/>
                    <a:pt x="784" y="349"/>
                    <a:pt x="774" y="339"/>
                  </a:cubicBezTo>
                  <a:cubicBezTo>
                    <a:pt x="690" y="277"/>
                    <a:pt x="619" y="206"/>
                    <a:pt x="567" y="124"/>
                  </a:cubicBezTo>
                  <a:cubicBezTo>
                    <a:pt x="567" y="112"/>
                    <a:pt x="557" y="112"/>
                    <a:pt x="557" y="112"/>
                  </a:cubicBezTo>
                  <a:cubicBezTo>
                    <a:pt x="547" y="124"/>
                    <a:pt x="547" y="134"/>
                    <a:pt x="547" y="134"/>
                  </a:cubicBezTo>
                  <a:cubicBezTo>
                    <a:pt x="547" y="134"/>
                    <a:pt x="547" y="134"/>
                    <a:pt x="547" y="134"/>
                  </a:cubicBezTo>
                  <a:lnTo>
                    <a:pt x="547" y="134"/>
                  </a:lnTo>
                  <a:cubicBezTo>
                    <a:pt x="567" y="174"/>
                    <a:pt x="577" y="216"/>
                    <a:pt x="589" y="258"/>
                  </a:cubicBezTo>
                  <a:lnTo>
                    <a:pt x="589" y="287"/>
                  </a:lnTo>
                  <a:lnTo>
                    <a:pt x="589" y="319"/>
                  </a:lnTo>
                  <a:cubicBezTo>
                    <a:pt x="589" y="339"/>
                    <a:pt x="589" y="349"/>
                    <a:pt x="577" y="371"/>
                  </a:cubicBezTo>
                  <a:cubicBezTo>
                    <a:pt x="567" y="391"/>
                    <a:pt x="557" y="401"/>
                    <a:pt x="537" y="411"/>
                  </a:cubicBezTo>
                  <a:cubicBezTo>
                    <a:pt x="515" y="421"/>
                    <a:pt x="495" y="421"/>
                    <a:pt x="485" y="421"/>
                  </a:cubicBezTo>
                  <a:cubicBezTo>
                    <a:pt x="443" y="421"/>
                    <a:pt x="404" y="411"/>
                    <a:pt x="362" y="391"/>
                  </a:cubicBezTo>
                  <a:cubicBezTo>
                    <a:pt x="290" y="339"/>
                    <a:pt x="228" y="287"/>
                    <a:pt x="167" y="225"/>
                  </a:cubicBezTo>
                  <a:cubicBezTo>
                    <a:pt x="105" y="164"/>
                    <a:pt x="53" y="102"/>
                    <a:pt x="11" y="20"/>
                  </a:cubicBezTo>
                  <a:lnTo>
                    <a:pt x="1" y="20"/>
                  </a:lnTo>
                  <a:lnTo>
                    <a:pt x="1" y="30"/>
                  </a:lnTo>
                  <a:cubicBezTo>
                    <a:pt x="43" y="112"/>
                    <a:pt x="83" y="186"/>
                    <a:pt x="144" y="248"/>
                  </a:cubicBezTo>
                  <a:cubicBezTo>
                    <a:pt x="206" y="309"/>
                    <a:pt x="280" y="371"/>
                    <a:pt x="352" y="411"/>
                  </a:cubicBezTo>
                  <a:cubicBezTo>
                    <a:pt x="391" y="433"/>
                    <a:pt x="433" y="453"/>
                    <a:pt x="485" y="453"/>
                  </a:cubicBezTo>
                  <a:cubicBezTo>
                    <a:pt x="505" y="453"/>
                    <a:pt x="527" y="453"/>
                    <a:pt x="547" y="433"/>
                  </a:cubicBezTo>
                  <a:cubicBezTo>
                    <a:pt x="567" y="421"/>
                    <a:pt x="589" y="401"/>
                    <a:pt x="599" y="381"/>
                  </a:cubicBezTo>
                  <a:cubicBezTo>
                    <a:pt x="609" y="359"/>
                    <a:pt x="619" y="339"/>
                    <a:pt x="619" y="319"/>
                  </a:cubicBezTo>
                  <a:lnTo>
                    <a:pt x="619" y="287"/>
                  </a:lnTo>
                  <a:lnTo>
                    <a:pt x="619" y="248"/>
                  </a:lnTo>
                  <a:cubicBezTo>
                    <a:pt x="617" y="242"/>
                    <a:pt x="616" y="236"/>
                    <a:pt x="614" y="230"/>
                  </a:cubicBezTo>
                  <a:lnTo>
                    <a:pt x="614" y="230"/>
                  </a:lnTo>
                  <a:cubicBezTo>
                    <a:pt x="655" y="278"/>
                    <a:pt x="701" y="320"/>
                    <a:pt x="752" y="359"/>
                  </a:cubicBezTo>
                  <a:cubicBezTo>
                    <a:pt x="774" y="381"/>
                    <a:pt x="794" y="391"/>
                    <a:pt x="814" y="401"/>
                  </a:cubicBezTo>
                  <a:cubicBezTo>
                    <a:pt x="836" y="421"/>
                    <a:pt x="856" y="433"/>
                    <a:pt x="886" y="443"/>
                  </a:cubicBezTo>
                  <a:cubicBezTo>
                    <a:pt x="928" y="463"/>
                    <a:pt x="980" y="473"/>
                    <a:pt x="1031" y="473"/>
                  </a:cubicBezTo>
                  <a:cubicBezTo>
                    <a:pt x="1041" y="474"/>
                    <a:pt x="1050" y="475"/>
                    <a:pt x="1060" y="475"/>
                  </a:cubicBezTo>
                  <a:cubicBezTo>
                    <a:pt x="1104" y="475"/>
                    <a:pt x="1152" y="457"/>
                    <a:pt x="1185" y="433"/>
                  </a:cubicBezTo>
                  <a:cubicBezTo>
                    <a:pt x="1194" y="411"/>
                    <a:pt x="1217" y="391"/>
                    <a:pt x="1227" y="359"/>
                  </a:cubicBezTo>
                  <a:cubicBezTo>
                    <a:pt x="1236" y="339"/>
                    <a:pt x="1246" y="319"/>
                    <a:pt x="1246" y="287"/>
                  </a:cubicBezTo>
                  <a:cubicBezTo>
                    <a:pt x="1246" y="235"/>
                    <a:pt x="1236" y="186"/>
                    <a:pt x="1217" y="134"/>
                  </a:cubicBezTo>
                  <a:cubicBezTo>
                    <a:pt x="1194" y="92"/>
                    <a:pt x="1175" y="50"/>
                    <a:pt x="1145" y="1"/>
                  </a:cubicBezTo>
                  <a:close/>
                </a:path>
              </a:pathLst>
            </a:custGeom>
            <a:solidFill>
              <a:srgbClr val="A05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056;p51"/>
            <p:cNvSpPr/>
            <p:nvPr/>
          </p:nvSpPr>
          <p:spPr>
            <a:xfrm>
              <a:off x="7295972" y="2258337"/>
              <a:ext cx="76817" cy="67836"/>
            </a:xfrm>
            <a:custGeom>
              <a:avLst/>
              <a:gdLst/>
              <a:ahLst/>
              <a:cxnLst/>
              <a:rect l="l" t="t" r="r" b="b"/>
              <a:pathLst>
                <a:path w="402" h="355" extrusionOk="0">
                  <a:moveTo>
                    <a:pt x="362" y="1"/>
                  </a:moveTo>
                  <a:cubicBezTo>
                    <a:pt x="352" y="1"/>
                    <a:pt x="352" y="11"/>
                    <a:pt x="352" y="11"/>
                  </a:cubicBezTo>
                  <a:cubicBezTo>
                    <a:pt x="352" y="11"/>
                    <a:pt x="352" y="21"/>
                    <a:pt x="362" y="43"/>
                  </a:cubicBezTo>
                  <a:cubicBezTo>
                    <a:pt x="362" y="63"/>
                    <a:pt x="372" y="92"/>
                    <a:pt x="372" y="134"/>
                  </a:cubicBezTo>
                  <a:lnTo>
                    <a:pt x="372" y="186"/>
                  </a:lnTo>
                  <a:cubicBezTo>
                    <a:pt x="372" y="206"/>
                    <a:pt x="362" y="228"/>
                    <a:pt x="352" y="248"/>
                  </a:cubicBezTo>
                  <a:cubicBezTo>
                    <a:pt x="339" y="268"/>
                    <a:pt x="330" y="290"/>
                    <a:pt x="320" y="300"/>
                  </a:cubicBezTo>
                  <a:cubicBezTo>
                    <a:pt x="300" y="310"/>
                    <a:pt x="278" y="320"/>
                    <a:pt x="258" y="330"/>
                  </a:cubicBezTo>
                  <a:cubicBezTo>
                    <a:pt x="216" y="330"/>
                    <a:pt x="166" y="310"/>
                    <a:pt x="134" y="290"/>
                  </a:cubicBezTo>
                  <a:cubicBezTo>
                    <a:pt x="115" y="278"/>
                    <a:pt x="105" y="258"/>
                    <a:pt x="92" y="238"/>
                  </a:cubicBezTo>
                  <a:cubicBezTo>
                    <a:pt x="82" y="228"/>
                    <a:pt x="73" y="206"/>
                    <a:pt x="63" y="196"/>
                  </a:cubicBezTo>
                  <a:cubicBezTo>
                    <a:pt x="43" y="166"/>
                    <a:pt x="31" y="134"/>
                    <a:pt x="21" y="115"/>
                  </a:cubicBezTo>
                  <a:cubicBezTo>
                    <a:pt x="21" y="92"/>
                    <a:pt x="11" y="82"/>
                    <a:pt x="11" y="82"/>
                  </a:cubicBezTo>
                  <a:lnTo>
                    <a:pt x="1" y="73"/>
                  </a:lnTo>
                  <a:lnTo>
                    <a:pt x="1" y="82"/>
                  </a:lnTo>
                  <a:cubicBezTo>
                    <a:pt x="1" y="82"/>
                    <a:pt x="1" y="92"/>
                    <a:pt x="11" y="115"/>
                  </a:cubicBezTo>
                  <a:cubicBezTo>
                    <a:pt x="11" y="134"/>
                    <a:pt x="21" y="166"/>
                    <a:pt x="43" y="206"/>
                  </a:cubicBezTo>
                  <a:cubicBezTo>
                    <a:pt x="43" y="216"/>
                    <a:pt x="53" y="238"/>
                    <a:pt x="63" y="258"/>
                  </a:cubicBezTo>
                  <a:cubicBezTo>
                    <a:pt x="82" y="278"/>
                    <a:pt x="92" y="290"/>
                    <a:pt x="115" y="310"/>
                  </a:cubicBezTo>
                  <a:cubicBezTo>
                    <a:pt x="148" y="335"/>
                    <a:pt x="189" y="354"/>
                    <a:pt x="232" y="354"/>
                  </a:cubicBezTo>
                  <a:cubicBezTo>
                    <a:pt x="241" y="354"/>
                    <a:pt x="249" y="353"/>
                    <a:pt x="258" y="352"/>
                  </a:cubicBezTo>
                  <a:cubicBezTo>
                    <a:pt x="290" y="352"/>
                    <a:pt x="310" y="339"/>
                    <a:pt x="330" y="320"/>
                  </a:cubicBezTo>
                  <a:cubicBezTo>
                    <a:pt x="352" y="300"/>
                    <a:pt x="372" y="278"/>
                    <a:pt x="381" y="258"/>
                  </a:cubicBezTo>
                  <a:cubicBezTo>
                    <a:pt x="391" y="238"/>
                    <a:pt x="391" y="216"/>
                    <a:pt x="391" y="186"/>
                  </a:cubicBezTo>
                  <a:cubicBezTo>
                    <a:pt x="401" y="166"/>
                    <a:pt x="401" y="144"/>
                    <a:pt x="391" y="124"/>
                  </a:cubicBezTo>
                  <a:cubicBezTo>
                    <a:pt x="391" y="92"/>
                    <a:pt x="381" y="63"/>
                    <a:pt x="372" y="43"/>
                  </a:cubicBezTo>
                  <a:cubicBezTo>
                    <a:pt x="372" y="21"/>
                    <a:pt x="362" y="11"/>
                    <a:pt x="362" y="11"/>
                  </a:cubicBezTo>
                  <a:lnTo>
                    <a:pt x="362" y="1"/>
                  </a:lnTo>
                  <a:close/>
                </a:path>
              </a:pathLst>
            </a:custGeom>
            <a:solidFill>
              <a:srgbClr val="A05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057;p51"/>
            <p:cNvSpPr/>
            <p:nvPr/>
          </p:nvSpPr>
          <p:spPr>
            <a:xfrm>
              <a:off x="6674176" y="2334963"/>
              <a:ext cx="131850" cy="183253"/>
            </a:xfrm>
            <a:custGeom>
              <a:avLst/>
              <a:gdLst/>
              <a:ahLst/>
              <a:cxnLst/>
              <a:rect l="l" t="t" r="r" b="b"/>
              <a:pathLst>
                <a:path w="690" h="959" extrusionOk="0">
                  <a:moveTo>
                    <a:pt x="690" y="0"/>
                  </a:moveTo>
                  <a:cubicBezTo>
                    <a:pt x="680" y="0"/>
                    <a:pt x="680" y="0"/>
                    <a:pt x="680" y="13"/>
                  </a:cubicBezTo>
                  <a:cubicBezTo>
                    <a:pt x="680" y="94"/>
                    <a:pt x="670" y="186"/>
                    <a:pt x="650" y="279"/>
                  </a:cubicBezTo>
                  <a:cubicBezTo>
                    <a:pt x="641" y="371"/>
                    <a:pt x="618" y="455"/>
                    <a:pt x="599" y="546"/>
                  </a:cubicBezTo>
                  <a:cubicBezTo>
                    <a:pt x="589" y="588"/>
                    <a:pt x="579" y="630"/>
                    <a:pt x="557" y="680"/>
                  </a:cubicBezTo>
                  <a:cubicBezTo>
                    <a:pt x="547" y="722"/>
                    <a:pt x="527" y="764"/>
                    <a:pt x="495" y="793"/>
                  </a:cubicBezTo>
                  <a:cubicBezTo>
                    <a:pt x="475" y="826"/>
                    <a:pt x="433" y="845"/>
                    <a:pt x="393" y="845"/>
                  </a:cubicBezTo>
                  <a:cubicBezTo>
                    <a:pt x="374" y="839"/>
                    <a:pt x="352" y="822"/>
                    <a:pt x="339" y="803"/>
                  </a:cubicBezTo>
                  <a:lnTo>
                    <a:pt x="339" y="803"/>
                  </a:lnTo>
                  <a:cubicBezTo>
                    <a:pt x="341" y="800"/>
                    <a:pt x="342" y="796"/>
                    <a:pt x="342" y="793"/>
                  </a:cubicBezTo>
                  <a:cubicBezTo>
                    <a:pt x="342" y="784"/>
                    <a:pt x="342" y="764"/>
                    <a:pt x="332" y="754"/>
                  </a:cubicBezTo>
                  <a:cubicBezTo>
                    <a:pt x="332" y="754"/>
                    <a:pt x="332" y="742"/>
                    <a:pt x="319" y="742"/>
                  </a:cubicBezTo>
                  <a:cubicBezTo>
                    <a:pt x="319" y="742"/>
                    <a:pt x="309" y="742"/>
                    <a:pt x="309" y="754"/>
                  </a:cubicBezTo>
                  <a:cubicBezTo>
                    <a:pt x="308" y="757"/>
                    <a:pt x="307" y="760"/>
                    <a:pt x="307" y="764"/>
                  </a:cubicBezTo>
                  <a:lnTo>
                    <a:pt x="300" y="764"/>
                  </a:lnTo>
                  <a:cubicBezTo>
                    <a:pt x="302" y="766"/>
                    <a:pt x="304" y="769"/>
                    <a:pt x="306" y="772"/>
                  </a:cubicBezTo>
                  <a:lnTo>
                    <a:pt x="306" y="772"/>
                  </a:lnTo>
                  <a:cubicBezTo>
                    <a:pt x="305" y="784"/>
                    <a:pt x="306" y="796"/>
                    <a:pt x="309" y="807"/>
                  </a:cubicBezTo>
                  <a:lnTo>
                    <a:pt x="309" y="807"/>
                  </a:lnTo>
                  <a:cubicBezTo>
                    <a:pt x="308" y="813"/>
                    <a:pt x="305" y="820"/>
                    <a:pt x="300" y="826"/>
                  </a:cubicBezTo>
                  <a:cubicBezTo>
                    <a:pt x="300" y="835"/>
                    <a:pt x="300" y="845"/>
                    <a:pt x="290" y="855"/>
                  </a:cubicBezTo>
                  <a:cubicBezTo>
                    <a:pt x="290" y="855"/>
                    <a:pt x="280" y="865"/>
                    <a:pt x="280" y="877"/>
                  </a:cubicBezTo>
                  <a:cubicBezTo>
                    <a:pt x="270" y="887"/>
                    <a:pt x="258" y="897"/>
                    <a:pt x="248" y="897"/>
                  </a:cubicBezTo>
                  <a:cubicBezTo>
                    <a:pt x="248" y="907"/>
                    <a:pt x="238" y="917"/>
                    <a:pt x="228" y="917"/>
                  </a:cubicBezTo>
                  <a:cubicBezTo>
                    <a:pt x="218" y="927"/>
                    <a:pt x="208" y="927"/>
                    <a:pt x="196" y="927"/>
                  </a:cubicBezTo>
                  <a:lnTo>
                    <a:pt x="186" y="939"/>
                  </a:lnTo>
                  <a:lnTo>
                    <a:pt x="166" y="939"/>
                  </a:lnTo>
                  <a:cubicBezTo>
                    <a:pt x="156" y="939"/>
                    <a:pt x="146" y="939"/>
                    <a:pt x="134" y="927"/>
                  </a:cubicBezTo>
                  <a:cubicBezTo>
                    <a:pt x="124" y="927"/>
                    <a:pt x="114" y="927"/>
                    <a:pt x="104" y="917"/>
                  </a:cubicBezTo>
                  <a:cubicBezTo>
                    <a:pt x="94" y="917"/>
                    <a:pt x="85" y="907"/>
                    <a:pt x="85" y="907"/>
                  </a:cubicBezTo>
                  <a:cubicBezTo>
                    <a:pt x="72" y="897"/>
                    <a:pt x="62" y="887"/>
                    <a:pt x="52" y="887"/>
                  </a:cubicBezTo>
                  <a:cubicBezTo>
                    <a:pt x="52" y="877"/>
                    <a:pt x="43" y="865"/>
                    <a:pt x="33" y="855"/>
                  </a:cubicBezTo>
                  <a:cubicBezTo>
                    <a:pt x="33" y="845"/>
                    <a:pt x="33" y="835"/>
                    <a:pt x="23" y="826"/>
                  </a:cubicBezTo>
                  <a:lnTo>
                    <a:pt x="23" y="793"/>
                  </a:lnTo>
                  <a:lnTo>
                    <a:pt x="23" y="784"/>
                  </a:lnTo>
                  <a:lnTo>
                    <a:pt x="23" y="764"/>
                  </a:lnTo>
                  <a:lnTo>
                    <a:pt x="10" y="754"/>
                  </a:lnTo>
                  <a:cubicBezTo>
                    <a:pt x="10" y="754"/>
                    <a:pt x="1" y="754"/>
                    <a:pt x="1" y="764"/>
                  </a:cubicBezTo>
                  <a:lnTo>
                    <a:pt x="1" y="793"/>
                  </a:lnTo>
                  <a:cubicBezTo>
                    <a:pt x="1" y="803"/>
                    <a:pt x="1" y="816"/>
                    <a:pt x="10" y="835"/>
                  </a:cubicBezTo>
                  <a:cubicBezTo>
                    <a:pt x="10" y="845"/>
                    <a:pt x="10" y="855"/>
                    <a:pt x="23" y="865"/>
                  </a:cubicBezTo>
                  <a:cubicBezTo>
                    <a:pt x="23" y="877"/>
                    <a:pt x="33" y="887"/>
                    <a:pt x="43" y="897"/>
                  </a:cubicBezTo>
                  <a:cubicBezTo>
                    <a:pt x="52" y="907"/>
                    <a:pt x="52" y="917"/>
                    <a:pt x="62" y="917"/>
                  </a:cubicBezTo>
                  <a:cubicBezTo>
                    <a:pt x="72" y="927"/>
                    <a:pt x="85" y="939"/>
                    <a:pt x="94" y="939"/>
                  </a:cubicBezTo>
                  <a:cubicBezTo>
                    <a:pt x="104" y="949"/>
                    <a:pt x="114" y="949"/>
                    <a:pt x="134" y="959"/>
                  </a:cubicBezTo>
                  <a:lnTo>
                    <a:pt x="208" y="959"/>
                  </a:lnTo>
                  <a:cubicBezTo>
                    <a:pt x="218" y="949"/>
                    <a:pt x="228" y="949"/>
                    <a:pt x="238" y="939"/>
                  </a:cubicBezTo>
                  <a:cubicBezTo>
                    <a:pt x="248" y="939"/>
                    <a:pt x="258" y="927"/>
                    <a:pt x="270" y="917"/>
                  </a:cubicBezTo>
                  <a:cubicBezTo>
                    <a:pt x="280" y="917"/>
                    <a:pt x="290" y="907"/>
                    <a:pt x="300" y="897"/>
                  </a:cubicBezTo>
                  <a:cubicBezTo>
                    <a:pt x="300" y="887"/>
                    <a:pt x="309" y="877"/>
                    <a:pt x="319" y="865"/>
                  </a:cubicBezTo>
                  <a:cubicBezTo>
                    <a:pt x="319" y="859"/>
                    <a:pt x="325" y="852"/>
                    <a:pt x="328" y="843"/>
                  </a:cubicBezTo>
                  <a:lnTo>
                    <a:pt x="328" y="843"/>
                  </a:lnTo>
                  <a:cubicBezTo>
                    <a:pt x="347" y="858"/>
                    <a:pt x="366" y="867"/>
                    <a:pt x="393" y="877"/>
                  </a:cubicBezTo>
                  <a:cubicBezTo>
                    <a:pt x="413" y="877"/>
                    <a:pt x="443" y="865"/>
                    <a:pt x="465" y="855"/>
                  </a:cubicBezTo>
                  <a:cubicBezTo>
                    <a:pt x="485" y="845"/>
                    <a:pt x="505" y="835"/>
                    <a:pt x="527" y="816"/>
                  </a:cubicBezTo>
                  <a:cubicBezTo>
                    <a:pt x="557" y="774"/>
                    <a:pt x="566" y="732"/>
                    <a:pt x="589" y="680"/>
                  </a:cubicBezTo>
                  <a:cubicBezTo>
                    <a:pt x="599" y="640"/>
                    <a:pt x="608" y="598"/>
                    <a:pt x="618" y="556"/>
                  </a:cubicBezTo>
                  <a:cubicBezTo>
                    <a:pt x="650" y="465"/>
                    <a:pt x="660" y="371"/>
                    <a:pt x="680" y="279"/>
                  </a:cubicBezTo>
                  <a:cubicBezTo>
                    <a:pt x="690" y="186"/>
                    <a:pt x="690" y="104"/>
                    <a:pt x="690" y="13"/>
                  </a:cubicBezTo>
                  <a:lnTo>
                    <a:pt x="690" y="0"/>
                  </a:lnTo>
                  <a:close/>
                </a:path>
              </a:pathLst>
            </a:custGeom>
            <a:solidFill>
              <a:srgbClr val="A05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058;p51"/>
            <p:cNvSpPr/>
            <p:nvPr/>
          </p:nvSpPr>
          <p:spPr>
            <a:xfrm>
              <a:off x="7156287" y="2081390"/>
              <a:ext cx="118283" cy="98410"/>
            </a:xfrm>
            <a:custGeom>
              <a:avLst/>
              <a:gdLst/>
              <a:ahLst/>
              <a:cxnLst/>
              <a:rect l="l" t="t" r="r" b="b"/>
              <a:pathLst>
                <a:path w="619" h="515" extrusionOk="0">
                  <a:moveTo>
                    <a:pt x="413" y="0"/>
                  </a:moveTo>
                  <a:lnTo>
                    <a:pt x="413" y="10"/>
                  </a:lnTo>
                  <a:cubicBezTo>
                    <a:pt x="465" y="42"/>
                    <a:pt x="505" y="82"/>
                    <a:pt x="537" y="124"/>
                  </a:cubicBezTo>
                  <a:cubicBezTo>
                    <a:pt x="547" y="134"/>
                    <a:pt x="556" y="144"/>
                    <a:pt x="556" y="153"/>
                  </a:cubicBezTo>
                  <a:cubicBezTo>
                    <a:pt x="566" y="166"/>
                    <a:pt x="576" y="176"/>
                    <a:pt x="576" y="195"/>
                  </a:cubicBezTo>
                  <a:cubicBezTo>
                    <a:pt x="589" y="215"/>
                    <a:pt x="589" y="247"/>
                    <a:pt x="589" y="267"/>
                  </a:cubicBezTo>
                  <a:cubicBezTo>
                    <a:pt x="576" y="299"/>
                    <a:pt x="566" y="319"/>
                    <a:pt x="556" y="339"/>
                  </a:cubicBezTo>
                  <a:cubicBezTo>
                    <a:pt x="547" y="339"/>
                    <a:pt x="547" y="351"/>
                    <a:pt x="537" y="351"/>
                  </a:cubicBezTo>
                  <a:lnTo>
                    <a:pt x="537" y="361"/>
                  </a:lnTo>
                  <a:lnTo>
                    <a:pt x="527" y="361"/>
                  </a:lnTo>
                  <a:cubicBezTo>
                    <a:pt x="514" y="371"/>
                    <a:pt x="505" y="371"/>
                    <a:pt x="485" y="371"/>
                  </a:cubicBezTo>
                  <a:cubicBezTo>
                    <a:pt x="479" y="372"/>
                    <a:pt x="473" y="373"/>
                    <a:pt x="467" y="373"/>
                  </a:cubicBezTo>
                  <a:cubicBezTo>
                    <a:pt x="433" y="373"/>
                    <a:pt x="392" y="353"/>
                    <a:pt x="365" y="325"/>
                  </a:cubicBezTo>
                  <a:lnTo>
                    <a:pt x="365" y="325"/>
                  </a:lnTo>
                  <a:cubicBezTo>
                    <a:pt x="361" y="320"/>
                    <a:pt x="357" y="314"/>
                    <a:pt x="351" y="309"/>
                  </a:cubicBezTo>
                  <a:cubicBezTo>
                    <a:pt x="351" y="304"/>
                    <a:pt x="349" y="302"/>
                    <a:pt x="345" y="302"/>
                  </a:cubicBezTo>
                  <a:cubicBezTo>
                    <a:pt x="341" y="302"/>
                    <a:pt x="335" y="304"/>
                    <a:pt x="329" y="309"/>
                  </a:cubicBezTo>
                  <a:cubicBezTo>
                    <a:pt x="329" y="309"/>
                    <a:pt x="319" y="319"/>
                    <a:pt x="329" y="329"/>
                  </a:cubicBezTo>
                  <a:cubicBezTo>
                    <a:pt x="329" y="329"/>
                    <a:pt x="329" y="329"/>
                    <a:pt x="329" y="329"/>
                  </a:cubicBezTo>
                  <a:lnTo>
                    <a:pt x="329" y="329"/>
                  </a:lnTo>
                  <a:cubicBezTo>
                    <a:pt x="332" y="333"/>
                    <a:pt x="335" y="336"/>
                    <a:pt x="338" y="339"/>
                  </a:cubicBezTo>
                  <a:lnTo>
                    <a:pt x="338" y="339"/>
                  </a:lnTo>
                  <a:cubicBezTo>
                    <a:pt x="361" y="369"/>
                    <a:pt x="359" y="405"/>
                    <a:pt x="341" y="443"/>
                  </a:cubicBezTo>
                  <a:lnTo>
                    <a:pt x="319" y="462"/>
                  </a:lnTo>
                  <a:lnTo>
                    <a:pt x="309" y="462"/>
                  </a:lnTo>
                  <a:lnTo>
                    <a:pt x="309" y="475"/>
                  </a:lnTo>
                  <a:cubicBezTo>
                    <a:pt x="299" y="475"/>
                    <a:pt x="299" y="475"/>
                    <a:pt x="290" y="485"/>
                  </a:cubicBezTo>
                  <a:cubicBezTo>
                    <a:pt x="280" y="485"/>
                    <a:pt x="248" y="494"/>
                    <a:pt x="228" y="494"/>
                  </a:cubicBezTo>
                  <a:cubicBezTo>
                    <a:pt x="206" y="494"/>
                    <a:pt x="186" y="485"/>
                    <a:pt x="166" y="485"/>
                  </a:cubicBezTo>
                  <a:cubicBezTo>
                    <a:pt x="156" y="475"/>
                    <a:pt x="144" y="475"/>
                    <a:pt x="134" y="462"/>
                  </a:cubicBezTo>
                  <a:cubicBezTo>
                    <a:pt x="124" y="462"/>
                    <a:pt x="114" y="452"/>
                    <a:pt x="114" y="452"/>
                  </a:cubicBezTo>
                  <a:cubicBezTo>
                    <a:pt x="72" y="423"/>
                    <a:pt x="43" y="391"/>
                    <a:pt x="10" y="361"/>
                  </a:cubicBezTo>
                  <a:lnTo>
                    <a:pt x="0" y="361"/>
                  </a:lnTo>
                  <a:lnTo>
                    <a:pt x="0" y="371"/>
                  </a:lnTo>
                  <a:cubicBezTo>
                    <a:pt x="33" y="401"/>
                    <a:pt x="62" y="443"/>
                    <a:pt x="94" y="462"/>
                  </a:cubicBezTo>
                  <a:cubicBezTo>
                    <a:pt x="104" y="475"/>
                    <a:pt x="114" y="485"/>
                    <a:pt x="124" y="485"/>
                  </a:cubicBezTo>
                  <a:cubicBezTo>
                    <a:pt x="134" y="494"/>
                    <a:pt x="144" y="494"/>
                    <a:pt x="156" y="504"/>
                  </a:cubicBezTo>
                  <a:cubicBezTo>
                    <a:pt x="186" y="514"/>
                    <a:pt x="206" y="514"/>
                    <a:pt x="228" y="514"/>
                  </a:cubicBezTo>
                  <a:cubicBezTo>
                    <a:pt x="257" y="514"/>
                    <a:pt x="280" y="514"/>
                    <a:pt x="309" y="504"/>
                  </a:cubicBezTo>
                  <a:cubicBezTo>
                    <a:pt x="309" y="504"/>
                    <a:pt x="319" y="504"/>
                    <a:pt x="319" y="494"/>
                  </a:cubicBezTo>
                  <a:lnTo>
                    <a:pt x="329" y="494"/>
                  </a:lnTo>
                  <a:lnTo>
                    <a:pt x="341" y="485"/>
                  </a:lnTo>
                  <a:cubicBezTo>
                    <a:pt x="351" y="475"/>
                    <a:pt x="361" y="462"/>
                    <a:pt x="361" y="452"/>
                  </a:cubicBezTo>
                  <a:cubicBezTo>
                    <a:pt x="381" y="433"/>
                    <a:pt x="381" y="413"/>
                    <a:pt x="381" y="381"/>
                  </a:cubicBezTo>
                  <a:cubicBezTo>
                    <a:pt x="381" y="378"/>
                    <a:pt x="381" y="375"/>
                    <a:pt x="381" y="373"/>
                  </a:cubicBezTo>
                  <a:lnTo>
                    <a:pt x="381" y="373"/>
                  </a:lnTo>
                  <a:cubicBezTo>
                    <a:pt x="415" y="392"/>
                    <a:pt x="455" y="401"/>
                    <a:pt x="495" y="401"/>
                  </a:cubicBezTo>
                  <a:cubicBezTo>
                    <a:pt x="505" y="401"/>
                    <a:pt x="527" y="391"/>
                    <a:pt x="537" y="391"/>
                  </a:cubicBezTo>
                  <a:lnTo>
                    <a:pt x="547" y="381"/>
                  </a:lnTo>
                  <a:lnTo>
                    <a:pt x="556" y="381"/>
                  </a:lnTo>
                  <a:lnTo>
                    <a:pt x="556" y="371"/>
                  </a:lnTo>
                  <a:cubicBezTo>
                    <a:pt x="566" y="371"/>
                    <a:pt x="566" y="361"/>
                    <a:pt x="576" y="361"/>
                  </a:cubicBezTo>
                  <a:cubicBezTo>
                    <a:pt x="598" y="329"/>
                    <a:pt x="608" y="299"/>
                    <a:pt x="608" y="267"/>
                  </a:cubicBezTo>
                  <a:cubicBezTo>
                    <a:pt x="618" y="247"/>
                    <a:pt x="608" y="215"/>
                    <a:pt x="598" y="186"/>
                  </a:cubicBezTo>
                  <a:cubicBezTo>
                    <a:pt x="598" y="166"/>
                    <a:pt x="589" y="153"/>
                    <a:pt x="576" y="144"/>
                  </a:cubicBezTo>
                  <a:cubicBezTo>
                    <a:pt x="576" y="134"/>
                    <a:pt x="566" y="114"/>
                    <a:pt x="556" y="104"/>
                  </a:cubicBezTo>
                  <a:cubicBezTo>
                    <a:pt x="514" y="62"/>
                    <a:pt x="465" y="30"/>
                    <a:pt x="423" y="0"/>
                  </a:cubicBezTo>
                  <a:close/>
                </a:path>
              </a:pathLst>
            </a:custGeom>
            <a:solidFill>
              <a:srgbClr val="A05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059;p51"/>
            <p:cNvSpPr/>
            <p:nvPr/>
          </p:nvSpPr>
          <p:spPr>
            <a:xfrm>
              <a:off x="6676087" y="2260248"/>
              <a:ext cx="77199" cy="94588"/>
            </a:xfrm>
            <a:custGeom>
              <a:avLst/>
              <a:gdLst/>
              <a:ahLst/>
              <a:cxnLst/>
              <a:rect l="l" t="t" r="r" b="b"/>
              <a:pathLst>
                <a:path w="404" h="495" extrusionOk="0">
                  <a:moveTo>
                    <a:pt x="393" y="1"/>
                  </a:moveTo>
                  <a:lnTo>
                    <a:pt x="393" y="11"/>
                  </a:lnTo>
                  <a:cubicBezTo>
                    <a:pt x="393" y="11"/>
                    <a:pt x="383" y="53"/>
                    <a:pt x="361" y="114"/>
                  </a:cubicBezTo>
                  <a:cubicBezTo>
                    <a:pt x="341" y="176"/>
                    <a:pt x="299" y="258"/>
                    <a:pt x="260" y="329"/>
                  </a:cubicBezTo>
                  <a:cubicBezTo>
                    <a:pt x="248" y="352"/>
                    <a:pt x="238" y="362"/>
                    <a:pt x="218" y="381"/>
                  </a:cubicBezTo>
                  <a:cubicBezTo>
                    <a:pt x="208" y="404"/>
                    <a:pt x="198" y="413"/>
                    <a:pt x="186" y="423"/>
                  </a:cubicBezTo>
                  <a:cubicBezTo>
                    <a:pt x="166" y="443"/>
                    <a:pt x="156" y="453"/>
                    <a:pt x="136" y="453"/>
                  </a:cubicBezTo>
                  <a:cubicBezTo>
                    <a:pt x="124" y="465"/>
                    <a:pt x="104" y="465"/>
                    <a:pt x="94" y="465"/>
                  </a:cubicBezTo>
                  <a:cubicBezTo>
                    <a:pt x="62" y="465"/>
                    <a:pt x="42" y="453"/>
                    <a:pt x="33" y="443"/>
                  </a:cubicBezTo>
                  <a:cubicBezTo>
                    <a:pt x="23" y="433"/>
                    <a:pt x="13" y="423"/>
                    <a:pt x="13" y="423"/>
                  </a:cubicBezTo>
                  <a:lnTo>
                    <a:pt x="13" y="413"/>
                  </a:lnTo>
                  <a:lnTo>
                    <a:pt x="0" y="413"/>
                  </a:lnTo>
                  <a:lnTo>
                    <a:pt x="0" y="423"/>
                  </a:lnTo>
                  <a:lnTo>
                    <a:pt x="0" y="433"/>
                  </a:lnTo>
                  <a:cubicBezTo>
                    <a:pt x="0" y="433"/>
                    <a:pt x="13" y="443"/>
                    <a:pt x="13" y="453"/>
                  </a:cubicBezTo>
                  <a:cubicBezTo>
                    <a:pt x="33" y="475"/>
                    <a:pt x="52" y="485"/>
                    <a:pt x="94" y="495"/>
                  </a:cubicBezTo>
                  <a:cubicBezTo>
                    <a:pt x="104" y="495"/>
                    <a:pt x="136" y="495"/>
                    <a:pt x="146" y="485"/>
                  </a:cubicBezTo>
                  <a:cubicBezTo>
                    <a:pt x="166" y="475"/>
                    <a:pt x="186" y="465"/>
                    <a:pt x="208" y="453"/>
                  </a:cubicBezTo>
                  <a:cubicBezTo>
                    <a:pt x="218" y="433"/>
                    <a:pt x="238" y="413"/>
                    <a:pt x="248" y="404"/>
                  </a:cubicBezTo>
                  <a:cubicBezTo>
                    <a:pt x="260" y="381"/>
                    <a:pt x="270" y="362"/>
                    <a:pt x="280" y="342"/>
                  </a:cubicBezTo>
                  <a:cubicBezTo>
                    <a:pt x="332" y="268"/>
                    <a:pt x="361" y="186"/>
                    <a:pt x="383" y="124"/>
                  </a:cubicBezTo>
                  <a:cubicBezTo>
                    <a:pt x="393" y="53"/>
                    <a:pt x="403" y="11"/>
                    <a:pt x="403" y="11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A05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060;p51"/>
            <p:cNvSpPr/>
            <p:nvPr/>
          </p:nvSpPr>
          <p:spPr>
            <a:xfrm>
              <a:off x="6967494" y="2112920"/>
              <a:ext cx="86563" cy="51211"/>
            </a:xfrm>
            <a:custGeom>
              <a:avLst/>
              <a:gdLst/>
              <a:ahLst/>
              <a:cxnLst/>
              <a:rect l="l" t="t" r="r" b="b"/>
              <a:pathLst>
                <a:path w="453" h="268" extrusionOk="0">
                  <a:moveTo>
                    <a:pt x="361" y="1"/>
                  </a:moveTo>
                  <a:lnTo>
                    <a:pt x="361" y="11"/>
                  </a:lnTo>
                  <a:cubicBezTo>
                    <a:pt x="361" y="11"/>
                    <a:pt x="371" y="11"/>
                    <a:pt x="381" y="30"/>
                  </a:cubicBezTo>
                  <a:cubicBezTo>
                    <a:pt x="390" y="40"/>
                    <a:pt x="403" y="63"/>
                    <a:pt x="413" y="92"/>
                  </a:cubicBezTo>
                  <a:cubicBezTo>
                    <a:pt x="423" y="124"/>
                    <a:pt x="433" y="154"/>
                    <a:pt x="423" y="186"/>
                  </a:cubicBezTo>
                  <a:cubicBezTo>
                    <a:pt x="413" y="206"/>
                    <a:pt x="403" y="216"/>
                    <a:pt x="381" y="226"/>
                  </a:cubicBezTo>
                  <a:cubicBezTo>
                    <a:pt x="371" y="236"/>
                    <a:pt x="351" y="236"/>
                    <a:pt x="329" y="236"/>
                  </a:cubicBezTo>
                  <a:cubicBezTo>
                    <a:pt x="289" y="236"/>
                    <a:pt x="247" y="226"/>
                    <a:pt x="218" y="226"/>
                  </a:cubicBezTo>
                  <a:cubicBezTo>
                    <a:pt x="176" y="216"/>
                    <a:pt x="143" y="206"/>
                    <a:pt x="114" y="196"/>
                  </a:cubicBezTo>
                  <a:cubicBezTo>
                    <a:pt x="52" y="174"/>
                    <a:pt x="10" y="164"/>
                    <a:pt x="10" y="164"/>
                  </a:cubicBezTo>
                  <a:lnTo>
                    <a:pt x="0" y="164"/>
                  </a:lnTo>
                  <a:lnTo>
                    <a:pt x="0" y="174"/>
                  </a:lnTo>
                  <a:lnTo>
                    <a:pt x="10" y="174"/>
                  </a:lnTo>
                  <a:lnTo>
                    <a:pt x="32" y="186"/>
                  </a:lnTo>
                  <a:cubicBezTo>
                    <a:pt x="52" y="196"/>
                    <a:pt x="72" y="206"/>
                    <a:pt x="104" y="216"/>
                  </a:cubicBezTo>
                  <a:cubicBezTo>
                    <a:pt x="134" y="236"/>
                    <a:pt x="166" y="248"/>
                    <a:pt x="205" y="258"/>
                  </a:cubicBezTo>
                  <a:cubicBezTo>
                    <a:pt x="247" y="258"/>
                    <a:pt x="289" y="268"/>
                    <a:pt x="329" y="268"/>
                  </a:cubicBezTo>
                  <a:cubicBezTo>
                    <a:pt x="351" y="268"/>
                    <a:pt x="381" y="258"/>
                    <a:pt x="403" y="248"/>
                  </a:cubicBezTo>
                  <a:cubicBezTo>
                    <a:pt x="423" y="236"/>
                    <a:pt x="433" y="216"/>
                    <a:pt x="442" y="196"/>
                  </a:cubicBezTo>
                  <a:cubicBezTo>
                    <a:pt x="452" y="174"/>
                    <a:pt x="452" y="154"/>
                    <a:pt x="452" y="134"/>
                  </a:cubicBezTo>
                  <a:cubicBezTo>
                    <a:pt x="452" y="112"/>
                    <a:pt x="442" y="102"/>
                    <a:pt x="433" y="82"/>
                  </a:cubicBezTo>
                  <a:cubicBezTo>
                    <a:pt x="423" y="50"/>
                    <a:pt x="403" y="30"/>
                    <a:pt x="390" y="21"/>
                  </a:cubicBezTo>
                  <a:cubicBezTo>
                    <a:pt x="381" y="1"/>
                    <a:pt x="371" y="1"/>
                    <a:pt x="371" y="1"/>
                  </a:cubicBezTo>
                  <a:close/>
                </a:path>
              </a:pathLst>
            </a:custGeom>
            <a:solidFill>
              <a:srgbClr val="A05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061;p51"/>
            <p:cNvSpPr/>
            <p:nvPr/>
          </p:nvSpPr>
          <p:spPr>
            <a:xfrm>
              <a:off x="6812140" y="2758031"/>
              <a:ext cx="92677" cy="61148"/>
            </a:xfrm>
            <a:custGeom>
              <a:avLst/>
              <a:gdLst/>
              <a:ahLst/>
              <a:cxnLst/>
              <a:rect l="l" t="t" r="r" b="b"/>
              <a:pathLst>
                <a:path w="485" h="320" extrusionOk="0">
                  <a:moveTo>
                    <a:pt x="10" y="0"/>
                  </a:moveTo>
                  <a:cubicBezTo>
                    <a:pt x="0" y="0"/>
                    <a:pt x="0" y="10"/>
                    <a:pt x="0" y="10"/>
                  </a:cubicBezTo>
                  <a:cubicBezTo>
                    <a:pt x="0" y="10"/>
                    <a:pt x="0" y="22"/>
                    <a:pt x="10" y="32"/>
                  </a:cubicBezTo>
                  <a:cubicBezTo>
                    <a:pt x="10" y="52"/>
                    <a:pt x="20" y="72"/>
                    <a:pt x="30" y="104"/>
                  </a:cubicBezTo>
                  <a:cubicBezTo>
                    <a:pt x="62" y="156"/>
                    <a:pt x="114" y="218"/>
                    <a:pt x="176" y="257"/>
                  </a:cubicBezTo>
                  <a:cubicBezTo>
                    <a:pt x="205" y="279"/>
                    <a:pt x="247" y="299"/>
                    <a:pt x="289" y="309"/>
                  </a:cubicBezTo>
                  <a:cubicBezTo>
                    <a:pt x="319" y="319"/>
                    <a:pt x="351" y="319"/>
                    <a:pt x="381" y="319"/>
                  </a:cubicBezTo>
                  <a:lnTo>
                    <a:pt x="452" y="319"/>
                  </a:lnTo>
                  <a:cubicBezTo>
                    <a:pt x="475" y="319"/>
                    <a:pt x="484" y="309"/>
                    <a:pt x="484" y="309"/>
                  </a:cubicBezTo>
                  <a:cubicBezTo>
                    <a:pt x="484" y="299"/>
                    <a:pt x="484" y="299"/>
                    <a:pt x="475" y="299"/>
                  </a:cubicBezTo>
                  <a:lnTo>
                    <a:pt x="381" y="299"/>
                  </a:lnTo>
                  <a:cubicBezTo>
                    <a:pt x="361" y="299"/>
                    <a:pt x="319" y="289"/>
                    <a:pt x="289" y="279"/>
                  </a:cubicBezTo>
                  <a:cubicBezTo>
                    <a:pt x="257" y="270"/>
                    <a:pt x="227" y="257"/>
                    <a:pt x="195" y="237"/>
                  </a:cubicBezTo>
                  <a:cubicBezTo>
                    <a:pt x="166" y="218"/>
                    <a:pt x="134" y="195"/>
                    <a:pt x="114" y="166"/>
                  </a:cubicBezTo>
                  <a:cubicBezTo>
                    <a:pt x="82" y="146"/>
                    <a:pt x="72" y="114"/>
                    <a:pt x="52" y="94"/>
                  </a:cubicBezTo>
                  <a:cubicBezTo>
                    <a:pt x="42" y="62"/>
                    <a:pt x="30" y="42"/>
                    <a:pt x="20" y="32"/>
                  </a:cubicBezTo>
                  <a:cubicBezTo>
                    <a:pt x="20" y="10"/>
                    <a:pt x="10" y="10"/>
                    <a:pt x="10" y="1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A05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062;p51"/>
            <p:cNvSpPr/>
            <p:nvPr/>
          </p:nvSpPr>
          <p:spPr>
            <a:xfrm>
              <a:off x="6731311" y="2114830"/>
              <a:ext cx="77199" cy="128220"/>
            </a:xfrm>
            <a:custGeom>
              <a:avLst/>
              <a:gdLst/>
              <a:ahLst/>
              <a:cxnLst/>
              <a:rect l="l" t="t" r="r" b="b"/>
              <a:pathLst>
                <a:path w="404" h="671" extrusionOk="0">
                  <a:moveTo>
                    <a:pt x="309" y="1"/>
                  </a:moveTo>
                  <a:cubicBezTo>
                    <a:pt x="280" y="1"/>
                    <a:pt x="258" y="20"/>
                    <a:pt x="248" y="40"/>
                  </a:cubicBezTo>
                  <a:cubicBezTo>
                    <a:pt x="238" y="62"/>
                    <a:pt x="238" y="92"/>
                    <a:pt x="238" y="114"/>
                  </a:cubicBezTo>
                  <a:cubicBezTo>
                    <a:pt x="228" y="277"/>
                    <a:pt x="248" y="453"/>
                    <a:pt x="300" y="609"/>
                  </a:cubicBezTo>
                  <a:cubicBezTo>
                    <a:pt x="238" y="495"/>
                    <a:pt x="176" y="381"/>
                    <a:pt x="114" y="268"/>
                  </a:cubicBezTo>
                  <a:cubicBezTo>
                    <a:pt x="104" y="238"/>
                    <a:pt x="72" y="206"/>
                    <a:pt x="43" y="206"/>
                  </a:cubicBezTo>
                  <a:cubicBezTo>
                    <a:pt x="10" y="216"/>
                    <a:pt x="1" y="248"/>
                    <a:pt x="1" y="268"/>
                  </a:cubicBezTo>
                  <a:cubicBezTo>
                    <a:pt x="1" y="300"/>
                    <a:pt x="10" y="319"/>
                    <a:pt x="20" y="339"/>
                  </a:cubicBezTo>
                  <a:cubicBezTo>
                    <a:pt x="94" y="463"/>
                    <a:pt x="186" y="586"/>
                    <a:pt x="300" y="670"/>
                  </a:cubicBezTo>
                  <a:lnTo>
                    <a:pt x="361" y="648"/>
                  </a:lnTo>
                  <a:cubicBezTo>
                    <a:pt x="391" y="473"/>
                    <a:pt x="403" y="287"/>
                    <a:pt x="381" y="114"/>
                  </a:cubicBezTo>
                  <a:cubicBezTo>
                    <a:pt x="381" y="92"/>
                    <a:pt x="381" y="62"/>
                    <a:pt x="371" y="40"/>
                  </a:cubicBezTo>
                  <a:cubicBezTo>
                    <a:pt x="351" y="20"/>
                    <a:pt x="329" y="1"/>
                    <a:pt x="309" y="1"/>
                  </a:cubicBezTo>
                  <a:close/>
                </a:path>
              </a:pathLst>
            </a:custGeom>
            <a:solidFill>
              <a:srgbClr val="87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063;p51"/>
            <p:cNvSpPr/>
            <p:nvPr/>
          </p:nvSpPr>
          <p:spPr>
            <a:xfrm>
              <a:off x="6802013" y="2400888"/>
              <a:ext cx="140067" cy="137583"/>
            </a:xfrm>
            <a:custGeom>
              <a:avLst/>
              <a:gdLst/>
              <a:ahLst/>
              <a:cxnLst/>
              <a:rect l="l" t="t" r="r" b="b"/>
              <a:pathLst>
                <a:path w="733" h="720" extrusionOk="0">
                  <a:moveTo>
                    <a:pt x="459" y="1"/>
                  </a:moveTo>
                  <a:cubicBezTo>
                    <a:pt x="233" y="1"/>
                    <a:pt x="11" y="594"/>
                    <a:pt x="11" y="594"/>
                  </a:cubicBezTo>
                  <a:cubicBezTo>
                    <a:pt x="0" y="688"/>
                    <a:pt x="29" y="720"/>
                    <a:pt x="72" y="720"/>
                  </a:cubicBezTo>
                  <a:cubicBezTo>
                    <a:pt x="148" y="720"/>
                    <a:pt x="271" y="621"/>
                    <a:pt x="310" y="582"/>
                  </a:cubicBezTo>
                  <a:cubicBezTo>
                    <a:pt x="362" y="532"/>
                    <a:pt x="733" y="68"/>
                    <a:pt x="495" y="6"/>
                  </a:cubicBezTo>
                  <a:cubicBezTo>
                    <a:pt x="483" y="2"/>
                    <a:pt x="471" y="1"/>
                    <a:pt x="459" y="1"/>
                  </a:cubicBezTo>
                  <a:close/>
                </a:path>
              </a:pathLst>
            </a:custGeom>
            <a:solidFill>
              <a:srgbClr val="87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064;p51"/>
            <p:cNvSpPr/>
            <p:nvPr/>
          </p:nvSpPr>
          <p:spPr>
            <a:xfrm>
              <a:off x="7124567" y="2320632"/>
              <a:ext cx="190323" cy="88282"/>
            </a:xfrm>
            <a:custGeom>
              <a:avLst/>
              <a:gdLst/>
              <a:ahLst/>
              <a:cxnLst/>
              <a:rect l="l" t="t" r="r" b="b"/>
              <a:pathLst>
                <a:path w="996" h="462" extrusionOk="0">
                  <a:moveTo>
                    <a:pt x="292" y="0"/>
                  </a:moveTo>
                  <a:cubicBezTo>
                    <a:pt x="245" y="0"/>
                    <a:pt x="205" y="13"/>
                    <a:pt x="176" y="46"/>
                  </a:cubicBezTo>
                  <a:cubicBezTo>
                    <a:pt x="1" y="231"/>
                    <a:pt x="557" y="426"/>
                    <a:pt x="641" y="446"/>
                  </a:cubicBezTo>
                  <a:cubicBezTo>
                    <a:pt x="669" y="453"/>
                    <a:pt x="726" y="462"/>
                    <a:pt x="782" y="462"/>
                  </a:cubicBezTo>
                  <a:cubicBezTo>
                    <a:pt x="890" y="462"/>
                    <a:pt x="995" y="431"/>
                    <a:pt x="888" y="303"/>
                  </a:cubicBezTo>
                  <a:cubicBezTo>
                    <a:pt x="888" y="303"/>
                    <a:pt x="515" y="0"/>
                    <a:pt x="292" y="0"/>
                  </a:cubicBezTo>
                  <a:close/>
                </a:path>
              </a:pathLst>
            </a:custGeom>
            <a:solidFill>
              <a:srgbClr val="87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065;p51"/>
            <p:cNvSpPr/>
            <p:nvPr/>
          </p:nvSpPr>
          <p:spPr>
            <a:xfrm>
              <a:off x="7394190" y="2451144"/>
              <a:ext cx="8217" cy="29810"/>
            </a:xfrm>
            <a:custGeom>
              <a:avLst/>
              <a:gdLst/>
              <a:ahLst/>
              <a:cxnLst/>
              <a:rect l="l" t="t" r="r" b="b"/>
              <a:pathLst>
                <a:path w="43" h="156" extrusionOk="0">
                  <a:moveTo>
                    <a:pt x="1" y="0"/>
                  </a:moveTo>
                  <a:lnTo>
                    <a:pt x="1" y="156"/>
                  </a:lnTo>
                  <a:cubicBezTo>
                    <a:pt x="11" y="156"/>
                    <a:pt x="33" y="146"/>
                    <a:pt x="43" y="146"/>
                  </a:cubicBezTo>
                  <a:cubicBezTo>
                    <a:pt x="33" y="94"/>
                    <a:pt x="11" y="52"/>
                    <a:pt x="1" y="0"/>
                  </a:cubicBezTo>
                  <a:close/>
                </a:path>
              </a:pathLst>
            </a:custGeom>
            <a:solidFill>
              <a:srgbClr val="EEA8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066;p51"/>
            <p:cNvSpPr/>
            <p:nvPr/>
          </p:nvSpPr>
          <p:spPr>
            <a:xfrm>
              <a:off x="7390559" y="2478852"/>
              <a:ext cx="13758" cy="84843"/>
            </a:xfrm>
            <a:custGeom>
              <a:avLst/>
              <a:gdLst/>
              <a:ahLst/>
              <a:cxnLst/>
              <a:rect l="l" t="t" r="r" b="b"/>
              <a:pathLst>
                <a:path w="72" h="444" extrusionOk="0">
                  <a:moveTo>
                    <a:pt x="62" y="1"/>
                  </a:moveTo>
                  <a:cubicBezTo>
                    <a:pt x="52" y="1"/>
                    <a:pt x="30" y="11"/>
                    <a:pt x="20" y="11"/>
                  </a:cubicBezTo>
                  <a:lnTo>
                    <a:pt x="20" y="21"/>
                  </a:lnTo>
                  <a:cubicBezTo>
                    <a:pt x="30" y="11"/>
                    <a:pt x="52" y="11"/>
                    <a:pt x="62" y="1"/>
                  </a:cubicBezTo>
                  <a:close/>
                  <a:moveTo>
                    <a:pt x="62" y="50"/>
                  </a:moveTo>
                  <a:cubicBezTo>
                    <a:pt x="52" y="63"/>
                    <a:pt x="42" y="63"/>
                    <a:pt x="20" y="73"/>
                  </a:cubicBezTo>
                  <a:cubicBezTo>
                    <a:pt x="30" y="134"/>
                    <a:pt x="20" y="186"/>
                    <a:pt x="20" y="248"/>
                  </a:cubicBezTo>
                  <a:lnTo>
                    <a:pt x="62" y="248"/>
                  </a:lnTo>
                  <a:cubicBezTo>
                    <a:pt x="72" y="206"/>
                    <a:pt x="72" y="174"/>
                    <a:pt x="72" y="134"/>
                  </a:cubicBezTo>
                  <a:cubicBezTo>
                    <a:pt x="72" y="102"/>
                    <a:pt x="72" y="82"/>
                    <a:pt x="62" y="50"/>
                  </a:cubicBezTo>
                  <a:close/>
                  <a:moveTo>
                    <a:pt x="20" y="297"/>
                  </a:moveTo>
                  <a:cubicBezTo>
                    <a:pt x="10" y="349"/>
                    <a:pt x="10" y="391"/>
                    <a:pt x="0" y="443"/>
                  </a:cubicBezTo>
                  <a:cubicBezTo>
                    <a:pt x="20" y="401"/>
                    <a:pt x="42" y="349"/>
                    <a:pt x="52" y="297"/>
                  </a:cubicBezTo>
                  <a:close/>
                </a:path>
              </a:pathLst>
            </a:custGeom>
            <a:solidFill>
              <a:srgbClr val="DE92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067;p51"/>
            <p:cNvSpPr/>
            <p:nvPr/>
          </p:nvSpPr>
          <p:spPr>
            <a:xfrm>
              <a:off x="7394190" y="2478852"/>
              <a:ext cx="8217" cy="13949"/>
            </a:xfrm>
            <a:custGeom>
              <a:avLst/>
              <a:gdLst/>
              <a:ahLst/>
              <a:cxnLst/>
              <a:rect l="l" t="t" r="r" b="b"/>
              <a:pathLst>
                <a:path w="43" h="73" extrusionOk="0">
                  <a:moveTo>
                    <a:pt x="43" y="1"/>
                  </a:moveTo>
                  <a:cubicBezTo>
                    <a:pt x="33" y="11"/>
                    <a:pt x="11" y="11"/>
                    <a:pt x="1" y="21"/>
                  </a:cubicBezTo>
                  <a:lnTo>
                    <a:pt x="1" y="73"/>
                  </a:lnTo>
                  <a:cubicBezTo>
                    <a:pt x="23" y="63"/>
                    <a:pt x="33" y="63"/>
                    <a:pt x="43" y="50"/>
                  </a:cubicBezTo>
                  <a:lnTo>
                    <a:pt x="43" y="1"/>
                  </a:lnTo>
                  <a:close/>
                </a:path>
              </a:pathLst>
            </a:custGeom>
            <a:solidFill>
              <a:srgbClr val="BE66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068;p51"/>
            <p:cNvSpPr/>
            <p:nvPr/>
          </p:nvSpPr>
          <p:spPr>
            <a:xfrm>
              <a:off x="7394190" y="2526051"/>
              <a:ext cx="8217" cy="9745"/>
            </a:xfrm>
            <a:custGeom>
              <a:avLst/>
              <a:gdLst/>
              <a:ahLst/>
              <a:cxnLst/>
              <a:rect l="l" t="t" r="r" b="b"/>
              <a:pathLst>
                <a:path w="43" h="51" extrusionOk="0">
                  <a:moveTo>
                    <a:pt x="1" y="1"/>
                  </a:moveTo>
                  <a:lnTo>
                    <a:pt x="1" y="50"/>
                  </a:lnTo>
                  <a:lnTo>
                    <a:pt x="33" y="50"/>
                  </a:lnTo>
                  <a:cubicBezTo>
                    <a:pt x="33" y="31"/>
                    <a:pt x="43" y="21"/>
                    <a:pt x="43" y="1"/>
                  </a:cubicBezTo>
                  <a:close/>
                </a:path>
              </a:pathLst>
            </a:custGeom>
            <a:solidFill>
              <a:srgbClr val="BE66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069;p51"/>
            <p:cNvSpPr/>
            <p:nvPr/>
          </p:nvSpPr>
          <p:spPr>
            <a:xfrm>
              <a:off x="7130873" y="2386366"/>
              <a:ext cx="265421" cy="253764"/>
            </a:xfrm>
            <a:custGeom>
              <a:avLst/>
              <a:gdLst/>
              <a:ahLst/>
              <a:cxnLst/>
              <a:rect l="l" t="t" r="r" b="b"/>
              <a:pathLst>
                <a:path w="1389" h="1328" extrusionOk="0">
                  <a:moveTo>
                    <a:pt x="237" y="124"/>
                  </a:moveTo>
                  <a:lnTo>
                    <a:pt x="237" y="124"/>
                  </a:lnTo>
                  <a:cubicBezTo>
                    <a:pt x="215" y="134"/>
                    <a:pt x="195" y="144"/>
                    <a:pt x="176" y="154"/>
                  </a:cubicBezTo>
                  <a:cubicBezTo>
                    <a:pt x="166" y="154"/>
                    <a:pt x="166" y="164"/>
                    <a:pt x="153" y="176"/>
                  </a:cubicBezTo>
                  <a:cubicBezTo>
                    <a:pt x="166" y="164"/>
                    <a:pt x="176" y="164"/>
                    <a:pt x="185" y="154"/>
                  </a:cubicBezTo>
                  <a:cubicBezTo>
                    <a:pt x="205" y="144"/>
                    <a:pt x="215" y="134"/>
                    <a:pt x="237" y="124"/>
                  </a:cubicBezTo>
                  <a:close/>
                  <a:moveTo>
                    <a:pt x="432" y="40"/>
                  </a:moveTo>
                  <a:lnTo>
                    <a:pt x="432" y="40"/>
                  </a:lnTo>
                  <a:cubicBezTo>
                    <a:pt x="484" y="92"/>
                    <a:pt x="546" y="134"/>
                    <a:pt x="618" y="164"/>
                  </a:cubicBezTo>
                  <a:cubicBezTo>
                    <a:pt x="660" y="176"/>
                    <a:pt x="709" y="186"/>
                    <a:pt x="751" y="186"/>
                  </a:cubicBezTo>
                  <a:cubicBezTo>
                    <a:pt x="793" y="186"/>
                    <a:pt x="833" y="186"/>
                    <a:pt x="865" y="164"/>
                  </a:cubicBezTo>
                  <a:cubicBezTo>
                    <a:pt x="845" y="144"/>
                    <a:pt x="813" y="134"/>
                    <a:pt x="793" y="114"/>
                  </a:cubicBezTo>
                  <a:lnTo>
                    <a:pt x="741" y="114"/>
                  </a:lnTo>
                  <a:cubicBezTo>
                    <a:pt x="689" y="114"/>
                    <a:pt x="628" y="102"/>
                    <a:pt x="608" y="102"/>
                  </a:cubicBezTo>
                  <a:cubicBezTo>
                    <a:pt x="576" y="92"/>
                    <a:pt x="514" y="72"/>
                    <a:pt x="432" y="40"/>
                  </a:cubicBezTo>
                  <a:close/>
                  <a:moveTo>
                    <a:pt x="339" y="144"/>
                  </a:moveTo>
                  <a:cubicBezTo>
                    <a:pt x="351" y="144"/>
                    <a:pt x="361" y="154"/>
                    <a:pt x="361" y="164"/>
                  </a:cubicBezTo>
                  <a:lnTo>
                    <a:pt x="361" y="176"/>
                  </a:lnTo>
                  <a:lnTo>
                    <a:pt x="361" y="186"/>
                  </a:lnTo>
                  <a:cubicBezTo>
                    <a:pt x="361" y="186"/>
                    <a:pt x="351" y="196"/>
                    <a:pt x="351" y="206"/>
                  </a:cubicBezTo>
                  <a:cubicBezTo>
                    <a:pt x="339" y="225"/>
                    <a:pt x="339" y="248"/>
                    <a:pt x="329" y="277"/>
                  </a:cubicBezTo>
                  <a:cubicBezTo>
                    <a:pt x="339" y="267"/>
                    <a:pt x="361" y="258"/>
                    <a:pt x="371" y="258"/>
                  </a:cubicBezTo>
                  <a:cubicBezTo>
                    <a:pt x="423" y="238"/>
                    <a:pt x="474" y="225"/>
                    <a:pt x="524" y="225"/>
                  </a:cubicBezTo>
                  <a:cubicBezTo>
                    <a:pt x="680" y="225"/>
                    <a:pt x="833" y="319"/>
                    <a:pt x="907" y="485"/>
                  </a:cubicBezTo>
                  <a:cubicBezTo>
                    <a:pt x="927" y="534"/>
                    <a:pt x="937" y="586"/>
                    <a:pt x="937" y="638"/>
                  </a:cubicBezTo>
                  <a:cubicBezTo>
                    <a:pt x="937" y="720"/>
                    <a:pt x="907" y="804"/>
                    <a:pt x="865" y="865"/>
                  </a:cubicBezTo>
                  <a:cubicBezTo>
                    <a:pt x="823" y="937"/>
                    <a:pt x="761" y="999"/>
                    <a:pt x="670" y="1029"/>
                  </a:cubicBezTo>
                  <a:cubicBezTo>
                    <a:pt x="628" y="1051"/>
                    <a:pt x="576" y="1061"/>
                    <a:pt x="524" y="1061"/>
                  </a:cubicBezTo>
                  <a:cubicBezTo>
                    <a:pt x="413" y="1061"/>
                    <a:pt x="309" y="1009"/>
                    <a:pt x="227" y="927"/>
                  </a:cubicBezTo>
                  <a:lnTo>
                    <a:pt x="205" y="927"/>
                  </a:lnTo>
                  <a:lnTo>
                    <a:pt x="176" y="895"/>
                  </a:lnTo>
                  <a:cubicBezTo>
                    <a:pt x="176" y="885"/>
                    <a:pt x="166" y="875"/>
                    <a:pt x="153" y="865"/>
                  </a:cubicBezTo>
                  <a:cubicBezTo>
                    <a:pt x="143" y="843"/>
                    <a:pt x="133" y="833"/>
                    <a:pt x="124" y="814"/>
                  </a:cubicBezTo>
                  <a:cubicBezTo>
                    <a:pt x="114" y="804"/>
                    <a:pt x="114" y="794"/>
                    <a:pt x="104" y="781"/>
                  </a:cubicBezTo>
                  <a:cubicBezTo>
                    <a:pt x="104" y="772"/>
                    <a:pt x="91" y="762"/>
                    <a:pt x="91" y="752"/>
                  </a:cubicBezTo>
                  <a:cubicBezTo>
                    <a:pt x="82" y="720"/>
                    <a:pt x="82" y="700"/>
                    <a:pt x="72" y="670"/>
                  </a:cubicBezTo>
                  <a:lnTo>
                    <a:pt x="72" y="586"/>
                  </a:lnTo>
                  <a:lnTo>
                    <a:pt x="72" y="547"/>
                  </a:lnTo>
                  <a:lnTo>
                    <a:pt x="82" y="505"/>
                  </a:lnTo>
                  <a:cubicBezTo>
                    <a:pt x="82" y="473"/>
                    <a:pt x="91" y="443"/>
                    <a:pt x="104" y="423"/>
                  </a:cubicBezTo>
                  <a:cubicBezTo>
                    <a:pt x="114" y="391"/>
                    <a:pt x="124" y="371"/>
                    <a:pt x="133" y="339"/>
                  </a:cubicBezTo>
                  <a:cubicBezTo>
                    <a:pt x="143" y="319"/>
                    <a:pt x="166" y="300"/>
                    <a:pt x="176" y="277"/>
                  </a:cubicBezTo>
                  <a:cubicBezTo>
                    <a:pt x="185" y="258"/>
                    <a:pt x="205" y="248"/>
                    <a:pt x="215" y="225"/>
                  </a:cubicBezTo>
                  <a:cubicBezTo>
                    <a:pt x="247" y="196"/>
                    <a:pt x="277" y="176"/>
                    <a:pt x="299" y="164"/>
                  </a:cubicBezTo>
                  <a:cubicBezTo>
                    <a:pt x="309" y="154"/>
                    <a:pt x="319" y="154"/>
                    <a:pt x="319" y="154"/>
                  </a:cubicBezTo>
                  <a:lnTo>
                    <a:pt x="329" y="144"/>
                  </a:lnTo>
                  <a:close/>
                  <a:moveTo>
                    <a:pt x="361" y="1"/>
                  </a:moveTo>
                  <a:cubicBezTo>
                    <a:pt x="361" y="10"/>
                    <a:pt x="361" y="10"/>
                    <a:pt x="351" y="10"/>
                  </a:cubicBezTo>
                  <a:cubicBezTo>
                    <a:pt x="339" y="40"/>
                    <a:pt x="319" y="62"/>
                    <a:pt x="289" y="82"/>
                  </a:cubicBezTo>
                  <a:cubicBezTo>
                    <a:pt x="267" y="114"/>
                    <a:pt x="237" y="154"/>
                    <a:pt x="195" y="176"/>
                  </a:cubicBezTo>
                  <a:cubicBezTo>
                    <a:pt x="176" y="186"/>
                    <a:pt x="153" y="196"/>
                    <a:pt x="133" y="206"/>
                  </a:cubicBezTo>
                  <a:cubicBezTo>
                    <a:pt x="52" y="319"/>
                    <a:pt x="0" y="463"/>
                    <a:pt x="0" y="618"/>
                  </a:cubicBezTo>
                  <a:cubicBezTo>
                    <a:pt x="0" y="1009"/>
                    <a:pt x="319" y="1327"/>
                    <a:pt x="709" y="1327"/>
                  </a:cubicBezTo>
                  <a:cubicBezTo>
                    <a:pt x="998" y="1327"/>
                    <a:pt x="1245" y="1164"/>
                    <a:pt x="1359" y="927"/>
                  </a:cubicBezTo>
                  <a:cubicBezTo>
                    <a:pt x="1369" y="875"/>
                    <a:pt x="1369" y="833"/>
                    <a:pt x="1379" y="781"/>
                  </a:cubicBezTo>
                  <a:lnTo>
                    <a:pt x="1379" y="732"/>
                  </a:lnTo>
                  <a:cubicBezTo>
                    <a:pt x="1379" y="670"/>
                    <a:pt x="1389" y="618"/>
                    <a:pt x="1379" y="557"/>
                  </a:cubicBezTo>
                  <a:lnTo>
                    <a:pt x="1379" y="505"/>
                  </a:lnTo>
                  <a:lnTo>
                    <a:pt x="1379" y="495"/>
                  </a:lnTo>
                  <a:lnTo>
                    <a:pt x="1379" y="339"/>
                  </a:lnTo>
                  <a:cubicBezTo>
                    <a:pt x="1359" y="287"/>
                    <a:pt x="1327" y="248"/>
                    <a:pt x="1297" y="206"/>
                  </a:cubicBezTo>
                  <a:cubicBezTo>
                    <a:pt x="1245" y="225"/>
                    <a:pt x="1194" y="238"/>
                    <a:pt x="1132" y="238"/>
                  </a:cubicBezTo>
                  <a:lnTo>
                    <a:pt x="1112" y="238"/>
                  </a:lnTo>
                  <a:cubicBezTo>
                    <a:pt x="1040" y="225"/>
                    <a:pt x="956" y="206"/>
                    <a:pt x="885" y="176"/>
                  </a:cubicBezTo>
                  <a:cubicBezTo>
                    <a:pt x="885" y="176"/>
                    <a:pt x="875" y="176"/>
                    <a:pt x="875" y="186"/>
                  </a:cubicBezTo>
                  <a:cubicBezTo>
                    <a:pt x="833" y="206"/>
                    <a:pt x="793" y="206"/>
                    <a:pt x="751" y="206"/>
                  </a:cubicBezTo>
                  <a:cubicBezTo>
                    <a:pt x="699" y="206"/>
                    <a:pt x="647" y="196"/>
                    <a:pt x="608" y="176"/>
                  </a:cubicBezTo>
                  <a:cubicBezTo>
                    <a:pt x="524" y="144"/>
                    <a:pt x="442" y="92"/>
                    <a:pt x="381" y="20"/>
                  </a:cubicBezTo>
                  <a:cubicBezTo>
                    <a:pt x="381" y="10"/>
                    <a:pt x="371" y="10"/>
                    <a:pt x="361" y="1"/>
                  </a:cubicBezTo>
                  <a:close/>
                </a:path>
              </a:pathLst>
            </a:custGeom>
            <a:solidFill>
              <a:srgbClr val="FCB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070;p51"/>
            <p:cNvSpPr/>
            <p:nvPr/>
          </p:nvSpPr>
          <p:spPr>
            <a:xfrm>
              <a:off x="7156287" y="2390187"/>
              <a:ext cx="143698" cy="35542"/>
            </a:xfrm>
            <a:custGeom>
              <a:avLst/>
              <a:gdLst/>
              <a:ahLst/>
              <a:cxnLst/>
              <a:rect l="l" t="t" r="r" b="b"/>
              <a:pathLst>
                <a:path w="752" h="186" extrusionOk="0">
                  <a:moveTo>
                    <a:pt x="156" y="62"/>
                  </a:moveTo>
                  <a:lnTo>
                    <a:pt x="156" y="62"/>
                  </a:lnTo>
                  <a:cubicBezTo>
                    <a:pt x="144" y="72"/>
                    <a:pt x="124" y="94"/>
                    <a:pt x="104" y="104"/>
                  </a:cubicBezTo>
                  <a:cubicBezTo>
                    <a:pt x="82" y="114"/>
                    <a:pt x="72" y="124"/>
                    <a:pt x="52" y="134"/>
                  </a:cubicBezTo>
                  <a:cubicBezTo>
                    <a:pt x="43" y="144"/>
                    <a:pt x="33" y="144"/>
                    <a:pt x="20" y="156"/>
                  </a:cubicBezTo>
                  <a:cubicBezTo>
                    <a:pt x="10" y="166"/>
                    <a:pt x="10" y="176"/>
                    <a:pt x="0" y="186"/>
                  </a:cubicBezTo>
                  <a:cubicBezTo>
                    <a:pt x="20" y="176"/>
                    <a:pt x="43" y="166"/>
                    <a:pt x="62" y="156"/>
                  </a:cubicBezTo>
                  <a:cubicBezTo>
                    <a:pt x="104" y="134"/>
                    <a:pt x="134" y="94"/>
                    <a:pt x="156" y="62"/>
                  </a:cubicBezTo>
                  <a:close/>
                  <a:moveTo>
                    <a:pt x="248" y="0"/>
                  </a:moveTo>
                  <a:cubicBezTo>
                    <a:pt x="309" y="72"/>
                    <a:pt x="391" y="124"/>
                    <a:pt x="475" y="156"/>
                  </a:cubicBezTo>
                  <a:cubicBezTo>
                    <a:pt x="514" y="176"/>
                    <a:pt x="566" y="186"/>
                    <a:pt x="618" y="186"/>
                  </a:cubicBezTo>
                  <a:cubicBezTo>
                    <a:pt x="660" y="186"/>
                    <a:pt x="700" y="186"/>
                    <a:pt x="742" y="166"/>
                  </a:cubicBezTo>
                  <a:cubicBezTo>
                    <a:pt x="742" y="156"/>
                    <a:pt x="752" y="156"/>
                    <a:pt x="752" y="156"/>
                  </a:cubicBezTo>
                  <a:cubicBezTo>
                    <a:pt x="752" y="144"/>
                    <a:pt x="742" y="144"/>
                    <a:pt x="732" y="144"/>
                  </a:cubicBezTo>
                  <a:cubicBezTo>
                    <a:pt x="700" y="166"/>
                    <a:pt x="660" y="166"/>
                    <a:pt x="618" y="166"/>
                  </a:cubicBezTo>
                  <a:cubicBezTo>
                    <a:pt x="576" y="166"/>
                    <a:pt x="527" y="156"/>
                    <a:pt x="485" y="144"/>
                  </a:cubicBezTo>
                  <a:cubicBezTo>
                    <a:pt x="413" y="114"/>
                    <a:pt x="351" y="72"/>
                    <a:pt x="299" y="20"/>
                  </a:cubicBezTo>
                  <a:cubicBezTo>
                    <a:pt x="290" y="10"/>
                    <a:pt x="267" y="0"/>
                    <a:pt x="248" y="0"/>
                  </a:cubicBezTo>
                  <a:close/>
                </a:path>
              </a:pathLst>
            </a:custGeom>
            <a:solidFill>
              <a:srgbClr val="8D45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071;p51"/>
            <p:cNvSpPr/>
            <p:nvPr/>
          </p:nvSpPr>
          <p:spPr>
            <a:xfrm>
              <a:off x="7188008" y="2435475"/>
              <a:ext cx="108156" cy="43568"/>
            </a:xfrm>
            <a:custGeom>
              <a:avLst/>
              <a:gdLst/>
              <a:ahLst/>
              <a:cxnLst/>
              <a:rect l="l" t="t" r="r" b="b"/>
              <a:pathLst>
                <a:path w="566" h="228" extrusionOk="0">
                  <a:moveTo>
                    <a:pt x="225" y="1"/>
                  </a:moveTo>
                  <a:cubicBezTo>
                    <a:pt x="175" y="1"/>
                    <a:pt x="133" y="10"/>
                    <a:pt x="82" y="30"/>
                  </a:cubicBezTo>
                  <a:cubicBezTo>
                    <a:pt x="62" y="43"/>
                    <a:pt x="30" y="52"/>
                    <a:pt x="10" y="62"/>
                  </a:cubicBezTo>
                  <a:cubicBezTo>
                    <a:pt x="10" y="72"/>
                    <a:pt x="10" y="82"/>
                    <a:pt x="0" y="92"/>
                  </a:cubicBezTo>
                  <a:cubicBezTo>
                    <a:pt x="30" y="72"/>
                    <a:pt x="52" y="62"/>
                    <a:pt x="82" y="52"/>
                  </a:cubicBezTo>
                  <a:cubicBezTo>
                    <a:pt x="124" y="30"/>
                    <a:pt x="175" y="20"/>
                    <a:pt x="225" y="20"/>
                  </a:cubicBezTo>
                  <a:cubicBezTo>
                    <a:pt x="361" y="20"/>
                    <a:pt x="494" y="92"/>
                    <a:pt x="566" y="228"/>
                  </a:cubicBezTo>
                  <a:cubicBezTo>
                    <a:pt x="504" y="82"/>
                    <a:pt x="371" y="1"/>
                    <a:pt x="225" y="1"/>
                  </a:cubicBezTo>
                  <a:close/>
                </a:path>
              </a:pathLst>
            </a:custGeom>
            <a:solidFill>
              <a:srgbClr val="0D0D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072;p51"/>
            <p:cNvSpPr/>
            <p:nvPr/>
          </p:nvSpPr>
          <p:spPr>
            <a:xfrm>
              <a:off x="7189727" y="2429360"/>
              <a:ext cx="120194" cy="122487"/>
            </a:xfrm>
            <a:custGeom>
              <a:avLst/>
              <a:gdLst/>
              <a:ahLst/>
              <a:cxnLst/>
              <a:rect l="l" t="t" r="r" b="b"/>
              <a:pathLst>
                <a:path w="629" h="641" extrusionOk="0">
                  <a:moveTo>
                    <a:pt x="216" y="0"/>
                  </a:moveTo>
                  <a:cubicBezTo>
                    <a:pt x="166" y="0"/>
                    <a:pt x="115" y="13"/>
                    <a:pt x="63" y="33"/>
                  </a:cubicBezTo>
                  <a:cubicBezTo>
                    <a:pt x="53" y="33"/>
                    <a:pt x="31" y="42"/>
                    <a:pt x="21" y="52"/>
                  </a:cubicBezTo>
                  <a:cubicBezTo>
                    <a:pt x="21" y="52"/>
                    <a:pt x="11" y="62"/>
                    <a:pt x="11" y="75"/>
                  </a:cubicBezTo>
                  <a:cubicBezTo>
                    <a:pt x="11" y="75"/>
                    <a:pt x="11" y="84"/>
                    <a:pt x="1" y="94"/>
                  </a:cubicBezTo>
                  <a:cubicBezTo>
                    <a:pt x="21" y="84"/>
                    <a:pt x="53" y="75"/>
                    <a:pt x="73" y="62"/>
                  </a:cubicBezTo>
                  <a:cubicBezTo>
                    <a:pt x="124" y="42"/>
                    <a:pt x="166" y="33"/>
                    <a:pt x="216" y="33"/>
                  </a:cubicBezTo>
                  <a:cubicBezTo>
                    <a:pt x="362" y="33"/>
                    <a:pt x="495" y="114"/>
                    <a:pt x="557" y="260"/>
                  </a:cubicBezTo>
                  <a:cubicBezTo>
                    <a:pt x="567" y="270"/>
                    <a:pt x="577" y="290"/>
                    <a:pt x="577" y="299"/>
                  </a:cubicBezTo>
                  <a:cubicBezTo>
                    <a:pt x="629" y="413"/>
                    <a:pt x="619" y="537"/>
                    <a:pt x="557" y="640"/>
                  </a:cubicBezTo>
                  <a:cubicBezTo>
                    <a:pt x="599" y="579"/>
                    <a:pt x="629" y="495"/>
                    <a:pt x="629" y="413"/>
                  </a:cubicBezTo>
                  <a:cubicBezTo>
                    <a:pt x="629" y="361"/>
                    <a:pt x="619" y="309"/>
                    <a:pt x="599" y="260"/>
                  </a:cubicBezTo>
                  <a:cubicBezTo>
                    <a:pt x="525" y="94"/>
                    <a:pt x="372" y="0"/>
                    <a:pt x="216" y="0"/>
                  </a:cubicBezTo>
                  <a:close/>
                </a:path>
              </a:pathLst>
            </a:custGeom>
            <a:solidFill>
              <a:srgbClr val="0D0D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073;p51"/>
            <p:cNvSpPr/>
            <p:nvPr/>
          </p:nvSpPr>
          <p:spPr>
            <a:xfrm>
              <a:off x="7174249" y="2439297"/>
              <a:ext cx="135672" cy="149813"/>
            </a:xfrm>
            <a:custGeom>
              <a:avLst/>
              <a:gdLst/>
              <a:ahLst/>
              <a:cxnLst/>
              <a:rect l="l" t="t" r="r" b="b"/>
              <a:pathLst>
                <a:path w="710" h="784" extrusionOk="0">
                  <a:moveTo>
                    <a:pt x="297" y="134"/>
                  </a:moveTo>
                  <a:cubicBezTo>
                    <a:pt x="371" y="134"/>
                    <a:pt x="443" y="166"/>
                    <a:pt x="495" y="228"/>
                  </a:cubicBezTo>
                  <a:lnTo>
                    <a:pt x="524" y="228"/>
                  </a:lnTo>
                  <a:cubicBezTo>
                    <a:pt x="544" y="228"/>
                    <a:pt x="576" y="238"/>
                    <a:pt x="586" y="257"/>
                  </a:cubicBezTo>
                  <a:cubicBezTo>
                    <a:pt x="596" y="280"/>
                    <a:pt x="576" y="309"/>
                    <a:pt x="544" y="331"/>
                  </a:cubicBezTo>
                  <a:cubicBezTo>
                    <a:pt x="576" y="455"/>
                    <a:pt x="514" y="579"/>
                    <a:pt x="391" y="628"/>
                  </a:cubicBezTo>
                  <a:cubicBezTo>
                    <a:pt x="359" y="640"/>
                    <a:pt x="329" y="650"/>
                    <a:pt x="297" y="650"/>
                  </a:cubicBezTo>
                  <a:cubicBezTo>
                    <a:pt x="196" y="650"/>
                    <a:pt x="102" y="588"/>
                    <a:pt x="62" y="485"/>
                  </a:cubicBezTo>
                  <a:cubicBezTo>
                    <a:pt x="10" y="361"/>
                    <a:pt x="72" y="208"/>
                    <a:pt x="205" y="156"/>
                  </a:cubicBezTo>
                  <a:cubicBezTo>
                    <a:pt x="235" y="146"/>
                    <a:pt x="267" y="134"/>
                    <a:pt x="297" y="134"/>
                  </a:cubicBezTo>
                  <a:close/>
                  <a:moveTo>
                    <a:pt x="297" y="0"/>
                  </a:moveTo>
                  <a:cubicBezTo>
                    <a:pt x="247" y="0"/>
                    <a:pt x="196" y="10"/>
                    <a:pt x="154" y="32"/>
                  </a:cubicBezTo>
                  <a:cubicBezTo>
                    <a:pt x="124" y="42"/>
                    <a:pt x="102" y="52"/>
                    <a:pt x="72" y="72"/>
                  </a:cubicBezTo>
                  <a:cubicBezTo>
                    <a:pt x="72" y="94"/>
                    <a:pt x="62" y="114"/>
                    <a:pt x="62" y="134"/>
                  </a:cubicBezTo>
                  <a:cubicBezTo>
                    <a:pt x="50" y="156"/>
                    <a:pt x="50" y="176"/>
                    <a:pt x="40" y="196"/>
                  </a:cubicBezTo>
                  <a:cubicBezTo>
                    <a:pt x="40" y="218"/>
                    <a:pt x="30" y="238"/>
                    <a:pt x="30" y="257"/>
                  </a:cubicBezTo>
                  <a:lnTo>
                    <a:pt x="20" y="289"/>
                  </a:lnTo>
                  <a:lnTo>
                    <a:pt x="20" y="319"/>
                  </a:lnTo>
                  <a:cubicBezTo>
                    <a:pt x="10" y="341"/>
                    <a:pt x="10" y="361"/>
                    <a:pt x="10" y="381"/>
                  </a:cubicBezTo>
                  <a:lnTo>
                    <a:pt x="10" y="443"/>
                  </a:lnTo>
                  <a:lnTo>
                    <a:pt x="10" y="504"/>
                  </a:lnTo>
                  <a:lnTo>
                    <a:pt x="10" y="546"/>
                  </a:lnTo>
                  <a:lnTo>
                    <a:pt x="10" y="588"/>
                  </a:lnTo>
                  <a:lnTo>
                    <a:pt x="10" y="628"/>
                  </a:lnTo>
                  <a:cubicBezTo>
                    <a:pt x="10" y="640"/>
                    <a:pt x="10" y="640"/>
                    <a:pt x="0" y="650"/>
                  </a:cubicBezTo>
                  <a:cubicBezTo>
                    <a:pt x="82" y="732"/>
                    <a:pt x="186" y="784"/>
                    <a:pt x="297" y="784"/>
                  </a:cubicBezTo>
                  <a:cubicBezTo>
                    <a:pt x="349" y="784"/>
                    <a:pt x="401" y="774"/>
                    <a:pt x="443" y="752"/>
                  </a:cubicBezTo>
                  <a:cubicBezTo>
                    <a:pt x="534" y="722"/>
                    <a:pt x="596" y="660"/>
                    <a:pt x="638" y="588"/>
                  </a:cubicBezTo>
                  <a:cubicBezTo>
                    <a:pt x="700" y="485"/>
                    <a:pt x="710" y="361"/>
                    <a:pt x="658" y="247"/>
                  </a:cubicBezTo>
                  <a:cubicBezTo>
                    <a:pt x="658" y="238"/>
                    <a:pt x="648" y="218"/>
                    <a:pt x="638" y="208"/>
                  </a:cubicBezTo>
                  <a:cubicBezTo>
                    <a:pt x="566" y="72"/>
                    <a:pt x="433" y="0"/>
                    <a:pt x="2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074;p51"/>
            <p:cNvSpPr/>
            <p:nvPr/>
          </p:nvSpPr>
          <p:spPr>
            <a:xfrm>
              <a:off x="7176160" y="2464712"/>
              <a:ext cx="108347" cy="98983"/>
            </a:xfrm>
            <a:custGeom>
              <a:avLst/>
              <a:gdLst/>
              <a:ahLst/>
              <a:cxnLst/>
              <a:rect l="l" t="t" r="r" b="b"/>
              <a:pathLst>
                <a:path w="567" h="518" extrusionOk="0">
                  <a:moveTo>
                    <a:pt x="287" y="1"/>
                  </a:moveTo>
                  <a:cubicBezTo>
                    <a:pt x="257" y="1"/>
                    <a:pt x="225" y="13"/>
                    <a:pt x="195" y="23"/>
                  </a:cubicBezTo>
                  <a:cubicBezTo>
                    <a:pt x="62" y="75"/>
                    <a:pt x="0" y="228"/>
                    <a:pt x="52" y="352"/>
                  </a:cubicBezTo>
                  <a:cubicBezTo>
                    <a:pt x="92" y="455"/>
                    <a:pt x="186" y="517"/>
                    <a:pt x="287" y="517"/>
                  </a:cubicBezTo>
                  <a:cubicBezTo>
                    <a:pt x="319" y="517"/>
                    <a:pt x="349" y="507"/>
                    <a:pt x="381" y="495"/>
                  </a:cubicBezTo>
                  <a:cubicBezTo>
                    <a:pt x="504" y="446"/>
                    <a:pt x="566" y="322"/>
                    <a:pt x="534" y="198"/>
                  </a:cubicBezTo>
                  <a:lnTo>
                    <a:pt x="534" y="198"/>
                  </a:lnTo>
                  <a:cubicBezTo>
                    <a:pt x="524" y="208"/>
                    <a:pt x="514" y="208"/>
                    <a:pt x="514" y="218"/>
                  </a:cubicBezTo>
                  <a:lnTo>
                    <a:pt x="462" y="218"/>
                  </a:lnTo>
                  <a:cubicBezTo>
                    <a:pt x="433" y="218"/>
                    <a:pt x="410" y="208"/>
                    <a:pt x="401" y="186"/>
                  </a:cubicBezTo>
                  <a:cubicBezTo>
                    <a:pt x="391" y="156"/>
                    <a:pt x="423" y="114"/>
                    <a:pt x="462" y="95"/>
                  </a:cubicBezTo>
                  <a:lnTo>
                    <a:pt x="485" y="95"/>
                  </a:lnTo>
                  <a:cubicBezTo>
                    <a:pt x="433" y="33"/>
                    <a:pt x="361" y="1"/>
                    <a:pt x="287" y="1"/>
                  </a:cubicBezTo>
                  <a:close/>
                </a:path>
              </a:pathLst>
            </a:custGeom>
            <a:solidFill>
              <a:srgbClr val="0D0D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075;p51"/>
            <p:cNvSpPr/>
            <p:nvPr/>
          </p:nvSpPr>
          <p:spPr>
            <a:xfrm>
              <a:off x="7250684" y="2482674"/>
              <a:ext cx="37453" cy="23886"/>
            </a:xfrm>
            <a:custGeom>
              <a:avLst/>
              <a:gdLst/>
              <a:ahLst/>
              <a:cxnLst/>
              <a:rect l="l" t="t" r="r" b="b"/>
              <a:pathLst>
                <a:path w="196" h="125" extrusionOk="0">
                  <a:moveTo>
                    <a:pt x="72" y="1"/>
                  </a:moveTo>
                  <a:cubicBezTo>
                    <a:pt x="33" y="20"/>
                    <a:pt x="1" y="62"/>
                    <a:pt x="11" y="92"/>
                  </a:cubicBezTo>
                  <a:cubicBezTo>
                    <a:pt x="20" y="114"/>
                    <a:pt x="43" y="124"/>
                    <a:pt x="72" y="124"/>
                  </a:cubicBezTo>
                  <a:lnTo>
                    <a:pt x="124" y="124"/>
                  </a:lnTo>
                  <a:cubicBezTo>
                    <a:pt x="124" y="114"/>
                    <a:pt x="134" y="114"/>
                    <a:pt x="144" y="104"/>
                  </a:cubicBezTo>
                  <a:cubicBezTo>
                    <a:pt x="176" y="82"/>
                    <a:pt x="196" y="53"/>
                    <a:pt x="186" y="30"/>
                  </a:cubicBezTo>
                  <a:cubicBezTo>
                    <a:pt x="176" y="11"/>
                    <a:pt x="144" y="1"/>
                    <a:pt x="1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076;p51"/>
            <p:cNvSpPr/>
            <p:nvPr/>
          </p:nvSpPr>
          <p:spPr>
            <a:xfrm>
              <a:off x="7164313" y="2368403"/>
              <a:ext cx="214591" cy="63441"/>
            </a:xfrm>
            <a:custGeom>
              <a:avLst/>
              <a:gdLst/>
              <a:ahLst/>
              <a:cxnLst/>
              <a:rect l="l" t="t" r="r" b="b"/>
              <a:pathLst>
                <a:path w="1123" h="332" extrusionOk="0">
                  <a:moveTo>
                    <a:pt x="176" y="95"/>
                  </a:moveTo>
                  <a:cubicBezTo>
                    <a:pt x="114" y="134"/>
                    <a:pt x="52" y="186"/>
                    <a:pt x="1" y="248"/>
                  </a:cubicBezTo>
                  <a:cubicBezTo>
                    <a:pt x="20" y="238"/>
                    <a:pt x="40" y="228"/>
                    <a:pt x="62" y="218"/>
                  </a:cubicBezTo>
                  <a:cubicBezTo>
                    <a:pt x="82" y="208"/>
                    <a:pt x="102" y="186"/>
                    <a:pt x="114" y="176"/>
                  </a:cubicBezTo>
                  <a:cubicBezTo>
                    <a:pt x="144" y="156"/>
                    <a:pt x="164" y="134"/>
                    <a:pt x="176" y="104"/>
                  </a:cubicBezTo>
                  <a:cubicBezTo>
                    <a:pt x="186" y="104"/>
                    <a:pt x="186" y="104"/>
                    <a:pt x="186" y="95"/>
                  </a:cubicBezTo>
                  <a:close/>
                  <a:moveTo>
                    <a:pt x="618" y="1"/>
                  </a:moveTo>
                  <a:lnTo>
                    <a:pt x="618" y="1"/>
                  </a:lnTo>
                  <a:cubicBezTo>
                    <a:pt x="658" y="33"/>
                    <a:pt x="680" y="53"/>
                    <a:pt x="680" y="53"/>
                  </a:cubicBezTo>
                  <a:cubicBezTo>
                    <a:pt x="771" y="166"/>
                    <a:pt x="700" y="196"/>
                    <a:pt x="618" y="208"/>
                  </a:cubicBezTo>
                  <a:cubicBezTo>
                    <a:pt x="638" y="228"/>
                    <a:pt x="670" y="238"/>
                    <a:pt x="690" y="258"/>
                  </a:cubicBezTo>
                  <a:cubicBezTo>
                    <a:pt x="700" y="258"/>
                    <a:pt x="710" y="258"/>
                    <a:pt x="710" y="270"/>
                  </a:cubicBezTo>
                  <a:cubicBezTo>
                    <a:pt x="781" y="300"/>
                    <a:pt x="865" y="319"/>
                    <a:pt x="937" y="332"/>
                  </a:cubicBezTo>
                  <a:lnTo>
                    <a:pt x="957" y="332"/>
                  </a:lnTo>
                  <a:cubicBezTo>
                    <a:pt x="1019" y="332"/>
                    <a:pt x="1070" y="319"/>
                    <a:pt x="1122" y="300"/>
                  </a:cubicBezTo>
                  <a:cubicBezTo>
                    <a:pt x="1009" y="134"/>
                    <a:pt x="823" y="23"/>
                    <a:pt x="618" y="1"/>
                  </a:cubicBezTo>
                  <a:close/>
                </a:path>
              </a:pathLst>
            </a:custGeom>
            <a:solidFill>
              <a:srgbClr val="8D45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077;p51"/>
            <p:cNvSpPr/>
            <p:nvPr/>
          </p:nvSpPr>
          <p:spPr>
            <a:xfrm>
              <a:off x="7197753" y="2366493"/>
              <a:ext cx="114079" cy="41848"/>
            </a:xfrm>
            <a:custGeom>
              <a:avLst/>
              <a:gdLst/>
              <a:ahLst/>
              <a:cxnLst/>
              <a:rect l="l" t="t" r="r" b="b"/>
              <a:pathLst>
                <a:path w="597" h="219" extrusionOk="0">
                  <a:moveTo>
                    <a:pt x="359" y="1"/>
                  </a:moveTo>
                  <a:cubicBezTo>
                    <a:pt x="236" y="1"/>
                    <a:pt x="102" y="43"/>
                    <a:pt x="1" y="105"/>
                  </a:cubicBezTo>
                  <a:lnTo>
                    <a:pt x="11" y="105"/>
                  </a:lnTo>
                  <a:cubicBezTo>
                    <a:pt x="21" y="114"/>
                    <a:pt x="31" y="114"/>
                    <a:pt x="31" y="124"/>
                  </a:cubicBezTo>
                  <a:cubicBezTo>
                    <a:pt x="50" y="124"/>
                    <a:pt x="73" y="134"/>
                    <a:pt x="82" y="144"/>
                  </a:cubicBezTo>
                  <a:cubicBezTo>
                    <a:pt x="164" y="176"/>
                    <a:pt x="226" y="196"/>
                    <a:pt x="258" y="206"/>
                  </a:cubicBezTo>
                  <a:cubicBezTo>
                    <a:pt x="278" y="206"/>
                    <a:pt x="339" y="218"/>
                    <a:pt x="391" y="218"/>
                  </a:cubicBezTo>
                  <a:lnTo>
                    <a:pt x="443" y="218"/>
                  </a:lnTo>
                  <a:cubicBezTo>
                    <a:pt x="525" y="206"/>
                    <a:pt x="596" y="176"/>
                    <a:pt x="505" y="63"/>
                  </a:cubicBezTo>
                  <a:cubicBezTo>
                    <a:pt x="505" y="63"/>
                    <a:pt x="483" y="43"/>
                    <a:pt x="443" y="11"/>
                  </a:cubicBezTo>
                  <a:cubicBezTo>
                    <a:pt x="411" y="11"/>
                    <a:pt x="391" y="1"/>
                    <a:pt x="359" y="1"/>
                  </a:cubicBezTo>
                  <a:close/>
                </a:path>
              </a:pathLst>
            </a:custGeom>
            <a:solidFill>
              <a:srgbClr val="8D45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078;p51"/>
            <p:cNvSpPr/>
            <p:nvPr/>
          </p:nvSpPr>
          <p:spPr>
            <a:xfrm>
              <a:off x="7103356" y="2341078"/>
              <a:ext cx="328479" cy="326951"/>
            </a:xfrm>
            <a:custGeom>
              <a:avLst/>
              <a:gdLst/>
              <a:ahLst/>
              <a:cxnLst/>
              <a:rect l="l" t="t" r="r" b="b"/>
              <a:pathLst>
                <a:path w="1719" h="1711" extrusionOk="0">
                  <a:moveTo>
                    <a:pt x="853" y="134"/>
                  </a:moveTo>
                  <a:cubicBezTo>
                    <a:pt x="1256" y="134"/>
                    <a:pt x="1575" y="462"/>
                    <a:pt x="1575" y="855"/>
                  </a:cubicBezTo>
                  <a:cubicBezTo>
                    <a:pt x="1575" y="1246"/>
                    <a:pt x="1256" y="1564"/>
                    <a:pt x="853" y="1564"/>
                  </a:cubicBezTo>
                  <a:cubicBezTo>
                    <a:pt x="463" y="1564"/>
                    <a:pt x="144" y="1246"/>
                    <a:pt x="144" y="855"/>
                  </a:cubicBezTo>
                  <a:cubicBezTo>
                    <a:pt x="144" y="462"/>
                    <a:pt x="463" y="134"/>
                    <a:pt x="853" y="134"/>
                  </a:cubicBezTo>
                  <a:close/>
                  <a:moveTo>
                    <a:pt x="853" y="0"/>
                  </a:moveTo>
                  <a:cubicBezTo>
                    <a:pt x="391" y="0"/>
                    <a:pt x="1" y="381"/>
                    <a:pt x="1" y="855"/>
                  </a:cubicBezTo>
                  <a:cubicBezTo>
                    <a:pt x="1" y="1327"/>
                    <a:pt x="391" y="1710"/>
                    <a:pt x="853" y="1710"/>
                  </a:cubicBezTo>
                  <a:cubicBezTo>
                    <a:pt x="1328" y="1710"/>
                    <a:pt x="1718" y="1327"/>
                    <a:pt x="1718" y="855"/>
                  </a:cubicBezTo>
                  <a:cubicBezTo>
                    <a:pt x="1718" y="381"/>
                    <a:pt x="1328" y="0"/>
                    <a:pt x="853" y="0"/>
                  </a:cubicBezTo>
                  <a:close/>
                </a:path>
              </a:pathLst>
            </a:custGeom>
            <a:solidFill>
              <a:srgbClr val="2626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079;p51"/>
            <p:cNvSpPr/>
            <p:nvPr/>
          </p:nvSpPr>
          <p:spPr>
            <a:xfrm>
              <a:off x="7144440" y="2413691"/>
              <a:ext cx="55415" cy="150004"/>
            </a:xfrm>
            <a:custGeom>
              <a:avLst/>
              <a:gdLst/>
              <a:ahLst/>
              <a:cxnLst/>
              <a:rect l="l" t="t" r="r" b="b"/>
              <a:pathLst>
                <a:path w="290" h="785" extrusionOk="0">
                  <a:moveTo>
                    <a:pt x="258" y="1"/>
                  </a:moveTo>
                  <a:lnTo>
                    <a:pt x="248" y="11"/>
                  </a:lnTo>
                  <a:cubicBezTo>
                    <a:pt x="248" y="11"/>
                    <a:pt x="238" y="11"/>
                    <a:pt x="228" y="21"/>
                  </a:cubicBezTo>
                  <a:cubicBezTo>
                    <a:pt x="206" y="33"/>
                    <a:pt x="176" y="53"/>
                    <a:pt x="144" y="82"/>
                  </a:cubicBezTo>
                  <a:cubicBezTo>
                    <a:pt x="134" y="105"/>
                    <a:pt x="114" y="115"/>
                    <a:pt x="105" y="134"/>
                  </a:cubicBezTo>
                  <a:cubicBezTo>
                    <a:pt x="95" y="157"/>
                    <a:pt x="72" y="176"/>
                    <a:pt x="62" y="196"/>
                  </a:cubicBezTo>
                  <a:cubicBezTo>
                    <a:pt x="53" y="228"/>
                    <a:pt x="43" y="248"/>
                    <a:pt x="33" y="280"/>
                  </a:cubicBezTo>
                  <a:cubicBezTo>
                    <a:pt x="20" y="300"/>
                    <a:pt x="11" y="330"/>
                    <a:pt x="11" y="362"/>
                  </a:cubicBezTo>
                  <a:lnTo>
                    <a:pt x="1" y="404"/>
                  </a:lnTo>
                  <a:lnTo>
                    <a:pt x="1" y="443"/>
                  </a:lnTo>
                  <a:lnTo>
                    <a:pt x="1" y="527"/>
                  </a:lnTo>
                  <a:cubicBezTo>
                    <a:pt x="11" y="557"/>
                    <a:pt x="11" y="577"/>
                    <a:pt x="20" y="609"/>
                  </a:cubicBezTo>
                  <a:cubicBezTo>
                    <a:pt x="20" y="619"/>
                    <a:pt x="33" y="629"/>
                    <a:pt x="33" y="638"/>
                  </a:cubicBezTo>
                  <a:cubicBezTo>
                    <a:pt x="43" y="651"/>
                    <a:pt x="43" y="661"/>
                    <a:pt x="53" y="671"/>
                  </a:cubicBezTo>
                  <a:cubicBezTo>
                    <a:pt x="62" y="690"/>
                    <a:pt x="72" y="700"/>
                    <a:pt x="82" y="722"/>
                  </a:cubicBezTo>
                  <a:cubicBezTo>
                    <a:pt x="95" y="732"/>
                    <a:pt x="105" y="742"/>
                    <a:pt x="105" y="752"/>
                  </a:cubicBezTo>
                  <a:lnTo>
                    <a:pt x="134" y="784"/>
                  </a:lnTo>
                  <a:lnTo>
                    <a:pt x="156" y="784"/>
                  </a:lnTo>
                  <a:cubicBezTo>
                    <a:pt x="156" y="774"/>
                    <a:pt x="144" y="762"/>
                    <a:pt x="134" y="742"/>
                  </a:cubicBezTo>
                  <a:cubicBezTo>
                    <a:pt x="114" y="713"/>
                    <a:pt x="95" y="680"/>
                    <a:pt x="72" y="651"/>
                  </a:cubicBezTo>
                  <a:cubicBezTo>
                    <a:pt x="53" y="599"/>
                    <a:pt x="43" y="547"/>
                    <a:pt x="43" y="495"/>
                  </a:cubicBezTo>
                  <a:cubicBezTo>
                    <a:pt x="43" y="342"/>
                    <a:pt x="124" y="206"/>
                    <a:pt x="258" y="134"/>
                  </a:cubicBezTo>
                  <a:cubicBezTo>
                    <a:pt x="268" y="105"/>
                    <a:pt x="268" y="82"/>
                    <a:pt x="280" y="63"/>
                  </a:cubicBezTo>
                  <a:cubicBezTo>
                    <a:pt x="280" y="53"/>
                    <a:pt x="290" y="43"/>
                    <a:pt x="290" y="43"/>
                  </a:cubicBezTo>
                  <a:lnTo>
                    <a:pt x="290" y="33"/>
                  </a:lnTo>
                  <a:lnTo>
                    <a:pt x="290" y="21"/>
                  </a:lnTo>
                  <a:cubicBezTo>
                    <a:pt x="290" y="11"/>
                    <a:pt x="280" y="1"/>
                    <a:pt x="268" y="1"/>
                  </a:cubicBezTo>
                  <a:close/>
                </a:path>
              </a:pathLst>
            </a:custGeom>
            <a:solidFill>
              <a:srgbClr val="FDD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080;p51"/>
            <p:cNvSpPr/>
            <p:nvPr/>
          </p:nvSpPr>
          <p:spPr>
            <a:xfrm>
              <a:off x="7164313" y="2447323"/>
              <a:ext cx="25606" cy="35542"/>
            </a:xfrm>
            <a:custGeom>
              <a:avLst/>
              <a:gdLst/>
              <a:ahLst/>
              <a:cxnLst/>
              <a:rect l="l" t="t" r="r" b="b"/>
              <a:pathLst>
                <a:path w="134" h="186" extrusionOk="0">
                  <a:moveTo>
                    <a:pt x="134" y="0"/>
                  </a:moveTo>
                  <a:cubicBezTo>
                    <a:pt x="72" y="52"/>
                    <a:pt x="20" y="114"/>
                    <a:pt x="1" y="186"/>
                  </a:cubicBezTo>
                  <a:cubicBezTo>
                    <a:pt x="20" y="124"/>
                    <a:pt x="72" y="72"/>
                    <a:pt x="124" y="30"/>
                  </a:cubicBezTo>
                  <a:cubicBezTo>
                    <a:pt x="134" y="20"/>
                    <a:pt x="134" y="10"/>
                    <a:pt x="134" y="0"/>
                  </a:cubicBezTo>
                  <a:close/>
                </a:path>
              </a:pathLst>
            </a:custGeom>
            <a:solidFill>
              <a:srgbClr val="7C7C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081;p51"/>
            <p:cNvSpPr/>
            <p:nvPr/>
          </p:nvSpPr>
          <p:spPr>
            <a:xfrm>
              <a:off x="7152466" y="2439297"/>
              <a:ext cx="41275" cy="116372"/>
            </a:xfrm>
            <a:custGeom>
              <a:avLst/>
              <a:gdLst/>
              <a:ahLst/>
              <a:cxnLst/>
              <a:rect l="l" t="t" r="r" b="b"/>
              <a:pathLst>
                <a:path w="216" h="609" extrusionOk="0">
                  <a:moveTo>
                    <a:pt x="216" y="0"/>
                  </a:moveTo>
                  <a:lnTo>
                    <a:pt x="216" y="0"/>
                  </a:lnTo>
                  <a:cubicBezTo>
                    <a:pt x="82" y="72"/>
                    <a:pt x="1" y="208"/>
                    <a:pt x="1" y="361"/>
                  </a:cubicBezTo>
                  <a:cubicBezTo>
                    <a:pt x="1" y="413"/>
                    <a:pt x="11" y="465"/>
                    <a:pt x="30" y="517"/>
                  </a:cubicBezTo>
                  <a:cubicBezTo>
                    <a:pt x="42" y="532"/>
                    <a:pt x="52" y="547"/>
                    <a:pt x="62" y="563"/>
                  </a:cubicBezTo>
                  <a:lnTo>
                    <a:pt x="62" y="563"/>
                  </a:lnTo>
                  <a:cubicBezTo>
                    <a:pt x="59" y="555"/>
                    <a:pt x="56" y="546"/>
                    <a:pt x="53" y="537"/>
                  </a:cubicBezTo>
                  <a:cubicBezTo>
                    <a:pt x="11" y="433"/>
                    <a:pt x="11" y="319"/>
                    <a:pt x="63" y="228"/>
                  </a:cubicBezTo>
                  <a:cubicBezTo>
                    <a:pt x="82" y="156"/>
                    <a:pt x="134" y="94"/>
                    <a:pt x="196" y="42"/>
                  </a:cubicBezTo>
                  <a:cubicBezTo>
                    <a:pt x="206" y="32"/>
                    <a:pt x="206" y="23"/>
                    <a:pt x="206" y="23"/>
                  </a:cubicBezTo>
                  <a:cubicBezTo>
                    <a:pt x="206" y="10"/>
                    <a:pt x="216" y="0"/>
                    <a:pt x="216" y="0"/>
                  </a:cubicBezTo>
                  <a:close/>
                  <a:moveTo>
                    <a:pt x="62" y="563"/>
                  </a:moveTo>
                  <a:cubicBezTo>
                    <a:pt x="70" y="580"/>
                    <a:pt x="79" y="595"/>
                    <a:pt x="92" y="608"/>
                  </a:cubicBezTo>
                  <a:cubicBezTo>
                    <a:pt x="82" y="593"/>
                    <a:pt x="73" y="578"/>
                    <a:pt x="62" y="563"/>
                  </a:cubicBezTo>
                  <a:close/>
                </a:path>
              </a:pathLst>
            </a:custGeom>
            <a:solidFill>
              <a:srgbClr val="7C7C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082;p51"/>
            <p:cNvSpPr/>
            <p:nvPr/>
          </p:nvSpPr>
          <p:spPr>
            <a:xfrm>
              <a:off x="7154376" y="2452864"/>
              <a:ext cx="33822" cy="110831"/>
            </a:xfrm>
            <a:custGeom>
              <a:avLst/>
              <a:gdLst/>
              <a:ahLst/>
              <a:cxnLst/>
              <a:rect l="l" t="t" r="r" b="b"/>
              <a:pathLst>
                <a:path w="177" h="580" extrusionOk="0">
                  <a:moveTo>
                    <a:pt x="176" y="1"/>
                  </a:moveTo>
                  <a:lnTo>
                    <a:pt x="176" y="1"/>
                  </a:lnTo>
                  <a:cubicBezTo>
                    <a:pt x="124" y="43"/>
                    <a:pt x="72" y="95"/>
                    <a:pt x="53" y="157"/>
                  </a:cubicBezTo>
                  <a:cubicBezTo>
                    <a:pt x="1" y="248"/>
                    <a:pt x="1" y="362"/>
                    <a:pt x="43" y="466"/>
                  </a:cubicBezTo>
                  <a:cubicBezTo>
                    <a:pt x="53" y="495"/>
                    <a:pt x="62" y="517"/>
                    <a:pt x="82" y="537"/>
                  </a:cubicBezTo>
                  <a:cubicBezTo>
                    <a:pt x="92" y="557"/>
                    <a:pt x="104" y="569"/>
                    <a:pt x="104" y="579"/>
                  </a:cubicBezTo>
                  <a:cubicBezTo>
                    <a:pt x="114" y="569"/>
                    <a:pt x="114" y="569"/>
                    <a:pt x="114" y="557"/>
                  </a:cubicBezTo>
                  <a:lnTo>
                    <a:pt x="114" y="517"/>
                  </a:lnTo>
                  <a:lnTo>
                    <a:pt x="114" y="475"/>
                  </a:lnTo>
                  <a:lnTo>
                    <a:pt x="114" y="433"/>
                  </a:lnTo>
                  <a:lnTo>
                    <a:pt x="114" y="372"/>
                  </a:lnTo>
                  <a:lnTo>
                    <a:pt x="114" y="310"/>
                  </a:lnTo>
                  <a:cubicBezTo>
                    <a:pt x="114" y="290"/>
                    <a:pt x="114" y="270"/>
                    <a:pt x="124" y="248"/>
                  </a:cubicBezTo>
                  <a:lnTo>
                    <a:pt x="124" y="218"/>
                  </a:lnTo>
                  <a:lnTo>
                    <a:pt x="134" y="186"/>
                  </a:lnTo>
                  <a:cubicBezTo>
                    <a:pt x="134" y="167"/>
                    <a:pt x="144" y="147"/>
                    <a:pt x="144" y="125"/>
                  </a:cubicBezTo>
                  <a:cubicBezTo>
                    <a:pt x="154" y="105"/>
                    <a:pt x="154" y="85"/>
                    <a:pt x="166" y="63"/>
                  </a:cubicBezTo>
                  <a:cubicBezTo>
                    <a:pt x="166" y="43"/>
                    <a:pt x="176" y="23"/>
                    <a:pt x="1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083;p51"/>
            <p:cNvSpPr/>
            <p:nvPr/>
          </p:nvSpPr>
          <p:spPr>
            <a:xfrm>
              <a:off x="7085394" y="2556434"/>
              <a:ext cx="79110" cy="77964"/>
            </a:xfrm>
            <a:custGeom>
              <a:avLst/>
              <a:gdLst/>
              <a:ahLst/>
              <a:cxnLst/>
              <a:rect l="l" t="t" r="r" b="b"/>
              <a:pathLst>
                <a:path w="414" h="408" extrusionOk="0">
                  <a:moveTo>
                    <a:pt x="242" y="0"/>
                  </a:moveTo>
                  <a:cubicBezTo>
                    <a:pt x="168" y="0"/>
                    <a:pt x="80" y="102"/>
                    <a:pt x="1" y="109"/>
                  </a:cubicBezTo>
                  <a:lnTo>
                    <a:pt x="144" y="408"/>
                  </a:lnTo>
                  <a:cubicBezTo>
                    <a:pt x="144" y="408"/>
                    <a:pt x="414" y="274"/>
                    <a:pt x="329" y="77"/>
                  </a:cubicBezTo>
                  <a:cubicBezTo>
                    <a:pt x="304" y="20"/>
                    <a:pt x="275" y="0"/>
                    <a:pt x="242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084;p51"/>
            <p:cNvSpPr/>
            <p:nvPr/>
          </p:nvSpPr>
          <p:spPr>
            <a:xfrm>
              <a:off x="7050043" y="2464712"/>
              <a:ext cx="104525" cy="171597"/>
            </a:xfrm>
            <a:custGeom>
              <a:avLst/>
              <a:gdLst/>
              <a:ahLst/>
              <a:cxnLst/>
              <a:rect l="l" t="t" r="r" b="b"/>
              <a:pathLst>
                <a:path w="547" h="898" extrusionOk="0">
                  <a:moveTo>
                    <a:pt x="10" y="1"/>
                  </a:moveTo>
                  <a:cubicBezTo>
                    <a:pt x="10" y="1"/>
                    <a:pt x="1" y="1"/>
                    <a:pt x="1" y="13"/>
                  </a:cubicBezTo>
                  <a:cubicBezTo>
                    <a:pt x="1" y="13"/>
                    <a:pt x="1" y="33"/>
                    <a:pt x="10" y="75"/>
                  </a:cubicBezTo>
                  <a:cubicBezTo>
                    <a:pt x="10" y="105"/>
                    <a:pt x="20" y="166"/>
                    <a:pt x="33" y="228"/>
                  </a:cubicBezTo>
                  <a:cubicBezTo>
                    <a:pt x="43" y="300"/>
                    <a:pt x="52" y="371"/>
                    <a:pt x="82" y="455"/>
                  </a:cubicBezTo>
                  <a:cubicBezTo>
                    <a:pt x="94" y="495"/>
                    <a:pt x="104" y="537"/>
                    <a:pt x="134" y="579"/>
                  </a:cubicBezTo>
                  <a:cubicBezTo>
                    <a:pt x="144" y="589"/>
                    <a:pt x="156" y="599"/>
                    <a:pt x="176" y="609"/>
                  </a:cubicBezTo>
                  <a:lnTo>
                    <a:pt x="218" y="609"/>
                  </a:lnTo>
                  <a:cubicBezTo>
                    <a:pt x="238" y="599"/>
                    <a:pt x="257" y="589"/>
                    <a:pt x="280" y="579"/>
                  </a:cubicBezTo>
                  <a:cubicBezTo>
                    <a:pt x="319" y="547"/>
                    <a:pt x="361" y="527"/>
                    <a:pt x="391" y="507"/>
                  </a:cubicBezTo>
                  <a:cubicBezTo>
                    <a:pt x="402" y="501"/>
                    <a:pt x="413" y="498"/>
                    <a:pt x="422" y="498"/>
                  </a:cubicBezTo>
                  <a:cubicBezTo>
                    <a:pt x="430" y="498"/>
                    <a:pt x="438" y="501"/>
                    <a:pt x="443" y="507"/>
                  </a:cubicBezTo>
                  <a:cubicBezTo>
                    <a:pt x="465" y="507"/>
                    <a:pt x="475" y="527"/>
                    <a:pt x="485" y="537"/>
                  </a:cubicBezTo>
                  <a:cubicBezTo>
                    <a:pt x="505" y="569"/>
                    <a:pt x="514" y="609"/>
                    <a:pt x="514" y="641"/>
                  </a:cubicBezTo>
                  <a:cubicBezTo>
                    <a:pt x="514" y="680"/>
                    <a:pt x="505" y="712"/>
                    <a:pt x="485" y="732"/>
                  </a:cubicBezTo>
                  <a:cubicBezTo>
                    <a:pt x="453" y="794"/>
                    <a:pt x="403" y="826"/>
                    <a:pt x="381" y="846"/>
                  </a:cubicBezTo>
                  <a:cubicBezTo>
                    <a:pt x="351" y="878"/>
                    <a:pt x="329" y="888"/>
                    <a:pt x="329" y="888"/>
                  </a:cubicBezTo>
                  <a:cubicBezTo>
                    <a:pt x="319" y="888"/>
                    <a:pt x="319" y="888"/>
                    <a:pt x="319" y="898"/>
                  </a:cubicBezTo>
                  <a:lnTo>
                    <a:pt x="329" y="898"/>
                  </a:lnTo>
                  <a:cubicBezTo>
                    <a:pt x="329" y="898"/>
                    <a:pt x="351" y="888"/>
                    <a:pt x="391" y="866"/>
                  </a:cubicBezTo>
                  <a:cubicBezTo>
                    <a:pt x="423" y="846"/>
                    <a:pt x="475" y="816"/>
                    <a:pt x="505" y="754"/>
                  </a:cubicBezTo>
                  <a:cubicBezTo>
                    <a:pt x="527" y="722"/>
                    <a:pt x="547" y="680"/>
                    <a:pt x="547" y="641"/>
                  </a:cubicBezTo>
                  <a:cubicBezTo>
                    <a:pt x="547" y="599"/>
                    <a:pt x="537" y="557"/>
                    <a:pt x="514" y="517"/>
                  </a:cubicBezTo>
                  <a:cubicBezTo>
                    <a:pt x="505" y="495"/>
                    <a:pt x="485" y="475"/>
                    <a:pt x="453" y="465"/>
                  </a:cubicBezTo>
                  <a:cubicBezTo>
                    <a:pt x="447" y="462"/>
                    <a:pt x="440" y="461"/>
                    <a:pt x="433" y="461"/>
                  </a:cubicBezTo>
                  <a:cubicBezTo>
                    <a:pt x="416" y="461"/>
                    <a:pt x="397" y="468"/>
                    <a:pt x="381" y="475"/>
                  </a:cubicBezTo>
                  <a:cubicBezTo>
                    <a:pt x="329" y="485"/>
                    <a:pt x="300" y="517"/>
                    <a:pt x="257" y="537"/>
                  </a:cubicBezTo>
                  <a:cubicBezTo>
                    <a:pt x="248" y="547"/>
                    <a:pt x="228" y="557"/>
                    <a:pt x="206" y="569"/>
                  </a:cubicBezTo>
                  <a:lnTo>
                    <a:pt x="186" y="569"/>
                  </a:lnTo>
                  <a:cubicBezTo>
                    <a:pt x="176" y="569"/>
                    <a:pt x="176" y="557"/>
                    <a:pt x="166" y="557"/>
                  </a:cubicBezTo>
                  <a:cubicBezTo>
                    <a:pt x="144" y="527"/>
                    <a:pt x="124" y="485"/>
                    <a:pt x="114" y="446"/>
                  </a:cubicBezTo>
                  <a:cubicBezTo>
                    <a:pt x="94" y="371"/>
                    <a:pt x="72" y="290"/>
                    <a:pt x="62" y="228"/>
                  </a:cubicBezTo>
                  <a:cubicBezTo>
                    <a:pt x="52" y="156"/>
                    <a:pt x="33" y="105"/>
                    <a:pt x="33" y="63"/>
                  </a:cubicBezTo>
                  <a:cubicBezTo>
                    <a:pt x="20" y="33"/>
                    <a:pt x="20" y="1"/>
                    <a:pt x="20" y="1"/>
                  </a:cubicBezTo>
                  <a:close/>
                </a:path>
              </a:pathLst>
            </a:custGeom>
            <a:solidFill>
              <a:srgbClr val="993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085;p51"/>
            <p:cNvSpPr/>
            <p:nvPr/>
          </p:nvSpPr>
          <p:spPr>
            <a:xfrm>
              <a:off x="6758636" y="2457259"/>
              <a:ext cx="274211" cy="273446"/>
            </a:xfrm>
            <a:custGeom>
              <a:avLst/>
              <a:gdLst/>
              <a:ahLst/>
              <a:cxnLst/>
              <a:rect l="l" t="t" r="r" b="b"/>
              <a:pathLst>
                <a:path w="1435" h="1431" extrusionOk="0">
                  <a:moveTo>
                    <a:pt x="918" y="267"/>
                  </a:moveTo>
                  <a:cubicBezTo>
                    <a:pt x="1031" y="267"/>
                    <a:pt x="1135" y="319"/>
                    <a:pt x="1207" y="391"/>
                  </a:cubicBezTo>
                  <a:cubicBezTo>
                    <a:pt x="1278" y="462"/>
                    <a:pt x="1330" y="566"/>
                    <a:pt x="1330" y="680"/>
                  </a:cubicBezTo>
                  <a:cubicBezTo>
                    <a:pt x="1330" y="719"/>
                    <a:pt x="1320" y="761"/>
                    <a:pt x="1311" y="793"/>
                  </a:cubicBezTo>
                  <a:cubicBezTo>
                    <a:pt x="1269" y="966"/>
                    <a:pt x="1113" y="1102"/>
                    <a:pt x="928" y="1102"/>
                  </a:cubicBezTo>
                  <a:cubicBezTo>
                    <a:pt x="836" y="1102"/>
                    <a:pt x="755" y="1070"/>
                    <a:pt x="693" y="1018"/>
                  </a:cubicBezTo>
                  <a:cubicBezTo>
                    <a:pt x="671" y="1008"/>
                    <a:pt x="651" y="989"/>
                    <a:pt x="631" y="966"/>
                  </a:cubicBezTo>
                  <a:cubicBezTo>
                    <a:pt x="557" y="895"/>
                    <a:pt x="507" y="793"/>
                    <a:pt x="507" y="680"/>
                  </a:cubicBezTo>
                  <a:cubicBezTo>
                    <a:pt x="507" y="566"/>
                    <a:pt x="557" y="462"/>
                    <a:pt x="631" y="391"/>
                  </a:cubicBezTo>
                  <a:cubicBezTo>
                    <a:pt x="703" y="319"/>
                    <a:pt x="804" y="267"/>
                    <a:pt x="918" y="267"/>
                  </a:cubicBezTo>
                  <a:close/>
                  <a:moveTo>
                    <a:pt x="742" y="0"/>
                  </a:moveTo>
                  <a:cubicBezTo>
                    <a:pt x="671" y="134"/>
                    <a:pt x="569" y="267"/>
                    <a:pt x="537" y="287"/>
                  </a:cubicBezTo>
                  <a:cubicBezTo>
                    <a:pt x="495" y="329"/>
                    <a:pt x="384" y="410"/>
                    <a:pt x="310" y="423"/>
                  </a:cubicBezTo>
                  <a:cubicBezTo>
                    <a:pt x="310" y="433"/>
                    <a:pt x="310" y="443"/>
                    <a:pt x="300" y="443"/>
                  </a:cubicBezTo>
                  <a:cubicBezTo>
                    <a:pt x="300" y="462"/>
                    <a:pt x="290" y="485"/>
                    <a:pt x="290" y="504"/>
                  </a:cubicBezTo>
                  <a:cubicBezTo>
                    <a:pt x="280" y="524"/>
                    <a:pt x="270" y="546"/>
                    <a:pt x="270" y="566"/>
                  </a:cubicBezTo>
                  <a:cubicBezTo>
                    <a:pt x="260" y="586"/>
                    <a:pt x="260" y="618"/>
                    <a:pt x="260" y="638"/>
                  </a:cubicBezTo>
                  <a:lnTo>
                    <a:pt x="248" y="670"/>
                  </a:lnTo>
                  <a:cubicBezTo>
                    <a:pt x="248" y="680"/>
                    <a:pt x="248" y="690"/>
                    <a:pt x="238" y="700"/>
                  </a:cubicBezTo>
                  <a:lnTo>
                    <a:pt x="238" y="761"/>
                  </a:lnTo>
                  <a:lnTo>
                    <a:pt x="238" y="823"/>
                  </a:lnTo>
                  <a:lnTo>
                    <a:pt x="238" y="875"/>
                  </a:lnTo>
                  <a:lnTo>
                    <a:pt x="238" y="927"/>
                  </a:lnTo>
                  <a:lnTo>
                    <a:pt x="238" y="966"/>
                  </a:lnTo>
                  <a:lnTo>
                    <a:pt x="238" y="999"/>
                  </a:lnTo>
                  <a:lnTo>
                    <a:pt x="238" y="1008"/>
                  </a:lnTo>
                  <a:cubicBezTo>
                    <a:pt x="238" y="1018"/>
                    <a:pt x="228" y="1028"/>
                    <a:pt x="218" y="1028"/>
                  </a:cubicBezTo>
                  <a:cubicBezTo>
                    <a:pt x="218" y="1028"/>
                    <a:pt x="208" y="1028"/>
                    <a:pt x="208" y="1018"/>
                  </a:cubicBezTo>
                  <a:cubicBezTo>
                    <a:pt x="208" y="1018"/>
                    <a:pt x="199" y="1008"/>
                    <a:pt x="176" y="999"/>
                  </a:cubicBezTo>
                  <a:cubicBezTo>
                    <a:pt x="166" y="989"/>
                    <a:pt x="157" y="979"/>
                    <a:pt x="147" y="956"/>
                  </a:cubicBezTo>
                  <a:cubicBezTo>
                    <a:pt x="137" y="947"/>
                    <a:pt x="137" y="927"/>
                    <a:pt x="124" y="905"/>
                  </a:cubicBezTo>
                  <a:cubicBezTo>
                    <a:pt x="115" y="905"/>
                    <a:pt x="115" y="895"/>
                    <a:pt x="105" y="885"/>
                  </a:cubicBezTo>
                  <a:cubicBezTo>
                    <a:pt x="105" y="875"/>
                    <a:pt x="95" y="855"/>
                    <a:pt x="95" y="843"/>
                  </a:cubicBezTo>
                  <a:cubicBezTo>
                    <a:pt x="85" y="823"/>
                    <a:pt x="75" y="803"/>
                    <a:pt x="75" y="771"/>
                  </a:cubicBezTo>
                  <a:lnTo>
                    <a:pt x="75" y="690"/>
                  </a:lnTo>
                  <a:lnTo>
                    <a:pt x="75" y="648"/>
                  </a:lnTo>
                  <a:lnTo>
                    <a:pt x="85" y="596"/>
                  </a:lnTo>
                  <a:cubicBezTo>
                    <a:pt x="85" y="576"/>
                    <a:pt x="95" y="546"/>
                    <a:pt x="105" y="514"/>
                  </a:cubicBezTo>
                  <a:cubicBezTo>
                    <a:pt x="115" y="494"/>
                    <a:pt x="124" y="462"/>
                    <a:pt x="137" y="443"/>
                  </a:cubicBezTo>
                  <a:cubicBezTo>
                    <a:pt x="147" y="423"/>
                    <a:pt x="166" y="401"/>
                    <a:pt x="176" y="381"/>
                  </a:cubicBezTo>
                  <a:cubicBezTo>
                    <a:pt x="186" y="361"/>
                    <a:pt x="208" y="339"/>
                    <a:pt x="218" y="329"/>
                  </a:cubicBezTo>
                  <a:cubicBezTo>
                    <a:pt x="228" y="319"/>
                    <a:pt x="238" y="309"/>
                    <a:pt x="238" y="309"/>
                  </a:cubicBezTo>
                  <a:lnTo>
                    <a:pt x="238" y="299"/>
                  </a:lnTo>
                  <a:cubicBezTo>
                    <a:pt x="238" y="299"/>
                    <a:pt x="270" y="225"/>
                    <a:pt x="322" y="124"/>
                  </a:cubicBezTo>
                  <a:lnTo>
                    <a:pt x="322" y="124"/>
                  </a:lnTo>
                  <a:cubicBezTo>
                    <a:pt x="290" y="144"/>
                    <a:pt x="260" y="163"/>
                    <a:pt x="238" y="186"/>
                  </a:cubicBezTo>
                  <a:cubicBezTo>
                    <a:pt x="199" y="257"/>
                    <a:pt x="157" y="329"/>
                    <a:pt x="115" y="391"/>
                  </a:cubicBezTo>
                  <a:cubicBezTo>
                    <a:pt x="95" y="423"/>
                    <a:pt x="63" y="452"/>
                    <a:pt x="43" y="485"/>
                  </a:cubicBezTo>
                  <a:cubicBezTo>
                    <a:pt x="13" y="556"/>
                    <a:pt x="1" y="638"/>
                    <a:pt x="1" y="709"/>
                  </a:cubicBezTo>
                  <a:cubicBezTo>
                    <a:pt x="1" y="1112"/>
                    <a:pt x="322" y="1431"/>
                    <a:pt x="713" y="1431"/>
                  </a:cubicBezTo>
                  <a:cubicBezTo>
                    <a:pt x="1113" y="1431"/>
                    <a:pt x="1434" y="1112"/>
                    <a:pt x="1434" y="709"/>
                  </a:cubicBezTo>
                  <a:cubicBezTo>
                    <a:pt x="1434" y="329"/>
                    <a:pt x="1125" y="10"/>
                    <a:pt x="742" y="0"/>
                  </a:cubicBezTo>
                  <a:close/>
                </a:path>
              </a:pathLst>
            </a:custGeom>
            <a:solidFill>
              <a:srgbClr val="FCB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086;p51"/>
            <p:cNvSpPr/>
            <p:nvPr/>
          </p:nvSpPr>
          <p:spPr>
            <a:xfrm>
              <a:off x="6862969" y="2514394"/>
              <a:ext cx="124398" cy="70893"/>
            </a:xfrm>
            <a:custGeom>
              <a:avLst/>
              <a:gdLst/>
              <a:ahLst/>
              <a:cxnLst/>
              <a:rect l="l" t="t" r="r" b="b"/>
              <a:pathLst>
                <a:path w="651" h="371" extrusionOk="0">
                  <a:moveTo>
                    <a:pt x="372" y="0"/>
                  </a:moveTo>
                  <a:cubicBezTo>
                    <a:pt x="270" y="0"/>
                    <a:pt x="176" y="40"/>
                    <a:pt x="105" y="111"/>
                  </a:cubicBezTo>
                  <a:cubicBezTo>
                    <a:pt x="43" y="173"/>
                    <a:pt x="1" y="267"/>
                    <a:pt x="1" y="371"/>
                  </a:cubicBezTo>
                  <a:cubicBezTo>
                    <a:pt x="23" y="173"/>
                    <a:pt x="186" y="20"/>
                    <a:pt x="382" y="20"/>
                  </a:cubicBezTo>
                  <a:cubicBezTo>
                    <a:pt x="485" y="20"/>
                    <a:pt x="579" y="62"/>
                    <a:pt x="651" y="134"/>
                  </a:cubicBezTo>
                  <a:cubicBezTo>
                    <a:pt x="651" y="124"/>
                    <a:pt x="641" y="124"/>
                    <a:pt x="641" y="111"/>
                  </a:cubicBezTo>
                  <a:cubicBezTo>
                    <a:pt x="567" y="40"/>
                    <a:pt x="475" y="0"/>
                    <a:pt x="372" y="0"/>
                  </a:cubicBezTo>
                  <a:close/>
                </a:path>
              </a:pathLst>
            </a:custGeom>
            <a:solidFill>
              <a:srgbClr val="0D0D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087;p51"/>
            <p:cNvSpPr/>
            <p:nvPr/>
          </p:nvSpPr>
          <p:spPr>
            <a:xfrm>
              <a:off x="6855517" y="2508280"/>
              <a:ext cx="157456" cy="143698"/>
            </a:xfrm>
            <a:custGeom>
              <a:avLst/>
              <a:gdLst/>
              <a:ahLst/>
              <a:cxnLst/>
              <a:rect l="l" t="t" r="r" b="b"/>
              <a:pathLst>
                <a:path w="824" h="752" extrusionOk="0">
                  <a:moveTo>
                    <a:pt x="810" y="502"/>
                  </a:moveTo>
                  <a:cubicBezTo>
                    <a:pt x="808" y="510"/>
                    <a:pt x="806" y="519"/>
                    <a:pt x="804" y="526"/>
                  </a:cubicBezTo>
                  <a:cubicBezTo>
                    <a:pt x="807" y="519"/>
                    <a:pt x="809" y="511"/>
                    <a:pt x="810" y="502"/>
                  </a:cubicBezTo>
                  <a:close/>
                  <a:moveTo>
                    <a:pt x="411" y="0"/>
                  </a:moveTo>
                  <a:cubicBezTo>
                    <a:pt x="297" y="0"/>
                    <a:pt x="196" y="52"/>
                    <a:pt x="124" y="124"/>
                  </a:cubicBezTo>
                  <a:cubicBezTo>
                    <a:pt x="50" y="195"/>
                    <a:pt x="0" y="299"/>
                    <a:pt x="0" y="413"/>
                  </a:cubicBezTo>
                  <a:cubicBezTo>
                    <a:pt x="0" y="526"/>
                    <a:pt x="50" y="628"/>
                    <a:pt x="124" y="699"/>
                  </a:cubicBezTo>
                  <a:cubicBezTo>
                    <a:pt x="144" y="722"/>
                    <a:pt x="164" y="741"/>
                    <a:pt x="186" y="751"/>
                  </a:cubicBezTo>
                  <a:cubicBezTo>
                    <a:pt x="92" y="680"/>
                    <a:pt x="30" y="566"/>
                    <a:pt x="30" y="442"/>
                  </a:cubicBezTo>
                  <a:cubicBezTo>
                    <a:pt x="30" y="433"/>
                    <a:pt x="30" y="413"/>
                    <a:pt x="40" y="403"/>
                  </a:cubicBezTo>
                  <a:cubicBezTo>
                    <a:pt x="40" y="299"/>
                    <a:pt x="82" y="205"/>
                    <a:pt x="144" y="143"/>
                  </a:cubicBezTo>
                  <a:cubicBezTo>
                    <a:pt x="215" y="72"/>
                    <a:pt x="309" y="32"/>
                    <a:pt x="411" y="32"/>
                  </a:cubicBezTo>
                  <a:cubicBezTo>
                    <a:pt x="514" y="32"/>
                    <a:pt x="606" y="72"/>
                    <a:pt x="680" y="143"/>
                  </a:cubicBezTo>
                  <a:cubicBezTo>
                    <a:pt x="680" y="156"/>
                    <a:pt x="690" y="156"/>
                    <a:pt x="690" y="166"/>
                  </a:cubicBezTo>
                  <a:cubicBezTo>
                    <a:pt x="762" y="227"/>
                    <a:pt x="804" y="309"/>
                    <a:pt x="813" y="413"/>
                  </a:cubicBezTo>
                  <a:lnTo>
                    <a:pt x="813" y="442"/>
                  </a:lnTo>
                  <a:cubicBezTo>
                    <a:pt x="813" y="464"/>
                    <a:pt x="813" y="484"/>
                    <a:pt x="810" y="502"/>
                  </a:cubicBezTo>
                  <a:lnTo>
                    <a:pt x="810" y="502"/>
                  </a:lnTo>
                  <a:cubicBezTo>
                    <a:pt x="818" y="474"/>
                    <a:pt x="823" y="443"/>
                    <a:pt x="823" y="413"/>
                  </a:cubicBezTo>
                  <a:cubicBezTo>
                    <a:pt x="823" y="299"/>
                    <a:pt x="771" y="195"/>
                    <a:pt x="700" y="124"/>
                  </a:cubicBezTo>
                  <a:cubicBezTo>
                    <a:pt x="628" y="52"/>
                    <a:pt x="524" y="0"/>
                    <a:pt x="411" y="0"/>
                  </a:cubicBezTo>
                  <a:close/>
                </a:path>
              </a:pathLst>
            </a:custGeom>
            <a:solidFill>
              <a:srgbClr val="0D0D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88;p51"/>
            <p:cNvSpPr/>
            <p:nvPr/>
          </p:nvSpPr>
          <p:spPr>
            <a:xfrm>
              <a:off x="6861250" y="2518025"/>
              <a:ext cx="149813" cy="150004"/>
            </a:xfrm>
            <a:custGeom>
              <a:avLst/>
              <a:gdLst/>
              <a:ahLst/>
              <a:cxnLst/>
              <a:rect l="l" t="t" r="r" b="b"/>
              <a:pathLst>
                <a:path w="784" h="785" extrusionOk="0">
                  <a:moveTo>
                    <a:pt x="391" y="134"/>
                  </a:moveTo>
                  <a:cubicBezTo>
                    <a:pt x="536" y="134"/>
                    <a:pt x="650" y="248"/>
                    <a:pt x="650" y="391"/>
                  </a:cubicBezTo>
                  <a:cubicBezTo>
                    <a:pt x="650" y="537"/>
                    <a:pt x="536" y="648"/>
                    <a:pt x="391" y="648"/>
                  </a:cubicBezTo>
                  <a:cubicBezTo>
                    <a:pt x="267" y="648"/>
                    <a:pt x="156" y="557"/>
                    <a:pt x="143" y="433"/>
                  </a:cubicBezTo>
                  <a:cubicBezTo>
                    <a:pt x="104" y="424"/>
                    <a:pt x="82" y="401"/>
                    <a:pt x="82" y="372"/>
                  </a:cubicBezTo>
                  <a:cubicBezTo>
                    <a:pt x="82" y="340"/>
                    <a:pt x="114" y="320"/>
                    <a:pt x="156" y="310"/>
                  </a:cubicBezTo>
                  <a:cubicBezTo>
                    <a:pt x="185" y="206"/>
                    <a:pt x="279" y="134"/>
                    <a:pt x="391" y="134"/>
                  </a:cubicBezTo>
                  <a:close/>
                  <a:moveTo>
                    <a:pt x="391" y="1"/>
                  </a:moveTo>
                  <a:cubicBezTo>
                    <a:pt x="195" y="1"/>
                    <a:pt x="32" y="154"/>
                    <a:pt x="10" y="352"/>
                  </a:cubicBezTo>
                  <a:cubicBezTo>
                    <a:pt x="0" y="362"/>
                    <a:pt x="0" y="382"/>
                    <a:pt x="0" y="391"/>
                  </a:cubicBezTo>
                  <a:cubicBezTo>
                    <a:pt x="0" y="515"/>
                    <a:pt x="62" y="629"/>
                    <a:pt x="156" y="700"/>
                  </a:cubicBezTo>
                  <a:cubicBezTo>
                    <a:pt x="218" y="752"/>
                    <a:pt x="299" y="784"/>
                    <a:pt x="391" y="784"/>
                  </a:cubicBezTo>
                  <a:cubicBezTo>
                    <a:pt x="576" y="784"/>
                    <a:pt x="732" y="648"/>
                    <a:pt x="774" y="475"/>
                  </a:cubicBezTo>
                  <a:cubicBezTo>
                    <a:pt x="783" y="453"/>
                    <a:pt x="783" y="424"/>
                    <a:pt x="783" y="391"/>
                  </a:cubicBezTo>
                  <a:lnTo>
                    <a:pt x="783" y="362"/>
                  </a:lnTo>
                  <a:cubicBezTo>
                    <a:pt x="774" y="258"/>
                    <a:pt x="732" y="176"/>
                    <a:pt x="660" y="115"/>
                  </a:cubicBezTo>
                  <a:cubicBezTo>
                    <a:pt x="588" y="43"/>
                    <a:pt x="494" y="1"/>
                    <a:pt x="3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89;p51"/>
            <p:cNvSpPr/>
            <p:nvPr/>
          </p:nvSpPr>
          <p:spPr>
            <a:xfrm>
              <a:off x="6888575" y="2543631"/>
              <a:ext cx="96881" cy="98410"/>
            </a:xfrm>
            <a:custGeom>
              <a:avLst/>
              <a:gdLst/>
              <a:ahLst/>
              <a:cxnLst/>
              <a:rect l="l" t="t" r="r" b="b"/>
              <a:pathLst>
                <a:path w="507" h="515" extrusionOk="0">
                  <a:moveTo>
                    <a:pt x="248" y="0"/>
                  </a:moveTo>
                  <a:cubicBezTo>
                    <a:pt x="136" y="0"/>
                    <a:pt x="42" y="72"/>
                    <a:pt x="13" y="176"/>
                  </a:cubicBezTo>
                  <a:lnTo>
                    <a:pt x="23" y="176"/>
                  </a:lnTo>
                  <a:cubicBezTo>
                    <a:pt x="75" y="176"/>
                    <a:pt x="114" y="206"/>
                    <a:pt x="114" y="238"/>
                  </a:cubicBezTo>
                  <a:cubicBezTo>
                    <a:pt x="114" y="267"/>
                    <a:pt x="75" y="299"/>
                    <a:pt x="23" y="299"/>
                  </a:cubicBezTo>
                  <a:lnTo>
                    <a:pt x="0" y="299"/>
                  </a:lnTo>
                  <a:cubicBezTo>
                    <a:pt x="13" y="423"/>
                    <a:pt x="124" y="514"/>
                    <a:pt x="248" y="514"/>
                  </a:cubicBezTo>
                  <a:cubicBezTo>
                    <a:pt x="393" y="514"/>
                    <a:pt x="507" y="403"/>
                    <a:pt x="507" y="257"/>
                  </a:cubicBezTo>
                  <a:cubicBezTo>
                    <a:pt x="507" y="114"/>
                    <a:pt x="393" y="0"/>
                    <a:pt x="248" y="0"/>
                  </a:cubicBezTo>
                  <a:close/>
                </a:path>
              </a:pathLst>
            </a:custGeom>
            <a:solidFill>
              <a:srgbClr val="0D0D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90;p51"/>
            <p:cNvSpPr/>
            <p:nvPr/>
          </p:nvSpPr>
          <p:spPr>
            <a:xfrm>
              <a:off x="6876728" y="2577071"/>
              <a:ext cx="33822" cy="23886"/>
            </a:xfrm>
            <a:custGeom>
              <a:avLst/>
              <a:gdLst/>
              <a:ahLst/>
              <a:cxnLst/>
              <a:rect l="l" t="t" r="r" b="b"/>
              <a:pathLst>
                <a:path w="177" h="125" extrusionOk="0">
                  <a:moveTo>
                    <a:pt x="75" y="1"/>
                  </a:moveTo>
                  <a:cubicBezTo>
                    <a:pt x="33" y="11"/>
                    <a:pt x="1" y="31"/>
                    <a:pt x="1" y="63"/>
                  </a:cubicBezTo>
                  <a:cubicBezTo>
                    <a:pt x="1" y="92"/>
                    <a:pt x="23" y="115"/>
                    <a:pt x="62" y="124"/>
                  </a:cubicBezTo>
                  <a:lnTo>
                    <a:pt x="85" y="124"/>
                  </a:lnTo>
                  <a:cubicBezTo>
                    <a:pt x="137" y="124"/>
                    <a:pt x="176" y="92"/>
                    <a:pt x="176" y="63"/>
                  </a:cubicBezTo>
                  <a:cubicBezTo>
                    <a:pt x="176" y="31"/>
                    <a:pt x="137" y="1"/>
                    <a:pt x="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91;p51"/>
            <p:cNvSpPr/>
            <p:nvPr/>
          </p:nvSpPr>
          <p:spPr>
            <a:xfrm>
              <a:off x="6766662" y="2492610"/>
              <a:ext cx="37644" cy="57326"/>
            </a:xfrm>
            <a:custGeom>
              <a:avLst/>
              <a:gdLst/>
              <a:ahLst/>
              <a:cxnLst/>
              <a:rect l="l" t="t" r="r" b="b"/>
              <a:pathLst>
                <a:path w="197" h="300" extrusionOk="0">
                  <a:moveTo>
                    <a:pt x="196" y="1"/>
                  </a:moveTo>
                  <a:cubicBezTo>
                    <a:pt x="105" y="82"/>
                    <a:pt x="43" y="186"/>
                    <a:pt x="1" y="300"/>
                  </a:cubicBezTo>
                  <a:cubicBezTo>
                    <a:pt x="21" y="267"/>
                    <a:pt x="53" y="238"/>
                    <a:pt x="73" y="206"/>
                  </a:cubicBezTo>
                  <a:cubicBezTo>
                    <a:pt x="115" y="144"/>
                    <a:pt x="157" y="72"/>
                    <a:pt x="196" y="1"/>
                  </a:cubicBezTo>
                  <a:close/>
                </a:path>
              </a:pathLst>
            </a:custGeom>
            <a:solidFill>
              <a:srgbClr val="8D45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92;p51"/>
            <p:cNvSpPr/>
            <p:nvPr/>
          </p:nvSpPr>
          <p:spPr>
            <a:xfrm>
              <a:off x="6804115" y="2457259"/>
              <a:ext cx="96499" cy="80830"/>
            </a:xfrm>
            <a:custGeom>
              <a:avLst/>
              <a:gdLst/>
              <a:ahLst/>
              <a:cxnLst/>
              <a:rect l="l" t="t" r="r" b="b"/>
              <a:pathLst>
                <a:path w="505" h="423" extrusionOk="0">
                  <a:moveTo>
                    <a:pt x="475" y="0"/>
                  </a:moveTo>
                  <a:cubicBezTo>
                    <a:pt x="331" y="0"/>
                    <a:pt x="195" y="40"/>
                    <a:pt x="84" y="124"/>
                  </a:cubicBezTo>
                  <a:cubicBezTo>
                    <a:pt x="32" y="225"/>
                    <a:pt x="0" y="299"/>
                    <a:pt x="0" y="299"/>
                  </a:cubicBezTo>
                  <a:lnTo>
                    <a:pt x="0" y="309"/>
                  </a:lnTo>
                  <a:cubicBezTo>
                    <a:pt x="22" y="287"/>
                    <a:pt x="42" y="277"/>
                    <a:pt x="62" y="267"/>
                  </a:cubicBezTo>
                  <a:cubicBezTo>
                    <a:pt x="72" y="257"/>
                    <a:pt x="84" y="257"/>
                    <a:pt x="84" y="247"/>
                  </a:cubicBezTo>
                  <a:lnTo>
                    <a:pt x="104" y="247"/>
                  </a:lnTo>
                  <a:cubicBezTo>
                    <a:pt x="114" y="247"/>
                    <a:pt x="124" y="247"/>
                    <a:pt x="124" y="257"/>
                  </a:cubicBezTo>
                  <a:lnTo>
                    <a:pt x="124" y="277"/>
                  </a:lnTo>
                  <a:cubicBezTo>
                    <a:pt x="124" y="287"/>
                    <a:pt x="114" y="299"/>
                    <a:pt x="114" y="309"/>
                  </a:cubicBezTo>
                  <a:cubicBezTo>
                    <a:pt x="104" y="329"/>
                    <a:pt x="94" y="361"/>
                    <a:pt x="84" y="391"/>
                  </a:cubicBezTo>
                  <a:cubicBezTo>
                    <a:pt x="84" y="401"/>
                    <a:pt x="72" y="410"/>
                    <a:pt x="72" y="423"/>
                  </a:cubicBezTo>
                  <a:cubicBezTo>
                    <a:pt x="146" y="410"/>
                    <a:pt x="257" y="329"/>
                    <a:pt x="299" y="287"/>
                  </a:cubicBezTo>
                  <a:cubicBezTo>
                    <a:pt x="331" y="267"/>
                    <a:pt x="433" y="134"/>
                    <a:pt x="504" y="0"/>
                  </a:cubicBezTo>
                  <a:close/>
                </a:path>
              </a:pathLst>
            </a:custGeom>
            <a:solidFill>
              <a:srgbClr val="8D45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93;p51"/>
            <p:cNvSpPr/>
            <p:nvPr/>
          </p:nvSpPr>
          <p:spPr>
            <a:xfrm>
              <a:off x="6731311" y="2429360"/>
              <a:ext cx="326951" cy="326951"/>
            </a:xfrm>
            <a:custGeom>
              <a:avLst/>
              <a:gdLst/>
              <a:ahLst/>
              <a:cxnLst/>
              <a:rect l="l" t="t" r="r" b="b"/>
              <a:pathLst>
                <a:path w="1711" h="1711" extrusionOk="0">
                  <a:moveTo>
                    <a:pt x="856" y="146"/>
                  </a:moveTo>
                  <a:cubicBezTo>
                    <a:pt x="1256" y="146"/>
                    <a:pt x="1577" y="465"/>
                    <a:pt x="1577" y="855"/>
                  </a:cubicBezTo>
                  <a:cubicBezTo>
                    <a:pt x="1577" y="1258"/>
                    <a:pt x="1256" y="1577"/>
                    <a:pt x="856" y="1577"/>
                  </a:cubicBezTo>
                  <a:cubicBezTo>
                    <a:pt x="465" y="1577"/>
                    <a:pt x="144" y="1258"/>
                    <a:pt x="144" y="855"/>
                  </a:cubicBezTo>
                  <a:cubicBezTo>
                    <a:pt x="144" y="465"/>
                    <a:pt x="465" y="146"/>
                    <a:pt x="856" y="146"/>
                  </a:cubicBezTo>
                  <a:close/>
                  <a:moveTo>
                    <a:pt x="856" y="0"/>
                  </a:moveTo>
                  <a:cubicBezTo>
                    <a:pt x="391" y="0"/>
                    <a:pt x="1" y="393"/>
                    <a:pt x="1" y="855"/>
                  </a:cubicBezTo>
                  <a:cubicBezTo>
                    <a:pt x="1" y="1330"/>
                    <a:pt x="391" y="1710"/>
                    <a:pt x="856" y="1710"/>
                  </a:cubicBezTo>
                  <a:cubicBezTo>
                    <a:pt x="1330" y="1710"/>
                    <a:pt x="1711" y="1330"/>
                    <a:pt x="1711" y="855"/>
                  </a:cubicBezTo>
                  <a:cubicBezTo>
                    <a:pt x="1711" y="393"/>
                    <a:pt x="1330" y="0"/>
                    <a:pt x="856" y="0"/>
                  </a:cubicBezTo>
                  <a:close/>
                </a:path>
              </a:pathLst>
            </a:custGeom>
            <a:solidFill>
              <a:srgbClr val="2626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94;p51"/>
            <p:cNvSpPr/>
            <p:nvPr/>
          </p:nvSpPr>
          <p:spPr>
            <a:xfrm>
              <a:off x="6772776" y="2516305"/>
              <a:ext cx="45097" cy="137583"/>
            </a:xfrm>
            <a:custGeom>
              <a:avLst/>
              <a:gdLst/>
              <a:ahLst/>
              <a:cxnLst/>
              <a:rect l="l" t="t" r="r" b="b"/>
              <a:pathLst>
                <a:path w="236" h="720" extrusionOk="0">
                  <a:moveTo>
                    <a:pt x="164" y="0"/>
                  </a:moveTo>
                  <a:cubicBezTo>
                    <a:pt x="164" y="0"/>
                    <a:pt x="154" y="10"/>
                    <a:pt x="144" y="20"/>
                  </a:cubicBezTo>
                  <a:cubicBezTo>
                    <a:pt x="134" y="30"/>
                    <a:pt x="112" y="52"/>
                    <a:pt x="102" y="72"/>
                  </a:cubicBezTo>
                  <a:cubicBezTo>
                    <a:pt x="92" y="92"/>
                    <a:pt x="73" y="114"/>
                    <a:pt x="63" y="134"/>
                  </a:cubicBezTo>
                  <a:cubicBezTo>
                    <a:pt x="50" y="153"/>
                    <a:pt x="41" y="185"/>
                    <a:pt x="31" y="205"/>
                  </a:cubicBezTo>
                  <a:cubicBezTo>
                    <a:pt x="21" y="237"/>
                    <a:pt x="11" y="267"/>
                    <a:pt x="11" y="287"/>
                  </a:cubicBezTo>
                  <a:lnTo>
                    <a:pt x="1" y="339"/>
                  </a:lnTo>
                  <a:lnTo>
                    <a:pt x="1" y="381"/>
                  </a:lnTo>
                  <a:lnTo>
                    <a:pt x="1" y="462"/>
                  </a:lnTo>
                  <a:cubicBezTo>
                    <a:pt x="1" y="494"/>
                    <a:pt x="11" y="514"/>
                    <a:pt x="21" y="534"/>
                  </a:cubicBezTo>
                  <a:cubicBezTo>
                    <a:pt x="21" y="546"/>
                    <a:pt x="31" y="566"/>
                    <a:pt x="31" y="576"/>
                  </a:cubicBezTo>
                  <a:cubicBezTo>
                    <a:pt x="41" y="586"/>
                    <a:pt x="41" y="596"/>
                    <a:pt x="50" y="596"/>
                  </a:cubicBezTo>
                  <a:cubicBezTo>
                    <a:pt x="63" y="618"/>
                    <a:pt x="63" y="638"/>
                    <a:pt x="73" y="647"/>
                  </a:cubicBezTo>
                  <a:cubicBezTo>
                    <a:pt x="83" y="670"/>
                    <a:pt x="92" y="680"/>
                    <a:pt x="102" y="690"/>
                  </a:cubicBezTo>
                  <a:cubicBezTo>
                    <a:pt x="125" y="699"/>
                    <a:pt x="134" y="709"/>
                    <a:pt x="134" y="709"/>
                  </a:cubicBezTo>
                  <a:cubicBezTo>
                    <a:pt x="134" y="719"/>
                    <a:pt x="144" y="719"/>
                    <a:pt x="144" y="719"/>
                  </a:cubicBezTo>
                  <a:cubicBezTo>
                    <a:pt x="154" y="719"/>
                    <a:pt x="164" y="709"/>
                    <a:pt x="164" y="699"/>
                  </a:cubicBezTo>
                  <a:lnTo>
                    <a:pt x="164" y="690"/>
                  </a:lnTo>
                  <a:lnTo>
                    <a:pt x="164" y="657"/>
                  </a:lnTo>
                  <a:lnTo>
                    <a:pt x="164" y="618"/>
                  </a:lnTo>
                  <a:lnTo>
                    <a:pt x="164" y="566"/>
                  </a:lnTo>
                  <a:lnTo>
                    <a:pt x="164" y="514"/>
                  </a:lnTo>
                  <a:lnTo>
                    <a:pt x="164" y="452"/>
                  </a:lnTo>
                  <a:lnTo>
                    <a:pt x="164" y="391"/>
                  </a:lnTo>
                  <a:cubicBezTo>
                    <a:pt x="174" y="381"/>
                    <a:pt x="174" y="371"/>
                    <a:pt x="174" y="361"/>
                  </a:cubicBezTo>
                  <a:lnTo>
                    <a:pt x="186" y="329"/>
                  </a:lnTo>
                  <a:cubicBezTo>
                    <a:pt x="186" y="309"/>
                    <a:pt x="186" y="277"/>
                    <a:pt x="196" y="257"/>
                  </a:cubicBezTo>
                  <a:cubicBezTo>
                    <a:pt x="196" y="237"/>
                    <a:pt x="206" y="215"/>
                    <a:pt x="216" y="195"/>
                  </a:cubicBezTo>
                  <a:cubicBezTo>
                    <a:pt x="216" y="176"/>
                    <a:pt x="226" y="153"/>
                    <a:pt x="226" y="134"/>
                  </a:cubicBezTo>
                  <a:cubicBezTo>
                    <a:pt x="236" y="134"/>
                    <a:pt x="236" y="124"/>
                    <a:pt x="236" y="114"/>
                  </a:cubicBezTo>
                  <a:lnTo>
                    <a:pt x="226" y="114"/>
                  </a:lnTo>
                  <a:cubicBezTo>
                    <a:pt x="186" y="114"/>
                    <a:pt x="154" y="82"/>
                    <a:pt x="164" y="0"/>
                  </a:cubicBezTo>
                  <a:close/>
                </a:path>
              </a:pathLst>
            </a:custGeom>
            <a:solidFill>
              <a:srgbClr val="FDDC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95;p51"/>
            <p:cNvSpPr/>
            <p:nvPr/>
          </p:nvSpPr>
          <p:spPr>
            <a:xfrm>
              <a:off x="6802204" y="2504458"/>
              <a:ext cx="25606" cy="33631"/>
            </a:xfrm>
            <a:custGeom>
              <a:avLst/>
              <a:gdLst/>
              <a:ahLst/>
              <a:cxnLst/>
              <a:rect l="l" t="t" r="r" b="b"/>
              <a:pathLst>
                <a:path w="134" h="176" extrusionOk="0">
                  <a:moveTo>
                    <a:pt x="94" y="0"/>
                  </a:moveTo>
                  <a:cubicBezTo>
                    <a:pt x="94" y="10"/>
                    <a:pt x="82" y="10"/>
                    <a:pt x="72" y="20"/>
                  </a:cubicBezTo>
                  <a:cubicBezTo>
                    <a:pt x="52" y="30"/>
                    <a:pt x="32" y="40"/>
                    <a:pt x="10" y="62"/>
                  </a:cubicBezTo>
                  <a:cubicBezTo>
                    <a:pt x="0" y="144"/>
                    <a:pt x="32" y="176"/>
                    <a:pt x="72" y="176"/>
                  </a:cubicBezTo>
                  <a:lnTo>
                    <a:pt x="82" y="176"/>
                  </a:lnTo>
                  <a:cubicBezTo>
                    <a:pt x="82" y="163"/>
                    <a:pt x="94" y="154"/>
                    <a:pt x="94" y="144"/>
                  </a:cubicBezTo>
                  <a:cubicBezTo>
                    <a:pt x="104" y="114"/>
                    <a:pt x="114" y="82"/>
                    <a:pt x="124" y="62"/>
                  </a:cubicBezTo>
                  <a:cubicBezTo>
                    <a:pt x="124" y="52"/>
                    <a:pt x="134" y="40"/>
                    <a:pt x="134" y="30"/>
                  </a:cubicBezTo>
                  <a:lnTo>
                    <a:pt x="134" y="10"/>
                  </a:lnTo>
                  <a:cubicBezTo>
                    <a:pt x="134" y="0"/>
                    <a:pt x="124" y="0"/>
                    <a:pt x="114" y="0"/>
                  </a:cubicBezTo>
                  <a:close/>
                </a:path>
              </a:pathLst>
            </a:custGeom>
            <a:solidFill>
              <a:srgbClr val="C19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96;p51"/>
            <p:cNvSpPr/>
            <p:nvPr/>
          </p:nvSpPr>
          <p:spPr>
            <a:xfrm>
              <a:off x="7030170" y="2515923"/>
              <a:ext cx="94588" cy="51403"/>
            </a:xfrm>
            <a:custGeom>
              <a:avLst/>
              <a:gdLst/>
              <a:ahLst/>
              <a:cxnLst/>
              <a:rect l="l" t="t" r="r" b="b"/>
              <a:pathLst>
                <a:path w="495" h="269" extrusionOk="0">
                  <a:moveTo>
                    <a:pt x="396" y="0"/>
                  </a:moveTo>
                  <a:cubicBezTo>
                    <a:pt x="183" y="0"/>
                    <a:pt x="11" y="155"/>
                    <a:pt x="1" y="155"/>
                  </a:cubicBezTo>
                  <a:lnTo>
                    <a:pt x="75" y="269"/>
                  </a:lnTo>
                  <a:cubicBezTo>
                    <a:pt x="75" y="269"/>
                    <a:pt x="213" y="145"/>
                    <a:pt x="383" y="145"/>
                  </a:cubicBezTo>
                  <a:cubicBezTo>
                    <a:pt x="410" y="145"/>
                    <a:pt x="437" y="148"/>
                    <a:pt x="465" y="155"/>
                  </a:cubicBezTo>
                  <a:lnTo>
                    <a:pt x="495" y="12"/>
                  </a:lnTo>
                  <a:cubicBezTo>
                    <a:pt x="461" y="4"/>
                    <a:pt x="428" y="0"/>
                    <a:pt x="396" y="0"/>
                  </a:cubicBezTo>
                  <a:close/>
                </a:path>
              </a:pathLst>
            </a:custGeom>
            <a:solidFill>
              <a:srgbClr val="2626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7;p51"/>
            <p:cNvSpPr/>
            <p:nvPr/>
          </p:nvSpPr>
          <p:spPr>
            <a:xfrm>
              <a:off x="6798382" y="2006675"/>
              <a:ext cx="369945" cy="184782"/>
            </a:xfrm>
            <a:custGeom>
              <a:avLst/>
              <a:gdLst/>
              <a:ahLst/>
              <a:cxnLst/>
              <a:rect l="l" t="t" r="r" b="b"/>
              <a:pathLst>
                <a:path w="1936" h="967" extrusionOk="0">
                  <a:moveTo>
                    <a:pt x="1431" y="1"/>
                  </a:moveTo>
                  <a:cubicBezTo>
                    <a:pt x="1132" y="1"/>
                    <a:pt x="843" y="82"/>
                    <a:pt x="596" y="236"/>
                  </a:cubicBezTo>
                  <a:cubicBezTo>
                    <a:pt x="329" y="411"/>
                    <a:pt x="124" y="668"/>
                    <a:pt x="0" y="957"/>
                  </a:cubicBezTo>
                  <a:lnTo>
                    <a:pt x="20" y="967"/>
                  </a:lnTo>
                  <a:cubicBezTo>
                    <a:pt x="134" y="680"/>
                    <a:pt x="349" y="421"/>
                    <a:pt x="608" y="258"/>
                  </a:cubicBezTo>
                  <a:cubicBezTo>
                    <a:pt x="855" y="102"/>
                    <a:pt x="1142" y="21"/>
                    <a:pt x="1431" y="21"/>
                  </a:cubicBezTo>
                  <a:lnTo>
                    <a:pt x="1513" y="21"/>
                  </a:lnTo>
                  <a:cubicBezTo>
                    <a:pt x="1626" y="30"/>
                    <a:pt x="1760" y="50"/>
                    <a:pt x="1844" y="134"/>
                  </a:cubicBezTo>
                  <a:cubicBezTo>
                    <a:pt x="1883" y="174"/>
                    <a:pt x="1916" y="248"/>
                    <a:pt x="1916" y="310"/>
                  </a:cubicBezTo>
                  <a:cubicBezTo>
                    <a:pt x="1916" y="359"/>
                    <a:pt x="1893" y="411"/>
                    <a:pt x="1864" y="443"/>
                  </a:cubicBezTo>
                  <a:lnTo>
                    <a:pt x="1873" y="463"/>
                  </a:lnTo>
                  <a:cubicBezTo>
                    <a:pt x="1916" y="421"/>
                    <a:pt x="1935" y="371"/>
                    <a:pt x="1935" y="310"/>
                  </a:cubicBezTo>
                  <a:cubicBezTo>
                    <a:pt x="1935" y="248"/>
                    <a:pt x="1906" y="164"/>
                    <a:pt x="1854" y="124"/>
                  </a:cubicBezTo>
                  <a:cubicBezTo>
                    <a:pt x="1770" y="30"/>
                    <a:pt x="1636" y="11"/>
                    <a:pt x="1513" y="1"/>
                  </a:cubicBezTo>
                  <a:close/>
                </a:path>
              </a:pathLst>
            </a:custGeom>
            <a:solidFill>
              <a:srgbClr val="87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098;p51"/>
            <p:cNvSpPr/>
            <p:nvPr/>
          </p:nvSpPr>
          <p:spPr>
            <a:xfrm>
              <a:off x="7327692" y="3316962"/>
              <a:ext cx="191" cy="19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7FB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099;p51"/>
            <p:cNvSpPr/>
            <p:nvPr/>
          </p:nvSpPr>
          <p:spPr>
            <a:xfrm>
              <a:off x="7504829" y="3299190"/>
              <a:ext cx="218222" cy="218795"/>
            </a:xfrm>
            <a:custGeom>
              <a:avLst/>
              <a:gdLst/>
              <a:ahLst/>
              <a:cxnLst/>
              <a:rect l="l" t="t" r="r" b="b"/>
              <a:pathLst>
                <a:path w="1142" h="1145" extrusionOk="0">
                  <a:moveTo>
                    <a:pt x="339" y="0"/>
                  </a:moveTo>
                  <a:cubicBezTo>
                    <a:pt x="339" y="10"/>
                    <a:pt x="329" y="20"/>
                    <a:pt x="319" y="20"/>
                  </a:cubicBezTo>
                  <a:cubicBezTo>
                    <a:pt x="215" y="156"/>
                    <a:pt x="111" y="279"/>
                    <a:pt x="0" y="403"/>
                  </a:cubicBezTo>
                  <a:cubicBezTo>
                    <a:pt x="92" y="475"/>
                    <a:pt x="185" y="546"/>
                    <a:pt x="267" y="608"/>
                  </a:cubicBezTo>
                  <a:lnTo>
                    <a:pt x="309" y="638"/>
                  </a:lnTo>
                  <a:cubicBezTo>
                    <a:pt x="309" y="638"/>
                    <a:pt x="494" y="1021"/>
                    <a:pt x="556" y="1082"/>
                  </a:cubicBezTo>
                  <a:cubicBezTo>
                    <a:pt x="565" y="1090"/>
                    <a:pt x="572" y="1093"/>
                    <a:pt x="578" y="1093"/>
                  </a:cubicBezTo>
                  <a:cubicBezTo>
                    <a:pt x="621" y="1093"/>
                    <a:pt x="596" y="917"/>
                    <a:pt x="596" y="917"/>
                  </a:cubicBezTo>
                  <a:lnTo>
                    <a:pt x="596" y="917"/>
                  </a:lnTo>
                  <a:cubicBezTo>
                    <a:pt x="596" y="917"/>
                    <a:pt x="729" y="1144"/>
                    <a:pt x="781" y="1144"/>
                  </a:cubicBezTo>
                  <a:cubicBezTo>
                    <a:pt x="782" y="1144"/>
                    <a:pt x="783" y="1145"/>
                    <a:pt x="784" y="1145"/>
                  </a:cubicBezTo>
                  <a:cubicBezTo>
                    <a:pt x="821" y="1145"/>
                    <a:pt x="780" y="967"/>
                    <a:pt x="729" y="885"/>
                  </a:cubicBezTo>
                  <a:lnTo>
                    <a:pt x="729" y="885"/>
                  </a:lnTo>
                  <a:cubicBezTo>
                    <a:pt x="729" y="885"/>
                    <a:pt x="906" y="1062"/>
                    <a:pt x="967" y="1062"/>
                  </a:cubicBezTo>
                  <a:cubicBezTo>
                    <a:pt x="971" y="1062"/>
                    <a:pt x="974" y="1061"/>
                    <a:pt x="976" y="1060"/>
                  </a:cubicBezTo>
                  <a:cubicBezTo>
                    <a:pt x="1018" y="1040"/>
                    <a:pt x="875" y="803"/>
                    <a:pt x="875" y="803"/>
                  </a:cubicBezTo>
                  <a:lnTo>
                    <a:pt x="875" y="803"/>
                  </a:lnTo>
                  <a:cubicBezTo>
                    <a:pt x="875" y="803"/>
                    <a:pt x="1035" y="921"/>
                    <a:pt x="1097" y="921"/>
                  </a:cubicBezTo>
                  <a:cubicBezTo>
                    <a:pt x="1103" y="921"/>
                    <a:pt x="1108" y="920"/>
                    <a:pt x="1112" y="917"/>
                  </a:cubicBezTo>
                  <a:cubicBezTo>
                    <a:pt x="1142" y="875"/>
                    <a:pt x="885" y="608"/>
                    <a:pt x="885" y="608"/>
                  </a:cubicBezTo>
                  <a:cubicBezTo>
                    <a:pt x="885" y="608"/>
                    <a:pt x="1028" y="598"/>
                    <a:pt x="1028" y="536"/>
                  </a:cubicBezTo>
                  <a:cubicBezTo>
                    <a:pt x="1028" y="484"/>
                    <a:pt x="628" y="361"/>
                    <a:pt x="628" y="361"/>
                  </a:cubicBezTo>
                  <a:lnTo>
                    <a:pt x="339" y="0"/>
                  </a:ln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00;p51"/>
            <p:cNvSpPr/>
            <p:nvPr/>
          </p:nvSpPr>
          <p:spPr>
            <a:xfrm>
              <a:off x="6416400" y="3314669"/>
              <a:ext cx="171597" cy="195674"/>
            </a:xfrm>
            <a:custGeom>
              <a:avLst/>
              <a:gdLst/>
              <a:ahLst/>
              <a:cxnLst/>
              <a:rect l="l" t="t" r="r" b="b"/>
              <a:pathLst>
                <a:path w="898" h="1024" extrusionOk="0">
                  <a:moveTo>
                    <a:pt x="579" y="1"/>
                  </a:moveTo>
                  <a:cubicBezTo>
                    <a:pt x="546" y="53"/>
                    <a:pt x="517" y="104"/>
                    <a:pt x="485" y="156"/>
                  </a:cubicBezTo>
                  <a:lnTo>
                    <a:pt x="455" y="198"/>
                  </a:lnTo>
                  <a:cubicBezTo>
                    <a:pt x="455" y="198"/>
                    <a:pt x="94" y="423"/>
                    <a:pt x="42" y="495"/>
                  </a:cubicBezTo>
                  <a:cubicBezTo>
                    <a:pt x="23" y="523"/>
                    <a:pt x="43" y="531"/>
                    <a:pt x="75" y="531"/>
                  </a:cubicBezTo>
                  <a:cubicBezTo>
                    <a:pt x="129" y="531"/>
                    <a:pt x="218" y="507"/>
                    <a:pt x="218" y="507"/>
                  </a:cubicBezTo>
                  <a:lnTo>
                    <a:pt x="218" y="507"/>
                  </a:lnTo>
                  <a:cubicBezTo>
                    <a:pt x="218" y="507"/>
                    <a:pt x="13" y="670"/>
                    <a:pt x="0" y="712"/>
                  </a:cubicBezTo>
                  <a:cubicBezTo>
                    <a:pt x="0" y="726"/>
                    <a:pt x="13" y="732"/>
                    <a:pt x="34" y="732"/>
                  </a:cubicBezTo>
                  <a:cubicBezTo>
                    <a:pt x="91" y="732"/>
                    <a:pt x="208" y="686"/>
                    <a:pt x="270" y="641"/>
                  </a:cubicBezTo>
                  <a:lnTo>
                    <a:pt x="270" y="641"/>
                  </a:lnTo>
                  <a:cubicBezTo>
                    <a:pt x="270" y="641"/>
                    <a:pt x="84" y="866"/>
                    <a:pt x="114" y="908"/>
                  </a:cubicBezTo>
                  <a:cubicBezTo>
                    <a:pt x="116" y="912"/>
                    <a:pt x="121" y="914"/>
                    <a:pt x="128" y="914"/>
                  </a:cubicBezTo>
                  <a:cubicBezTo>
                    <a:pt x="182" y="914"/>
                    <a:pt x="361" y="774"/>
                    <a:pt x="361" y="774"/>
                  </a:cubicBezTo>
                  <a:lnTo>
                    <a:pt x="361" y="774"/>
                  </a:lnTo>
                  <a:cubicBezTo>
                    <a:pt x="361" y="774"/>
                    <a:pt x="228" y="989"/>
                    <a:pt x="270" y="1021"/>
                  </a:cubicBezTo>
                  <a:cubicBezTo>
                    <a:pt x="272" y="1023"/>
                    <a:pt x="274" y="1023"/>
                    <a:pt x="277" y="1023"/>
                  </a:cubicBezTo>
                  <a:cubicBezTo>
                    <a:pt x="332" y="1023"/>
                    <a:pt x="546" y="764"/>
                    <a:pt x="546" y="764"/>
                  </a:cubicBezTo>
                  <a:cubicBezTo>
                    <a:pt x="546" y="764"/>
                    <a:pt x="586" y="898"/>
                    <a:pt x="635" y="898"/>
                  </a:cubicBezTo>
                  <a:cubicBezTo>
                    <a:pt x="637" y="898"/>
                    <a:pt x="639" y="898"/>
                    <a:pt x="640" y="898"/>
                  </a:cubicBezTo>
                  <a:cubicBezTo>
                    <a:pt x="692" y="888"/>
                    <a:pt x="764" y="485"/>
                    <a:pt x="764" y="485"/>
                  </a:cubicBezTo>
                  <a:lnTo>
                    <a:pt x="897" y="352"/>
                  </a:lnTo>
                  <a:cubicBezTo>
                    <a:pt x="784" y="248"/>
                    <a:pt x="680" y="124"/>
                    <a:pt x="579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01;p51"/>
            <p:cNvSpPr/>
            <p:nvPr/>
          </p:nvSpPr>
          <p:spPr>
            <a:xfrm>
              <a:off x="6503344" y="2899627"/>
              <a:ext cx="1125314" cy="619888"/>
            </a:xfrm>
            <a:custGeom>
              <a:avLst/>
              <a:gdLst/>
              <a:ahLst/>
              <a:cxnLst/>
              <a:rect l="l" t="t" r="r" b="b"/>
              <a:pathLst>
                <a:path w="5889" h="3244" extrusionOk="0">
                  <a:moveTo>
                    <a:pt x="2140" y="1"/>
                  </a:moveTo>
                  <a:cubicBezTo>
                    <a:pt x="1997" y="23"/>
                    <a:pt x="1584" y="104"/>
                    <a:pt x="1379" y="270"/>
                  </a:cubicBezTo>
                  <a:cubicBezTo>
                    <a:pt x="1132" y="465"/>
                    <a:pt x="0" y="2286"/>
                    <a:pt x="0" y="2286"/>
                  </a:cubicBezTo>
                  <a:lnTo>
                    <a:pt x="52" y="2328"/>
                  </a:lnTo>
                  <a:lnTo>
                    <a:pt x="215" y="2462"/>
                  </a:lnTo>
                  <a:lnTo>
                    <a:pt x="390" y="2617"/>
                  </a:lnTo>
                  <a:lnTo>
                    <a:pt x="1574" y="1308"/>
                  </a:lnTo>
                  <a:lnTo>
                    <a:pt x="1955" y="2832"/>
                  </a:lnTo>
                  <a:cubicBezTo>
                    <a:pt x="1955" y="2832"/>
                    <a:pt x="2467" y="3243"/>
                    <a:pt x="3125" y="3243"/>
                  </a:cubicBezTo>
                  <a:cubicBezTo>
                    <a:pt x="3307" y="3243"/>
                    <a:pt x="3500" y="3212"/>
                    <a:pt x="3697" y="3131"/>
                  </a:cubicBezTo>
                  <a:lnTo>
                    <a:pt x="3697" y="2689"/>
                  </a:lnTo>
                  <a:lnTo>
                    <a:pt x="3902" y="2173"/>
                  </a:lnTo>
                  <a:lnTo>
                    <a:pt x="4201" y="1454"/>
                  </a:lnTo>
                  <a:lnTo>
                    <a:pt x="5550" y="2729"/>
                  </a:lnTo>
                  <a:lnTo>
                    <a:pt x="5847" y="2442"/>
                  </a:lnTo>
                  <a:lnTo>
                    <a:pt x="5889" y="2400"/>
                  </a:lnTo>
                  <a:cubicBezTo>
                    <a:pt x="5889" y="2400"/>
                    <a:pt x="5859" y="2358"/>
                    <a:pt x="5817" y="2296"/>
                  </a:cubicBezTo>
                  <a:cubicBezTo>
                    <a:pt x="5508" y="1906"/>
                    <a:pt x="4386" y="423"/>
                    <a:pt x="4240" y="351"/>
                  </a:cubicBezTo>
                  <a:cubicBezTo>
                    <a:pt x="4169" y="309"/>
                    <a:pt x="4055" y="258"/>
                    <a:pt x="3954" y="218"/>
                  </a:cubicBezTo>
                  <a:cubicBezTo>
                    <a:pt x="3850" y="176"/>
                    <a:pt x="3758" y="146"/>
                    <a:pt x="3716" y="124"/>
                  </a:cubicBezTo>
                  <a:lnTo>
                    <a:pt x="3697" y="124"/>
                  </a:lnTo>
                  <a:lnTo>
                    <a:pt x="3180" y="342"/>
                  </a:lnTo>
                  <a:lnTo>
                    <a:pt x="3027" y="517"/>
                  </a:lnTo>
                  <a:lnTo>
                    <a:pt x="2871" y="270"/>
                  </a:lnTo>
                  <a:lnTo>
                    <a:pt x="2264" y="33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02;p51"/>
            <p:cNvSpPr/>
            <p:nvPr/>
          </p:nvSpPr>
          <p:spPr>
            <a:xfrm>
              <a:off x="6920104" y="2856632"/>
              <a:ext cx="165482" cy="155545"/>
            </a:xfrm>
            <a:custGeom>
              <a:avLst/>
              <a:gdLst/>
              <a:ahLst/>
              <a:cxnLst/>
              <a:rect l="l" t="t" r="r" b="b"/>
              <a:pathLst>
                <a:path w="866" h="814" extrusionOk="0">
                  <a:moveTo>
                    <a:pt x="176" y="1"/>
                  </a:moveTo>
                  <a:lnTo>
                    <a:pt x="1" y="226"/>
                  </a:lnTo>
                  <a:cubicBezTo>
                    <a:pt x="1" y="226"/>
                    <a:pt x="218" y="710"/>
                    <a:pt x="443" y="814"/>
                  </a:cubicBezTo>
                  <a:lnTo>
                    <a:pt x="681" y="648"/>
                  </a:lnTo>
                  <a:lnTo>
                    <a:pt x="723" y="680"/>
                  </a:lnTo>
                  <a:lnTo>
                    <a:pt x="856" y="791"/>
                  </a:lnTo>
                  <a:cubicBezTo>
                    <a:pt x="856" y="791"/>
                    <a:pt x="866" y="730"/>
                    <a:pt x="866" y="658"/>
                  </a:cubicBezTo>
                  <a:cubicBezTo>
                    <a:pt x="866" y="544"/>
                    <a:pt x="866" y="421"/>
                    <a:pt x="836" y="401"/>
                  </a:cubicBezTo>
                  <a:cubicBezTo>
                    <a:pt x="784" y="359"/>
                    <a:pt x="157" y="124"/>
                    <a:pt x="157" y="124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03;p51"/>
            <p:cNvSpPr/>
            <p:nvPr/>
          </p:nvSpPr>
          <p:spPr>
            <a:xfrm>
              <a:off x="7050043" y="2944914"/>
              <a:ext cx="33631" cy="63059"/>
            </a:xfrm>
            <a:custGeom>
              <a:avLst/>
              <a:gdLst/>
              <a:ahLst/>
              <a:cxnLst/>
              <a:rect l="l" t="t" r="r" b="b"/>
              <a:pathLst>
                <a:path w="176" h="330" extrusionOk="0">
                  <a:moveTo>
                    <a:pt x="104" y="1"/>
                  </a:moveTo>
                  <a:lnTo>
                    <a:pt x="1" y="186"/>
                  </a:lnTo>
                  <a:lnTo>
                    <a:pt x="176" y="329"/>
                  </a:lnTo>
                  <a:lnTo>
                    <a:pt x="104" y="1"/>
                  </a:lnTo>
                  <a:close/>
                </a:path>
              </a:pathLst>
            </a:custGeom>
            <a:solidFill>
              <a:srgbClr val="AAD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04;p51"/>
            <p:cNvSpPr/>
            <p:nvPr/>
          </p:nvSpPr>
          <p:spPr>
            <a:xfrm>
              <a:off x="6804115" y="3802897"/>
              <a:ext cx="205037" cy="330772"/>
            </a:xfrm>
            <a:custGeom>
              <a:avLst/>
              <a:gdLst/>
              <a:ahLst/>
              <a:cxnLst/>
              <a:rect l="l" t="t" r="r" b="b"/>
              <a:pathLst>
                <a:path w="1073" h="1731" extrusionOk="0">
                  <a:moveTo>
                    <a:pt x="0" y="1"/>
                  </a:moveTo>
                  <a:lnTo>
                    <a:pt x="22" y="196"/>
                  </a:lnTo>
                  <a:lnTo>
                    <a:pt x="72" y="576"/>
                  </a:lnTo>
                  <a:lnTo>
                    <a:pt x="124" y="927"/>
                  </a:lnTo>
                  <a:lnTo>
                    <a:pt x="227" y="1730"/>
                  </a:lnTo>
                  <a:lnTo>
                    <a:pt x="1073" y="1730"/>
                  </a:lnTo>
                  <a:lnTo>
                    <a:pt x="1073" y="927"/>
                  </a:lnTo>
                  <a:lnTo>
                    <a:pt x="1073" y="1"/>
                  </a:ln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05;p51"/>
            <p:cNvSpPr/>
            <p:nvPr/>
          </p:nvSpPr>
          <p:spPr>
            <a:xfrm>
              <a:off x="6804115" y="3802897"/>
              <a:ext cx="205037" cy="130131"/>
            </a:xfrm>
            <a:custGeom>
              <a:avLst/>
              <a:gdLst/>
              <a:ahLst/>
              <a:cxnLst/>
              <a:rect l="l" t="t" r="r" b="b"/>
              <a:pathLst>
                <a:path w="1073" h="681" extrusionOk="0">
                  <a:moveTo>
                    <a:pt x="0" y="1"/>
                  </a:moveTo>
                  <a:lnTo>
                    <a:pt x="22" y="196"/>
                  </a:lnTo>
                  <a:lnTo>
                    <a:pt x="969" y="196"/>
                  </a:lnTo>
                  <a:lnTo>
                    <a:pt x="969" y="576"/>
                  </a:lnTo>
                  <a:lnTo>
                    <a:pt x="72" y="576"/>
                  </a:lnTo>
                  <a:lnTo>
                    <a:pt x="94" y="680"/>
                  </a:lnTo>
                  <a:lnTo>
                    <a:pt x="1073" y="680"/>
                  </a:lnTo>
                  <a:lnTo>
                    <a:pt x="1073" y="1"/>
                  </a:lnTo>
                  <a:close/>
                </a:path>
              </a:pathLst>
            </a:custGeom>
            <a:solidFill>
              <a:srgbClr val="FCA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06;p51"/>
            <p:cNvSpPr/>
            <p:nvPr/>
          </p:nvSpPr>
          <p:spPr>
            <a:xfrm>
              <a:off x="6815771" y="3932836"/>
              <a:ext cx="201024" cy="243828"/>
            </a:xfrm>
            <a:custGeom>
              <a:avLst/>
              <a:gdLst/>
              <a:ahLst/>
              <a:cxnLst/>
              <a:rect l="l" t="t" r="r" b="b"/>
              <a:pathLst>
                <a:path w="1052" h="1276" extrusionOk="0">
                  <a:moveTo>
                    <a:pt x="1" y="0"/>
                  </a:moveTo>
                  <a:lnTo>
                    <a:pt x="115" y="793"/>
                  </a:lnTo>
                  <a:lnTo>
                    <a:pt x="166" y="1142"/>
                  </a:lnTo>
                  <a:lnTo>
                    <a:pt x="1021" y="127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07;p51"/>
            <p:cNvSpPr/>
            <p:nvPr/>
          </p:nvSpPr>
          <p:spPr>
            <a:xfrm>
              <a:off x="6662328" y="4104433"/>
              <a:ext cx="362493" cy="143507"/>
            </a:xfrm>
            <a:custGeom>
              <a:avLst/>
              <a:gdLst/>
              <a:ahLst/>
              <a:cxnLst/>
              <a:rect l="l" t="t" r="r" b="b"/>
              <a:pathLst>
                <a:path w="1897" h="751" extrusionOk="0">
                  <a:moveTo>
                    <a:pt x="1151" y="1"/>
                  </a:moveTo>
                  <a:cubicBezTo>
                    <a:pt x="1081" y="1"/>
                    <a:pt x="994" y="21"/>
                    <a:pt x="888" y="81"/>
                  </a:cubicBezTo>
                  <a:cubicBezTo>
                    <a:pt x="609" y="224"/>
                    <a:pt x="238" y="390"/>
                    <a:pt x="43" y="533"/>
                  </a:cubicBezTo>
                  <a:cubicBezTo>
                    <a:pt x="11" y="553"/>
                    <a:pt x="1" y="595"/>
                    <a:pt x="11" y="624"/>
                  </a:cubicBezTo>
                  <a:cubicBezTo>
                    <a:pt x="11" y="657"/>
                    <a:pt x="43" y="686"/>
                    <a:pt x="85" y="686"/>
                  </a:cubicBezTo>
                  <a:cubicBezTo>
                    <a:pt x="312" y="734"/>
                    <a:pt x="553" y="751"/>
                    <a:pt x="782" y="751"/>
                  </a:cubicBezTo>
                  <a:cubicBezTo>
                    <a:pt x="1348" y="751"/>
                    <a:pt x="1834" y="647"/>
                    <a:pt x="1834" y="647"/>
                  </a:cubicBezTo>
                  <a:cubicBezTo>
                    <a:pt x="1896" y="377"/>
                    <a:pt x="1844" y="152"/>
                    <a:pt x="1844" y="152"/>
                  </a:cubicBezTo>
                  <a:cubicBezTo>
                    <a:pt x="1836" y="151"/>
                    <a:pt x="1829" y="150"/>
                    <a:pt x="1821" y="150"/>
                  </a:cubicBezTo>
                  <a:cubicBezTo>
                    <a:pt x="1788" y="150"/>
                    <a:pt x="1757" y="166"/>
                    <a:pt x="1731" y="182"/>
                  </a:cubicBezTo>
                  <a:cubicBezTo>
                    <a:pt x="1679" y="214"/>
                    <a:pt x="1639" y="266"/>
                    <a:pt x="1567" y="276"/>
                  </a:cubicBezTo>
                  <a:cubicBezTo>
                    <a:pt x="1564" y="276"/>
                    <a:pt x="1561" y="276"/>
                    <a:pt x="1557" y="276"/>
                  </a:cubicBezTo>
                  <a:cubicBezTo>
                    <a:pt x="1428" y="276"/>
                    <a:pt x="1370" y="91"/>
                    <a:pt x="1370" y="91"/>
                  </a:cubicBezTo>
                  <a:cubicBezTo>
                    <a:pt x="1370" y="91"/>
                    <a:pt x="1299" y="1"/>
                    <a:pt x="115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108;p51"/>
            <p:cNvSpPr/>
            <p:nvPr/>
          </p:nvSpPr>
          <p:spPr>
            <a:xfrm>
              <a:off x="6664239" y="4131567"/>
              <a:ext cx="354276" cy="118283"/>
            </a:xfrm>
            <a:custGeom>
              <a:avLst/>
              <a:gdLst/>
              <a:ahLst/>
              <a:cxnLst/>
              <a:rect l="l" t="t" r="r" b="b"/>
              <a:pathLst>
                <a:path w="1854" h="619" extrusionOk="0">
                  <a:moveTo>
                    <a:pt x="1814" y="1"/>
                  </a:moveTo>
                  <a:cubicBezTo>
                    <a:pt x="1782" y="1"/>
                    <a:pt x="1753" y="20"/>
                    <a:pt x="1721" y="40"/>
                  </a:cubicBezTo>
                  <a:cubicBezTo>
                    <a:pt x="1721" y="124"/>
                    <a:pt x="1701" y="196"/>
                    <a:pt x="1629" y="267"/>
                  </a:cubicBezTo>
                  <a:cubicBezTo>
                    <a:pt x="1557" y="329"/>
                    <a:pt x="1454" y="349"/>
                    <a:pt x="1372" y="371"/>
                  </a:cubicBezTo>
                  <a:cubicBezTo>
                    <a:pt x="1258" y="391"/>
                    <a:pt x="1145" y="411"/>
                    <a:pt x="1031" y="421"/>
                  </a:cubicBezTo>
                  <a:cubicBezTo>
                    <a:pt x="804" y="453"/>
                    <a:pt x="557" y="453"/>
                    <a:pt x="322" y="463"/>
                  </a:cubicBezTo>
                  <a:lnTo>
                    <a:pt x="124" y="463"/>
                  </a:lnTo>
                  <a:cubicBezTo>
                    <a:pt x="85" y="463"/>
                    <a:pt x="33" y="463"/>
                    <a:pt x="1" y="482"/>
                  </a:cubicBezTo>
                  <a:cubicBezTo>
                    <a:pt x="1" y="515"/>
                    <a:pt x="33" y="544"/>
                    <a:pt x="75" y="544"/>
                  </a:cubicBezTo>
                  <a:cubicBezTo>
                    <a:pt x="290" y="596"/>
                    <a:pt x="537" y="618"/>
                    <a:pt x="754" y="618"/>
                  </a:cubicBezTo>
                  <a:cubicBezTo>
                    <a:pt x="1330" y="618"/>
                    <a:pt x="1824" y="505"/>
                    <a:pt x="1824" y="505"/>
                  </a:cubicBezTo>
                  <a:cubicBezTo>
                    <a:pt x="1844" y="411"/>
                    <a:pt x="1854" y="319"/>
                    <a:pt x="1854" y="248"/>
                  </a:cubicBezTo>
                  <a:cubicBezTo>
                    <a:pt x="1854" y="102"/>
                    <a:pt x="1834" y="10"/>
                    <a:pt x="1834" y="10"/>
                  </a:cubicBezTo>
                  <a:cubicBezTo>
                    <a:pt x="1824" y="1"/>
                    <a:pt x="1814" y="1"/>
                    <a:pt x="1814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109;p51"/>
            <p:cNvSpPr/>
            <p:nvPr/>
          </p:nvSpPr>
          <p:spPr>
            <a:xfrm>
              <a:off x="7107178" y="3802897"/>
              <a:ext cx="204655" cy="330772"/>
            </a:xfrm>
            <a:custGeom>
              <a:avLst/>
              <a:gdLst/>
              <a:ahLst/>
              <a:cxnLst/>
              <a:rect l="l" t="t" r="r" b="b"/>
              <a:pathLst>
                <a:path w="1071" h="1731" extrusionOk="0">
                  <a:moveTo>
                    <a:pt x="1" y="1"/>
                  </a:moveTo>
                  <a:lnTo>
                    <a:pt x="1" y="927"/>
                  </a:lnTo>
                  <a:lnTo>
                    <a:pt x="1" y="1730"/>
                  </a:lnTo>
                  <a:lnTo>
                    <a:pt x="846" y="1730"/>
                  </a:lnTo>
                  <a:lnTo>
                    <a:pt x="947" y="927"/>
                  </a:lnTo>
                  <a:lnTo>
                    <a:pt x="989" y="576"/>
                  </a:lnTo>
                  <a:lnTo>
                    <a:pt x="1041" y="196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110;p51"/>
            <p:cNvSpPr/>
            <p:nvPr/>
          </p:nvSpPr>
          <p:spPr>
            <a:xfrm>
              <a:off x="7107178" y="3802897"/>
              <a:ext cx="204655" cy="130131"/>
            </a:xfrm>
            <a:custGeom>
              <a:avLst/>
              <a:gdLst/>
              <a:ahLst/>
              <a:cxnLst/>
              <a:rect l="l" t="t" r="r" b="b"/>
              <a:pathLst>
                <a:path w="1071" h="681" extrusionOk="0">
                  <a:moveTo>
                    <a:pt x="1" y="1"/>
                  </a:moveTo>
                  <a:lnTo>
                    <a:pt x="1" y="680"/>
                  </a:lnTo>
                  <a:lnTo>
                    <a:pt x="979" y="680"/>
                  </a:lnTo>
                  <a:lnTo>
                    <a:pt x="989" y="576"/>
                  </a:lnTo>
                  <a:lnTo>
                    <a:pt x="104" y="576"/>
                  </a:lnTo>
                  <a:lnTo>
                    <a:pt x="104" y="196"/>
                  </a:lnTo>
                  <a:lnTo>
                    <a:pt x="1041" y="196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rgbClr val="FCA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111;p51"/>
            <p:cNvSpPr/>
            <p:nvPr/>
          </p:nvSpPr>
          <p:spPr>
            <a:xfrm>
              <a:off x="7095331" y="3932836"/>
              <a:ext cx="200833" cy="243828"/>
            </a:xfrm>
            <a:custGeom>
              <a:avLst/>
              <a:gdLst/>
              <a:ahLst/>
              <a:cxnLst/>
              <a:rect l="l" t="t" r="r" b="b"/>
              <a:pathLst>
                <a:path w="1051" h="1276" extrusionOk="0">
                  <a:moveTo>
                    <a:pt x="1" y="0"/>
                  </a:moveTo>
                  <a:lnTo>
                    <a:pt x="43" y="1275"/>
                  </a:lnTo>
                  <a:lnTo>
                    <a:pt x="895" y="1142"/>
                  </a:lnTo>
                  <a:lnTo>
                    <a:pt x="947" y="742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112;p51"/>
            <p:cNvSpPr/>
            <p:nvPr/>
          </p:nvSpPr>
          <p:spPr>
            <a:xfrm>
              <a:off x="7087305" y="4104433"/>
              <a:ext cx="362302" cy="143507"/>
            </a:xfrm>
            <a:custGeom>
              <a:avLst/>
              <a:gdLst/>
              <a:ahLst/>
              <a:cxnLst/>
              <a:rect l="l" t="t" r="r" b="b"/>
              <a:pathLst>
                <a:path w="1896" h="751" extrusionOk="0">
                  <a:moveTo>
                    <a:pt x="746" y="1"/>
                  </a:moveTo>
                  <a:cubicBezTo>
                    <a:pt x="598" y="1"/>
                    <a:pt x="527" y="91"/>
                    <a:pt x="527" y="91"/>
                  </a:cubicBezTo>
                  <a:cubicBezTo>
                    <a:pt x="527" y="91"/>
                    <a:pt x="468" y="276"/>
                    <a:pt x="342" y="276"/>
                  </a:cubicBezTo>
                  <a:cubicBezTo>
                    <a:pt x="338" y="276"/>
                    <a:pt x="335" y="276"/>
                    <a:pt x="332" y="276"/>
                  </a:cubicBezTo>
                  <a:cubicBezTo>
                    <a:pt x="258" y="266"/>
                    <a:pt x="218" y="214"/>
                    <a:pt x="166" y="182"/>
                  </a:cubicBezTo>
                  <a:cubicBezTo>
                    <a:pt x="140" y="166"/>
                    <a:pt x="109" y="150"/>
                    <a:pt x="75" y="150"/>
                  </a:cubicBezTo>
                  <a:cubicBezTo>
                    <a:pt x="68" y="150"/>
                    <a:pt x="60" y="151"/>
                    <a:pt x="53" y="152"/>
                  </a:cubicBezTo>
                  <a:cubicBezTo>
                    <a:pt x="53" y="152"/>
                    <a:pt x="1" y="377"/>
                    <a:pt x="62" y="647"/>
                  </a:cubicBezTo>
                  <a:cubicBezTo>
                    <a:pt x="62" y="647"/>
                    <a:pt x="549" y="751"/>
                    <a:pt x="1116" y="751"/>
                  </a:cubicBezTo>
                  <a:cubicBezTo>
                    <a:pt x="1345" y="751"/>
                    <a:pt x="1586" y="734"/>
                    <a:pt x="1814" y="686"/>
                  </a:cubicBezTo>
                  <a:cubicBezTo>
                    <a:pt x="1854" y="686"/>
                    <a:pt x="1886" y="657"/>
                    <a:pt x="1886" y="624"/>
                  </a:cubicBezTo>
                  <a:cubicBezTo>
                    <a:pt x="1896" y="595"/>
                    <a:pt x="1886" y="553"/>
                    <a:pt x="1854" y="533"/>
                  </a:cubicBezTo>
                  <a:cubicBezTo>
                    <a:pt x="1659" y="390"/>
                    <a:pt x="1288" y="224"/>
                    <a:pt x="1011" y="81"/>
                  </a:cubicBezTo>
                  <a:cubicBezTo>
                    <a:pt x="905" y="21"/>
                    <a:pt x="817" y="1"/>
                    <a:pt x="74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113;p51"/>
            <p:cNvSpPr/>
            <p:nvPr/>
          </p:nvSpPr>
          <p:spPr>
            <a:xfrm>
              <a:off x="7093420" y="4131567"/>
              <a:ext cx="354467" cy="118283"/>
            </a:xfrm>
            <a:custGeom>
              <a:avLst/>
              <a:gdLst/>
              <a:ahLst/>
              <a:cxnLst/>
              <a:rect l="l" t="t" r="r" b="b"/>
              <a:pathLst>
                <a:path w="1855" h="619" extrusionOk="0">
                  <a:moveTo>
                    <a:pt x="40" y="1"/>
                  </a:moveTo>
                  <a:cubicBezTo>
                    <a:pt x="40" y="1"/>
                    <a:pt x="30" y="1"/>
                    <a:pt x="21" y="10"/>
                  </a:cubicBezTo>
                  <a:cubicBezTo>
                    <a:pt x="21" y="10"/>
                    <a:pt x="1" y="102"/>
                    <a:pt x="1" y="248"/>
                  </a:cubicBezTo>
                  <a:cubicBezTo>
                    <a:pt x="1" y="319"/>
                    <a:pt x="11" y="411"/>
                    <a:pt x="30" y="505"/>
                  </a:cubicBezTo>
                  <a:cubicBezTo>
                    <a:pt x="30" y="505"/>
                    <a:pt x="525" y="618"/>
                    <a:pt x="1103" y="618"/>
                  </a:cubicBezTo>
                  <a:cubicBezTo>
                    <a:pt x="1328" y="618"/>
                    <a:pt x="1565" y="596"/>
                    <a:pt x="1782" y="544"/>
                  </a:cubicBezTo>
                  <a:cubicBezTo>
                    <a:pt x="1822" y="544"/>
                    <a:pt x="1854" y="515"/>
                    <a:pt x="1854" y="482"/>
                  </a:cubicBezTo>
                  <a:cubicBezTo>
                    <a:pt x="1822" y="463"/>
                    <a:pt x="1770" y="463"/>
                    <a:pt x="1731" y="463"/>
                  </a:cubicBezTo>
                  <a:lnTo>
                    <a:pt x="1535" y="463"/>
                  </a:lnTo>
                  <a:cubicBezTo>
                    <a:pt x="1298" y="453"/>
                    <a:pt x="1061" y="453"/>
                    <a:pt x="824" y="421"/>
                  </a:cubicBezTo>
                  <a:cubicBezTo>
                    <a:pt x="710" y="411"/>
                    <a:pt x="596" y="391"/>
                    <a:pt x="495" y="371"/>
                  </a:cubicBezTo>
                  <a:cubicBezTo>
                    <a:pt x="401" y="349"/>
                    <a:pt x="300" y="329"/>
                    <a:pt x="226" y="267"/>
                  </a:cubicBezTo>
                  <a:cubicBezTo>
                    <a:pt x="154" y="196"/>
                    <a:pt x="134" y="124"/>
                    <a:pt x="134" y="40"/>
                  </a:cubicBezTo>
                  <a:cubicBezTo>
                    <a:pt x="102" y="20"/>
                    <a:pt x="73" y="1"/>
                    <a:pt x="40" y="1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114;p51"/>
            <p:cNvSpPr/>
            <p:nvPr/>
          </p:nvSpPr>
          <p:spPr>
            <a:xfrm>
              <a:off x="6926410" y="3148996"/>
              <a:ext cx="245739" cy="132615"/>
            </a:xfrm>
            <a:custGeom>
              <a:avLst/>
              <a:gdLst/>
              <a:ahLst/>
              <a:cxnLst/>
              <a:rect l="l" t="t" r="r" b="b"/>
              <a:pathLst>
                <a:path w="1286" h="694" extrusionOk="0">
                  <a:moveTo>
                    <a:pt x="637" y="0"/>
                  </a:moveTo>
                  <a:cubicBezTo>
                    <a:pt x="545" y="0"/>
                    <a:pt x="453" y="39"/>
                    <a:pt x="391" y="116"/>
                  </a:cubicBezTo>
                  <a:lnTo>
                    <a:pt x="381" y="139"/>
                  </a:lnTo>
                  <a:lnTo>
                    <a:pt x="20" y="139"/>
                  </a:lnTo>
                  <a:lnTo>
                    <a:pt x="0" y="611"/>
                  </a:lnTo>
                  <a:lnTo>
                    <a:pt x="0" y="611"/>
                  </a:lnTo>
                  <a:lnTo>
                    <a:pt x="400" y="581"/>
                  </a:lnTo>
                  <a:lnTo>
                    <a:pt x="410" y="591"/>
                  </a:lnTo>
                  <a:cubicBezTo>
                    <a:pt x="470" y="660"/>
                    <a:pt x="554" y="694"/>
                    <a:pt x="638" y="694"/>
                  </a:cubicBezTo>
                  <a:cubicBezTo>
                    <a:pt x="729" y="694"/>
                    <a:pt x="821" y="655"/>
                    <a:pt x="885" y="581"/>
                  </a:cubicBezTo>
                  <a:lnTo>
                    <a:pt x="1285" y="581"/>
                  </a:lnTo>
                  <a:lnTo>
                    <a:pt x="1285" y="139"/>
                  </a:lnTo>
                  <a:lnTo>
                    <a:pt x="904" y="139"/>
                  </a:lnTo>
                  <a:lnTo>
                    <a:pt x="875" y="107"/>
                  </a:lnTo>
                  <a:cubicBezTo>
                    <a:pt x="814" y="36"/>
                    <a:pt x="726" y="0"/>
                    <a:pt x="637" y="0"/>
                  </a:cubicBezTo>
                  <a:close/>
                </a:path>
              </a:pathLst>
            </a:custGeom>
            <a:solidFill>
              <a:srgbClr val="AA6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115;p51"/>
            <p:cNvSpPr/>
            <p:nvPr/>
          </p:nvSpPr>
          <p:spPr>
            <a:xfrm>
              <a:off x="6768573" y="3379829"/>
              <a:ext cx="565046" cy="459948"/>
            </a:xfrm>
            <a:custGeom>
              <a:avLst/>
              <a:gdLst/>
              <a:ahLst/>
              <a:cxnLst/>
              <a:rect l="l" t="t" r="r" b="b"/>
              <a:pathLst>
                <a:path w="2957" h="2407" extrusionOk="0">
                  <a:moveTo>
                    <a:pt x="423" y="1"/>
                  </a:moveTo>
                  <a:cubicBezTo>
                    <a:pt x="423" y="1"/>
                    <a:pt x="404" y="576"/>
                    <a:pt x="342" y="804"/>
                  </a:cubicBezTo>
                  <a:cubicBezTo>
                    <a:pt x="280" y="1041"/>
                    <a:pt x="1" y="1772"/>
                    <a:pt x="1" y="2215"/>
                  </a:cubicBezTo>
                  <a:cubicBezTo>
                    <a:pt x="1" y="2215"/>
                    <a:pt x="316" y="2406"/>
                    <a:pt x="931" y="2406"/>
                  </a:cubicBezTo>
                  <a:cubicBezTo>
                    <a:pt x="1028" y="2406"/>
                    <a:pt x="1133" y="2401"/>
                    <a:pt x="1246" y="2390"/>
                  </a:cubicBezTo>
                  <a:lnTo>
                    <a:pt x="1340" y="1525"/>
                  </a:lnTo>
                  <a:cubicBezTo>
                    <a:pt x="1350" y="1483"/>
                    <a:pt x="1382" y="1463"/>
                    <a:pt x="1412" y="1463"/>
                  </a:cubicBezTo>
                  <a:lnTo>
                    <a:pt x="1535" y="1463"/>
                  </a:lnTo>
                  <a:cubicBezTo>
                    <a:pt x="1577" y="1463"/>
                    <a:pt x="1607" y="1483"/>
                    <a:pt x="1607" y="1525"/>
                  </a:cubicBezTo>
                  <a:lnTo>
                    <a:pt x="1711" y="2390"/>
                  </a:lnTo>
                  <a:cubicBezTo>
                    <a:pt x="1823" y="2401"/>
                    <a:pt x="1929" y="2406"/>
                    <a:pt x="2026" y="2406"/>
                  </a:cubicBezTo>
                  <a:cubicBezTo>
                    <a:pt x="2641" y="2406"/>
                    <a:pt x="2956" y="2215"/>
                    <a:pt x="2956" y="2215"/>
                  </a:cubicBezTo>
                  <a:cubicBezTo>
                    <a:pt x="2956" y="1772"/>
                    <a:pt x="2679" y="1041"/>
                    <a:pt x="2618" y="804"/>
                  </a:cubicBezTo>
                  <a:cubicBezTo>
                    <a:pt x="2556" y="576"/>
                    <a:pt x="2534" y="1"/>
                    <a:pt x="25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116;p51"/>
            <p:cNvSpPr/>
            <p:nvPr/>
          </p:nvSpPr>
          <p:spPr>
            <a:xfrm>
              <a:off x="6926410" y="3160843"/>
              <a:ext cx="245739" cy="116754"/>
            </a:xfrm>
            <a:custGeom>
              <a:avLst/>
              <a:gdLst/>
              <a:ahLst/>
              <a:cxnLst/>
              <a:rect l="l" t="t" r="r" b="b"/>
              <a:pathLst>
                <a:path w="1286" h="611" extrusionOk="0">
                  <a:moveTo>
                    <a:pt x="637" y="0"/>
                  </a:moveTo>
                  <a:cubicBezTo>
                    <a:pt x="545" y="0"/>
                    <a:pt x="453" y="38"/>
                    <a:pt x="391" y="116"/>
                  </a:cubicBezTo>
                  <a:lnTo>
                    <a:pt x="381" y="138"/>
                  </a:lnTo>
                  <a:lnTo>
                    <a:pt x="20" y="138"/>
                  </a:lnTo>
                  <a:lnTo>
                    <a:pt x="0" y="610"/>
                  </a:lnTo>
                  <a:lnTo>
                    <a:pt x="20" y="178"/>
                  </a:lnTo>
                  <a:lnTo>
                    <a:pt x="381" y="178"/>
                  </a:lnTo>
                  <a:lnTo>
                    <a:pt x="391" y="158"/>
                  </a:lnTo>
                  <a:cubicBezTo>
                    <a:pt x="453" y="79"/>
                    <a:pt x="545" y="40"/>
                    <a:pt x="637" y="40"/>
                  </a:cubicBezTo>
                  <a:cubicBezTo>
                    <a:pt x="726" y="40"/>
                    <a:pt x="814" y="77"/>
                    <a:pt x="875" y="148"/>
                  </a:cubicBezTo>
                  <a:lnTo>
                    <a:pt x="904" y="178"/>
                  </a:lnTo>
                  <a:lnTo>
                    <a:pt x="1285" y="178"/>
                  </a:lnTo>
                  <a:lnTo>
                    <a:pt x="1285" y="138"/>
                  </a:lnTo>
                  <a:lnTo>
                    <a:pt x="904" y="138"/>
                  </a:lnTo>
                  <a:lnTo>
                    <a:pt x="875" y="106"/>
                  </a:lnTo>
                  <a:cubicBezTo>
                    <a:pt x="814" y="36"/>
                    <a:pt x="726" y="0"/>
                    <a:pt x="637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117;p51"/>
            <p:cNvSpPr/>
            <p:nvPr/>
          </p:nvSpPr>
          <p:spPr>
            <a:xfrm>
              <a:off x="6926410" y="3149378"/>
              <a:ext cx="245739" cy="115990"/>
            </a:xfrm>
            <a:custGeom>
              <a:avLst/>
              <a:gdLst/>
              <a:ahLst/>
              <a:cxnLst/>
              <a:rect l="l" t="t" r="r" b="b"/>
              <a:pathLst>
                <a:path w="1286" h="607" extrusionOk="0">
                  <a:moveTo>
                    <a:pt x="0" y="1"/>
                  </a:moveTo>
                  <a:lnTo>
                    <a:pt x="20" y="465"/>
                  </a:lnTo>
                  <a:lnTo>
                    <a:pt x="381" y="465"/>
                  </a:lnTo>
                  <a:lnTo>
                    <a:pt x="391" y="485"/>
                  </a:lnTo>
                  <a:cubicBezTo>
                    <a:pt x="454" y="565"/>
                    <a:pt x="548" y="607"/>
                    <a:pt x="641" y="607"/>
                  </a:cubicBezTo>
                  <a:cubicBezTo>
                    <a:pt x="729" y="607"/>
                    <a:pt x="815" y="570"/>
                    <a:pt x="875" y="495"/>
                  </a:cubicBezTo>
                  <a:lnTo>
                    <a:pt x="904" y="465"/>
                  </a:lnTo>
                  <a:lnTo>
                    <a:pt x="1285" y="465"/>
                  </a:lnTo>
                  <a:lnTo>
                    <a:pt x="1285" y="423"/>
                  </a:lnTo>
                  <a:lnTo>
                    <a:pt x="904" y="423"/>
                  </a:lnTo>
                  <a:lnTo>
                    <a:pt x="875" y="455"/>
                  </a:lnTo>
                  <a:cubicBezTo>
                    <a:pt x="815" y="530"/>
                    <a:pt x="729" y="566"/>
                    <a:pt x="641" y="566"/>
                  </a:cubicBezTo>
                  <a:cubicBezTo>
                    <a:pt x="548" y="566"/>
                    <a:pt x="454" y="525"/>
                    <a:pt x="391" y="446"/>
                  </a:cubicBezTo>
                  <a:lnTo>
                    <a:pt x="381" y="423"/>
                  </a:lnTo>
                  <a:lnTo>
                    <a:pt x="20" y="42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118;p51"/>
            <p:cNvSpPr/>
            <p:nvPr/>
          </p:nvSpPr>
          <p:spPr>
            <a:xfrm>
              <a:off x="7211511" y="3379829"/>
              <a:ext cx="122105" cy="448865"/>
            </a:xfrm>
            <a:custGeom>
              <a:avLst/>
              <a:gdLst/>
              <a:ahLst/>
              <a:cxnLst/>
              <a:rect l="l" t="t" r="r" b="b"/>
              <a:pathLst>
                <a:path w="639" h="2349" extrusionOk="0">
                  <a:moveTo>
                    <a:pt x="1" y="1"/>
                  </a:moveTo>
                  <a:cubicBezTo>
                    <a:pt x="1" y="1"/>
                    <a:pt x="1" y="576"/>
                    <a:pt x="62" y="804"/>
                  </a:cubicBezTo>
                  <a:cubicBezTo>
                    <a:pt x="124" y="1041"/>
                    <a:pt x="258" y="1906"/>
                    <a:pt x="258" y="2348"/>
                  </a:cubicBezTo>
                  <a:lnTo>
                    <a:pt x="638" y="2215"/>
                  </a:lnTo>
                  <a:cubicBezTo>
                    <a:pt x="638" y="1772"/>
                    <a:pt x="361" y="1041"/>
                    <a:pt x="300" y="804"/>
                  </a:cubicBezTo>
                  <a:cubicBezTo>
                    <a:pt x="238" y="576"/>
                    <a:pt x="216" y="1"/>
                    <a:pt x="216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119;p51"/>
            <p:cNvSpPr/>
            <p:nvPr/>
          </p:nvSpPr>
          <p:spPr>
            <a:xfrm>
              <a:off x="6768573" y="3379829"/>
              <a:ext cx="120194" cy="448865"/>
            </a:xfrm>
            <a:custGeom>
              <a:avLst/>
              <a:gdLst/>
              <a:ahLst/>
              <a:cxnLst/>
              <a:rect l="l" t="t" r="r" b="b"/>
              <a:pathLst>
                <a:path w="629" h="2349" extrusionOk="0">
                  <a:moveTo>
                    <a:pt x="423" y="1"/>
                  </a:moveTo>
                  <a:cubicBezTo>
                    <a:pt x="423" y="1"/>
                    <a:pt x="404" y="576"/>
                    <a:pt x="342" y="804"/>
                  </a:cubicBezTo>
                  <a:cubicBezTo>
                    <a:pt x="280" y="1041"/>
                    <a:pt x="1" y="1772"/>
                    <a:pt x="1" y="2215"/>
                  </a:cubicBezTo>
                  <a:lnTo>
                    <a:pt x="381" y="2348"/>
                  </a:lnTo>
                  <a:cubicBezTo>
                    <a:pt x="381" y="1906"/>
                    <a:pt x="505" y="1041"/>
                    <a:pt x="567" y="804"/>
                  </a:cubicBezTo>
                  <a:cubicBezTo>
                    <a:pt x="628" y="576"/>
                    <a:pt x="628" y="1"/>
                    <a:pt x="62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120;p51"/>
            <p:cNvSpPr/>
            <p:nvPr/>
          </p:nvSpPr>
          <p:spPr>
            <a:xfrm>
              <a:off x="6864880" y="2909563"/>
              <a:ext cx="104525" cy="608423"/>
            </a:xfrm>
            <a:custGeom>
              <a:avLst/>
              <a:gdLst/>
              <a:ahLst/>
              <a:cxnLst/>
              <a:rect l="l" t="t" r="r" b="b"/>
              <a:pathLst>
                <a:path w="547" h="3184" extrusionOk="0">
                  <a:moveTo>
                    <a:pt x="1" y="0"/>
                  </a:moveTo>
                  <a:cubicBezTo>
                    <a:pt x="1" y="0"/>
                    <a:pt x="186" y="280"/>
                    <a:pt x="260" y="823"/>
                  </a:cubicBezTo>
                  <a:cubicBezTo>
                    <a:pt x="342" y="1493"/>
                    <a:pt x="342" y="3183"/>
                    <a:pt x="342" y="3183"/>
                  </a:cubicBezTo>
                  <a:lnTo>
                    <a:pt x="485" y="3183"/>
                  </a:lnTo>
                  <a:cubicBezTo>
                    <a:pt x="485" y="3183"/>
                    <a:pt x="507" y="2637"/>
                    <a:pt x="485" y="2276"/>
                  </a:cubicBezTo>
                  <a:cubicBezTo>
                    <a:pt x="465" y="1792"/>
                    <a:pt x="547" y="20"/>
                    <a:pt x="1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121;p51"/>
            <p:cNvSpPr/>
            <p:nvPr/>
          </p:nvSpPr>
          <p:spPr>
            <a:xfrm>
              <a:off x="7134503" y="2934978"/>
              <a:ext cx="104525" cy="608423"/>
            </a:xfrm>
            <a:custGeom>
              <a:avLst/>
              <a:gdLst/>
              <a:ahLst/>
              <a:cxnLst/>
              <a:rect l="l" t="t" r="r" b="b"/>
              <a:pathLst>
                <a:path w="547" h="3184" extrusionOk="0">
                  <a:moveTo>
                    <a:pt x="547" y="1"/>
                  </a:moveTo>
                  <a:lnTo>
                    <a:pt x="547" y="1"/>
                  </a:lnTo>
                  <a:cubicBezTo>
                    <a:pt x="1" y="23"/>
                    <a:pt x="85" y="1792"/>
                    <a:pt x="63" y="2277"/>
                  </a:cubicBezTo>
                  <a:cubicBezTo>
                    <a:pt x="53" y="2638"/>
                    <a:pt x="63" y="3184"/>
                    <a:pt x="63" y="3184"/>
                  </a:cubicBezTo>
                  <a:lnTo>
                    <a:pt x="218" y="3184"/>
                  </a:lnTo>
                  <a:cubicBezTo>
                    <a:pt x="218" y="3184"/>
                    <a:pt x="218" y="1493"/>
                    <a:pt x="300" y="826"/>
                  </a:cubicBezTo>
                  <a:cubicBezTo>
                    <a:pt x="362" y="280"/>
                    <a:pt x="547" y="1"/>
                    <a:pt x="547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122;p51"/>
            <p:cNvSpPr/>
            <p:nvPr/>
          </p:nvSpPr>
          <p:spPr>
            <a:xfrm>
              <a:off x="6930041" y="3482252"/>
              <a:ext cx="242108" cy="71085"/>
            </a:xfrm>
            <a:custGeom>
              <a:avLst/>
              <a:gdLst/>
              <a:ahLst/>
              <a:cxnLst/>
              <a:rect l="l" t="t" r="r" b="b"/>
              <a:pathLst>
                <a:path w="1267" h="372" extrusionOk="0">
                  <a:moveTo>
                    <a:pt x="1" y="1"/>
                  </a:moveTo>
                  <a:lnTo>
                    <a:pt x="1" y="186"/>
                  </a:lnTo>
                  <a:lnTo>
                    <a:pt x="629" y="372"/>
                  </a:lnTo>
                  <a:lnTo>
                    <a:pt x="1266" y="186"/>
                  </a:lnTo>
                  <a:lnTo>
                    <a:pt x="1266" y="1"/>
                  </a:lnTo>
                  <a:lnTo>
                    <a:pt x="629" y="1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123;p51"/>
            <p:cNvSpPr/>
            <p:nvPr/>
          </p:nvSpPr>
          <p:spPr>
            <a:xfrm>
              <a:off x="7145204" y="3392632"/>
              <a:ext cx="20446" cy="16051"/>
            </a:xfrm>
            <a:custGeom>
              <a:avLst/>
              <a:gdLst/>
              <a:ahLst/>
              <a:cxnLst/>
              <a:rect l="l" t="t" r="r" b="b"/>
              <a:pathLst>
                <a:path w="107" h="84" extrusionOk="0">
                  <a:moveTo>
                    <a:pt x="57" y="0"/>
                  </a:moveTo>
                  <a:cubicBezTo>
                    <a:pt x="25" y="0"/>
                    <a:pt x="0" y="33"/>
                    <a:pt x="16" y="67"/>
                  </a:cubicBezTo>
                  <a:lnTo>
                    <a:pt x="29" y="77"/>
                  </a:lnTo>
                  <a:cubicBezTo>
                    <a:pt x="36" y="81"/>
                    <a:pt x="44" y="83"/>
                    <a:pt x="51" y="83"/>
                  </a:cubicBezTo>
                  <a:cubicBezTo>
                    <a:pt x="82" y="83"/>
                    <a:pt x="107" y="49"/>
                    <a:pt x="91" y="15"/>
                  </a:cubicBezTo>
                  <a:lnTo>
                    <a:pt x="78" y="5"/>
                  </a:lnTo>
                  <a:cubicBezTo>
                    <a:pt x="71" y="2"/>
                    <a:pt x="64" y="0"/>
                    <a:pt x="57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124;p51"/>
            <p:cNvSpPr/>
            <p:nvPr/>
          </p:nvSpPr>
          <p:spPr>
            <a:xfrm>
              <a:off x="7145204" y="3423971"/>
              <a:ext cx="20255" cy="17007"/>
            </a:xfrm>
            <a:custGeom>
              <a:avLst/>
              <a:gdLst/>
              <a:ahLst/>
              <a:cxnLst/>
              <a:rect l="l" t="t" r="r" b="b"/>
              <a:pathLst>
                <a:path w="106" h="89" extrusionOk="0">
                  <a:moveTo>
                    <a:pt x="56" y="1"/>
                  </a:moveTo>
                  <a:cubicBezTo>
                    <a:pt x="25" y="1"/>
                    <a:pt x="1" y="35"/>
                    <a:pt x="16" y="69"/>
                  </a:cubicBezTo>
                  <a:cubicBezTo>
                    <a:pt x="16" y="79"/>
                    <a:pt x="29" y="79"/>
                    <a:pt x="29" y="79"/>
                  </a:cubicBezTo>
                  <a:cubicBezTo>
                    <a:pt x="38" y="86"/>
                    <a:pt x="48" y="89"/>
                    <a:pt x="57" y="89"/>
                  </a:cubicBezTo>
                  <a:cubicBezTo>
                    <a:pt x="85" y="89"/>
                    <a:pt x="106" y="58"/>
                    <a:pt x="91" y="27"/>
                  </a:cubicBezTo>
                  <a:cubicBezTo>
                    <a:pt x="91" y="17"/>
                    <a:pt x="78" y="17"/>
                    <a:pt x="78" y="7"/>
                  </a:cubicBezTo>
                  <a:cubicBezTo>
                    <a:pt x="71" y="3"/>
                    <a:pt x="63" y="1"/>
                    <a:pt x="56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125;p51"/>
            <p:cNvSpPr/>
            <p:nvPr/>
          </p:nvSpPr>
          <p:spPr>
            <a:xfrm>
              <a:off x="7145204" y="3457602"/>
              <a:ext cx="20446" cy="15860"/>
            </a:xfrm>
            <a:custGeom>
              <a:avLst/>
              <a:gdLst/>
              <a:ahLst/>
              <a:cxnLst/>
              <a:rect l="l" t="t" r="r" b="b"/>
              <a:pathLst>
                <a:path w="107" h="83" extrusionOk="0">
                  <a:moveTo>
                    <a:pt x="56" y="0"/>
                  </a:moveTo>
                  <a:cubicBezTo>
                    <a:pt x="25" y="0"/>
                    <a:pt x="1" y="34"/>
                    <a:pt x="16" y="68"/>
                  </a:cubicBezTo>
                  <a:lnTo>
                    <a:pt x="29" y="78"/>
                  </a:lnTo>
                  <a:cubicBezTo>
                    <a:pt x="36" y="81"/>
                    <a:pt x="43" y="83"/>
                    <a:pt x="50" y="83"/>
                  </a:cubicBezTo>
                  <a:cubicBezTo>
                    <a:pt x="81" y="83"/>
                    <a:pt x="107" y="49"/>
                    <a:pt x="91" y="16"/>
                  </a:cubicBezTo>
                  <a:lnTo>
                    <a:pt x="78" y="6"/>
                  </a:lnTo>
                  <a:cubicBezTo>
                    <a:pt x="71" y="2"/>
                    <a:pt x="63" y="0"/>
                    <a:pt x="56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126;p51"/>
            <p:cNvSpPr/>
            <p:nvPr/>
          </p:nvSpPr>
          <p:spPr>
            <a:xfrm>
              <a:off x="6930805" y="3392632"/>
              <a:ext cx="21975" cy="16051"/>
            </a:xfrm>
            <a:custGeom>
              <a:avLst/>
              <a:gdLst/>
              <a:ahLst/>
              <a:cxnLst/>
              <a:rect l="l" t="t" r="r" b="b"/>
              <a:pathLst>
                <a:path w="115" h="84" extrusionOk="0">
                  <a:moveTo>
                    <a:pt x="57" y="0"/>
                  </a:moveTo>
                  <a:cubicBezTo>
                    <a:pt x="26" y="0"/>
                    <a:pt x="0" y="33"/>
                    <a:pt x="17" y="67"/>
                  </a:cubicBezTo>
                  <a:cubicBezTo>
                    <a:pt x="27" y="67"/>
                    <a:pt x="27" y="77"/>
                    <a:pt x="39" y="77"/>
                  </a:cubicBezTo>
                  <a:cubicBezTo>
                    <a:pt x="46" y="81"/>
                    <a:pt x="54" y="83"/>
                    <a:pt x="61" y="83"/>
                  </a:cubicBezTo>
                  <a:cubicBezTo>
                    <a:pt x="92" y="83"/>
                    <a:pt x="114" y="49"/>
                    <a:pt x="88" y="15"/>
                  </a:cubicBezTo>
                  <a:cubicBezTo>
                    <a:pt x="88" y="15"/>
                    <a:pt x="88" y="5"/>
                    <a:pt x="78" y="5"/>
                  </a:cubicBezTo>
                  <a:cubicBezTo>
                    <a:pt x="71" y="2"/>
                    <a:pt x="64" y="0"/>
                    <a:pt x="57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127;p51"/>
            <p:cNvSpPr/>
            <p:nvPr/>
          </p:nvSpPr>
          <p:spPr>
            <a:xfrm>
              <a:off x="6930805" y="3423971"/>
              <a:ext cx="21593" cy="17007"/>
            </a:xfrm>
            <a:custGeom>
              <a:avLst/>
              <a:gdLst/>
              <a:ahLst/>
              <a:cxnLst/>
              <a:rect l="l" t="t" r="r" b="b"/>
              <a:pathLst>
                <a:path w="113" h="89" extrusionOk="0">
                  <a:moveTo>
                    <a:pt x="56" y="1"/>
                  </a:moveTo>
                  <a:cubicBezTo>
                    <a:pt x="25" y="1"/>
                    <a:pt x="1" y="35"/>
                    <a:pt x="17" y="69"/>
                  </a:cubicBezTo>
                  <a:cubicBezTo>
                    <a:pt x="27" y="79"/>
                    <a:pt x="27" y="79"/>
                    <a:pt x="39" y="79"/>
                  </a:cubicBezTo>
                  <a:cubicBezTo>
                    <a:pt x="48" y="86"/>
                    <a:pt x="58" y="89"/>
                    <a:pt x="67" y="89"/>
                  </a:cubicBezTo>
                  <a:cubicBezTo>
                    <a:pt x="94" y="89"/>
                    <a:pt x="113" y="58"/>
                    <a:pt x="88" y="27"/>
                  </a:cubicBezTo>
                  <a:cubicBezTo>
                    <a:pt x="88" y="17"/>
                    <a:pt x="88" y="17"/>
                    <a:pt x="78" y="7"/>
                  </a:cubicBezTo>
                  <a:cubicBezTo>
                    <a:pt x="71" y="3"/>
                    <a:pt x="63" y="1"/>
                    <a:pt x="56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128;p51"/>
            <p:cNvSpPr/>
            <p:nvPr/>
          </p:nvSpPr>
          <p:spPr>
            <a:xfrm>
              <a:off x="6930805" y="3457602"/>
              <a:ext cx="21975" cy="15860"/>
            </a:xfrm>
            <a:custGeom>
              <a:avLst/>
              <a:gdLst/>
              <a:ahLst/>
              <a:cxnLst/>
              <a:rect l="l" t="t" r="r" b="b"/>
              <a:pathLst>
                <a:path w="115" h="83" extrusionOk="0">
                  <a:moveTo>
                    <a:pt x="56" y="0"/>
                  </a:moveTo>
                  <a:cubicBezTo>
                    <a:pt x="25" y="0"/>
                    <a:pt x="1" y="34"/>
                    <a:pt x="17" y="68"/>
                  </a:cubicBezTo>
                  <a:cubicBezTo>
                    <a:pt x="27" y="68"/>
                    <a:pt x="27" y="78"/>
                    <a:pt x="39" y="78"/>
                  </a:cubicBezTo>
                  <a:cubicBezTo>
                    <a:pt x="46" y="81"/>
                    <a:pt x="53" y="83"/>
                    <a:pt x="60" y="83"/>
                  </a:cubicBezTo>
                  <a:cubicBezTo>
                    <a:pt x="91" y="83"/>
                    <a:pt x="115" y="49"/>
                    <a:pt x="88" y="16"/>
                  </a:cubicBezTo>
                  <a:cubicBezTo>
                    <a:pt x="88" y="16"/>
                    <a:pt x="88" y="6"/>
                    <a:pt x="78" y="6"/>
                  </a:cubicBezTo>
                  <a:cubicBezTo>
                    <a:pt x="71" y="2"/>
                    <a:pt x="63" y="0"/>
                    <a:pt x="56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129;p51"/>
            <p:cNvSpPr/>
            <p:nvPr/>
          </p:nvSpPr>
          <p:spPr>
            <a:xfrm>
              <a:off x="6768573" y="3786846"/>
              <a:ext cx="238286" cy="52931"/>
            </a:xfrm>
            <a:custGeom>
              <a:avLst/>
              <a:gdLst/>
              <a:ahLst/>
              <a:cxnLst/>
              <a:rect l="l" t="t" r="r" b="b"/>
              <a:pathLst>
                <a:path w="1247" h="277" extrusionOk="0">
                  <a:moveTo>
                    <a:pt x="1" y="1"/>
                  </a:moveTo>
                  <a:lnTo>
                    <a:pt x="1" y="85"/>
                  </a:lnTo>
                  <a:cubicBezTo>
                    <a:pt x="1" y="85"/>
                    <a:pt x="308" y="276"/>
                    <a:pt x="921" y="276"/>
                  </a:cubicBezTo>
                  <a:cubicBezTo>
                    <a:pt x="1019" y="276"/>
                    <a:pt x="1124" y="271"/>
                    <a:pt x="1236" y="260"/>
                  </a:cubicBezTo>
                  <a:lnTo>
                    <a:pt x="1246" y="176"/>
                  </a:lnTo>
                  <a:lnTo>
                    <a:pt x="1246" y="176"/>
                  </a:lnTo>
                  <a:cubicBezTo>
                    <a:pt x="1138" y="186"/>
                    <a:pt x="1037" y="190"/>
                    <a:pt x="943" y="190"/>
                  </a:cubicBezTo>
                  <a:cubicBezTo>
                    <a:pt x="350" y="190"/>
                    <a:pt x="37" y="20"/>
                    <a:pt x="1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130;p51"/>
            <p:cNvSpPr/>
            <p:nvPr/>
          </p:nvSpPr>
          <p:spPr>
            <a:xfrm>
              <a:off x="7093420" y="3786846"/>
              <a:ext cx="240197" cy="52931"/>
            </a:xfrm>
            <a:custGeom>
              <a:avLst/>
              <a:gdLst/>
              <a:ahLst/>
              <a:cxnLst/>
              <a:rect l="l" t="t" r="r" b="b"/>
              <a:pathLst>
                <a:path w="1257" h="277" extrusionOk="0">
                  <a:moveTo>
                    <a:pt x="1246" y="1"/>
                  </a:moveTo>
                  <a:cubicBezTo>
                    <a:pt x="1219" y="20"/>
                    <a:pt x="902" y="190"/>
                    <a:pt x="311" y="190"/>
                  </a:cubicBezTo>
                  <a:cubicBezTo>
                    <a:pt x="218" y="190"/>
                    <a:pt x="118" y="186"/>
                    <a:pt x="11" y="176"/>
                  </a:cubicBezTo>
                  <a:lnTo>
                    <a:pt x="1" y="176"/>
                  </a:lnTo>
                  <a:lnTo>
                    <a:pt x="1" y="260"/>
                  </a:lnTo>
                  <a:lnTo>
                    <a:pt x="11" y="260"/>
                  </a:lnTo>
                  <a:cubicBezTo>
                    <a:pt x="123" y="271"/>
                    <a:pt x="229" y="276"/>
                    <a:pt x="326" y="276"/>
                  </a:cubicBezTo>
                  <a:cubicBezTo>
                    <a:pt x="941" y="276"/>
                    <a:pt x="1256" y="85"/>
                    <a:pt x="1256" y="85"/>
                  </a:cubicBezTo>
                  <a:cubicBezTo>
                    <a:pt x="1256" y="62"/>
                    <a:pt x="1246" y="33"/>
                    <a:pt x="1246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131;p51"/>
            <p:cNvSpPr/>
            <p:nvPr/>
          </p:nvSpPr>
          <p:spPr>
            <a:xfrm>
              <a:off x="7083483" y="2887779"/>
              <a:ext cx="143889" cy="140067"/>
            </a:xfrm>
            <a:custGeom>
              <a:avLst/>
              <a:gdLst/>
              <a:ahLst/>
              <a:cxnLst/>
              <a:rect l="l" t="t" r="r" b="b"/>
              <a:pathLst>
                <a:path w="753" h="733" extrusionOk="0">
                  <a:moveTo>
                    <a:pt x="619" y="1"/>
                  </a:moveTo>
                  <a:lnTo>
                    <a:pt x="609" y="124"/>
                  </a:lnTo>
                  <a:cubicBezTo>
                    <a:pt x="609" y="124"/>
                    <a:pt x="167" y="218"/>
                    <a:pt x="105" y="248"/>
                  </a:cubicBezTo>
                  <a:cubicBezTo>
                    <a:pt x="73" y="258"/>
                    <a:pt x="43" y="394"/>
                    <a:pt x="21" y="495"/>
                  </a:cubicBezTo>
                  <a:cubicBezTo>
                    <a:pt x="11" y="567"/>
                    <a:pt x="1" y="628"/>
                    <a:pt x="1" y="628"/>
                  </a:cubicBezTo>
                  <a:lnTo>
                    <a:pt x="125" y="567"/>
                  </a:lnTo>
                  <a:lnTo>
                    <a:pt x="206" y="517"/>
                  </a:lnTo>
                  <a:lnTo>
                    <a:pt x="414" y="732"/>
                  </a:lnTo>
                  <a:cubicBezTo>
                    <a:pt x="648" y="680"/>
                    <a:pt x="752" y="228"/>
                    <a:pt x="752" y="228"/>
                  </a:cubicBezTo>
                  <a:lnTo>
                    <a:pt x="619" y="1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132;p51"/>
            <p:cNvSpPr/>
            <p:nvPr/>
          </p:nvSpPr>
          <p:spPr>
            <a:xfrm>
              <a:off x="7083483" y="2948736"/>
              <a:ext cx="39555" cy="59237"/>
            </a:xfrm>
            <a:custGeom>
              <a:avLst/>
              <a:gdLst/>
              <a:ahLst/>
              <a:cxnLst/>
              <a:rect l="l" t="t" r="r" b="b"/>
              <a:pathLst>
                <a:path w="207" h="310" extrusionOk="0">
                  <a:moveTo>
                    <a:pt x="144" y="1"/>
                  </a:moveTo>
                  <a:lnTo>
                    <a:pt x="1" y="309"/>
                  </a:lnTo>
                  <a:lnTo>
                    <a:pt x="206" y="198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AAD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" name="TextBox 244"/>
          <p:cNvSpPr txBox="1"/>
          <p:nvPr/>
        </p:nvSpPr>
        <p:spPr>
          <a:xfrm>
            <a:off x="3194296" y="4055358"/>
            <a:ext cx="2990726" cy="954107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46" name="Oval 245"/>
          <p:cNvSpPr/>
          <p:nvPr/>
        </p:nvSpPr>
        <p:spPr>
          <a:xfrm>
            <a:off x="2949309" y="2504962"/>
            <a:ext cx="372377" cy="290835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7" name="Straight Arrow Connector 246"/>
          <p:cNvCxnSpPr>
            <a:stCxn id="248" idx="2"/>
          </p:cNvCxnSpPr>
          <p:nvPr/>
        </p:nvCxnSpPr>
        <p:spPr>
          <a:xfrm>
            <a:off x="2818410" y="1777609"/>
            <a:ext cx="338323" cy="734814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8" name="TextBox 247"/>
          <p:cNvSpPr txBox="1"/>
          <p:nvPr/>
        </p:nvSpPr>
        <p:spPr>
          <a:xfrm>
            <a:off x="1187656" y="823502"/>
            <a:ext cx="32615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</a:p>
        </p:txBody>
      </p:sp>
      <p:sp>
        <p:nvSpPr>
          <p:cNvPr id="251" name="Oval 250"/>
          <p:cNvSpPr/>
          <p:nvPr/>
        </p:nvSpPr>
        <p:spPr>
          <a:xfrm>
            <a:off x="3695762" y="2518322"/>
            <a:ext cx="372377" cy="290835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2" name="Straight Arrow Connector 251"/>
          <p:cNvCxnSpPr>
            <a:stCxn id="248" idx="2"/>
            <a:endCxn id="251" idx="1"/>
          </p:cNvCxnSpPr>
          <p:nvPr/>
        </p:nvCxnSpPr>
        <p:spPr>
          <a:xfrm>
            <a:off x="2818410" y="1777609"/>
            <a:ext cx="931885" cy="78330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Oval 256"/>
          <p:cNvSpPr/>
          <p:nvPr/>
        </p:nvSpPr>
        <p:spPr>
          <a:xfrm>
            <a:off x="4840199" y="2836990"/>
            <a:ext cx="372377" cy="290835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8" name="Straight Arrow Connector 257"/>
          <p:cNvCxnSpPr>
            <a:stCxn id="264" idx="2"/>
          </p:cNvCxnSpPr>
          <p:nvPr/>
        </p:nvCxnSpPr>
        <p:spPr>
          <a:xfrm flipH="1">
            <a:off x="5176838" y="1854091"/>
            <a:ext cx="1695136" cy="1004964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9" name="Oval 258"/>
          <p:cNvSpPr/>
          <p:nvPr/>
        </p:nvSpPr>
        <p:spPr>
          <a:xfrm>
            <a:off x="6337506" y="2883627"/>
            <a:ext cx="330031" cy="260801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0" name="Straight Arrow Connector 259"/>
          <p:cNvCxnSpPr>
            <a:stCxn id="264" idx="2"/>
            <a:endCxn id="259" idx="0"/>
          </p:cNvCxnSpPr>
          <p:nvPr/>
        </p:nvCxnSpPr>
        <p:spPr>
          <a:xfrm flipH="1">
            <a:off x="6502522" y="1854091"/>
            <a:ext cx="369452" cy="1029536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TextBox 263"/>
          <p:cNvSpPr txBox="1"/>
          <p:nvPr/>
        </p:nvSpPr>
        <p:spPr>
          <a:xfrm>
            <a:off x="5241220" y="899984"/>
            <a:ext cx="32615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endParaRPr lang="en-US" sz="28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" grpId="0" animBg="1"/>
      <p:bldP spid="246" grpId="0" animBg="1"/>
      <p:bldP spid="248" grpId="0"/>
      <p:bldP spid="251" grpId="0" animBg="1"/>
      <p:bldP spid="257" grpId="0" animBg="1"/>
      <p:bldP spid="259" grpId="0" animBg="1"/>
      <p:bldP spid="26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3383;p77"/>
          <p:cNvGrpSpPr/>
          <p:nvPr/>
        </p:nvGrpSpPr>
        <p:grpSpPr>
          <a:xfrm flipH="1">
            <a:off x="386142" y="2741955"/>
            <a:ext cx="1287675" cy="2339191"/>
            <a:chOff x="3337247" y="3072011"/>
            <a:chExt cx="814221" cy="1479114"/>
          </a:xfrm>
        </p:grpSpPr>
        <p:sp>
          <p:nvSpPr>
            <p:cNvPr id="74" name="Google Shape;3384;p77"/>
            <p:cNvSpPr/>
            <p:nvPr/>
          </p:nvSpPr>
          <p:spPr>
            <a:xfrm>
              <a:off x="3841247" y="3094678"/>
              <a:ext cx="26074" cy="68296"/>
            </a:xfrm>
            <a:custGeom>
              <a:avLst/>
              <a:gdLst/>
              <a:ahLst/>
              <a:cxnLst/>
              <a:rect l="l" t="t" r="r" b="b"/>
              <a:pathLst>
                <a:path w="176" h="461" extrusionOk="0">
                  <a:moveTo>
                    <a:pt x="163" y="1"/>
                  </a:moveTo>
                  <a:cubicBezTo>
                    <a:pt x="14" y="17"/>
                    <a:pt x="1" y="341"/>
                    <a:pt x="53" y="422"/>
                  </a:cubicBezTo>
                  <a:cubicBezTo>
                    <a:pt x="69" y="435"/>
                    <a:pt x="82" y="461"/>
                    <a:pt x="108" y="461"/>
                  </a:cubicBezTo>
                  <a:cubicBezTo>
                    <a:pt x="163" y="461"/>
                    <a:pt x="121" y="341"/>
                    <a:pt x="121" y="312"/>
                  </a:cubicBezTo>
                  <a:cubicBezTo>
                    <a:pt x="108" y="231"/>
                    <a:pt x="121" y="69"/>
                    <a:pt x="176" y="17"/>
                  </a:cubicBezTo>
                  <a:cubicBezTo>
                    <a:pt x="176" y="17"/>
                    <a:pt x="176" y="1"/>
                    <a:pt x="163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385;p77"/>
            <p:cNvSpPr/>
            <p:nvPr/>
          </p:nvSpPr>
          <p:spPr>
            <a:xfrm>
              <a:off x="3833099" y="3072011"/>
              <a:ext cx="318369" cy="241629"/>
            </a:xfrm>
            <a:custGeom>
              <a:avLst/>
              <a:gdLst/>
              <a:ahLst/>
              <a:cxnLst/>
              <a:rect l="l" t="t" r="r" b="b"/>
              <a:pathLst>
                <a:path w="2149" h="1631" extrusionOk="0">
                  <a:moveTo>
                    <a:pt x="868" y="1"/>
                  </a:moveTo>
                  <a:cubicBezTo>
                    <a:pt x="609" y="1"/>
                    <a:pt x="378" y="103"/>
                    <a:pt x="244" y="303"/>
                  </a:cubicBezTo>
                  <a:cubicBezTo>
                    <a:pt x="1" y="656"/>
                    <a:pt x="299" y="1032"/>
                    <a:pt x="756" y="1343"/>
                  </a:cubicBezTo>
                  <a:cubicBezTo>
                    <a:pt x="1020" y="1514"/>
                    <a:pt x="1283" y="1630"/>
                    <a:pt x="1506" y="1630"/>
                  </a:cubicBezTo>
                  <a:cubicBezTo>
                    <a:pt x="1672" y="1630"/>
                    <a:pt x="1815" y="1566"/>
                    <a:pt x="1919" y="1411"/>
                  </a:cubicBezTo>
                  <a:cubicBezTo>
                    <a:pt x="2149" y="1045"/>
                    <a:pt x="1971" y="507"/>
                    <a:pt x="1514" y="209"/>
                  </a:cubicBezTo>
                  <a:cubicBezTo>
                    <a:pt x="1307" y="69"/>
                    <a:pt x="1079" y="1"/>
                    <a:pt x="868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386;p77"/>
            <p:cNvSpPr/>
            <p:nvPr/>
          </p:nvSpPr>
          <p:spPr>
            <a:xfrm>
              <a:off x="3375173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973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2" y="749"/>
                    <a:pt x="879" y="911"/>
                    <a:pt x="743" y="1073"/>
                  </a:cubicBezTo>
                  <a:cubicBezTo>
                    <a:pt x="636" y="1193"/>
                    <a:pt x="542" y="1316"/>
                    <a:pt x="445" y="1452"/>
                  </a:cubicBezTo>
                  <a:cubicBezTo>
                    <a:pt x="406" y="1491"/>
                    <a:pt x="380" y="1546"/>
                    <a:pt x="325" y="1585"/>
                  </a:cubicBezTo>
                  <a:cubicBezTo>
                    <a:pt x="283" y="1627"/>
                    <a:pt x="218" y="1640"/>
                    <a:pt x="150" y="1653"/>
                  </a:cubicBezTo>
                  <a:cubicBezTo>
                    <a:pt x="108" y="1666"/>
                    <a:pt x="69" y="1666"/>
                    <a:pt x="27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69" y="1806"/>
                    <a:pt x="84" y="1808"/>
                    <a:pt x="99" y="1808"/>
                  </a:cubicBezTo>
                  <a:cubicBezTo>
                    <a:pt x="130" y="1808"/>
                    <a:pt x="163" y="1802"/>
                    <a:pt x="189" y="1802"/>
                  </a:cubicBezTo>
                  <a:cubicBezTo>
                    <a:pt x="202" y="1802"/>
                    <a:pt x="218" y="1815"/>
                    <a:pt x="218" y="1815"/>
                  </a:cubicBezTo>
                  <a:lnTo>
                    <a:pt x="218" y="1841"/>
                  </a:lnTo>
                  <a:cubicBezTo>
                    <a:pt x="176" y="1883"/>
                    <a:pt x="163" y="1909"/>
                    <a:pt x="150" y="1938"/>
                  </a:cubicBezTo>
                  <a:cubicBezTo>
                    <a:pt x="121" y="1977"/>
                    <a:pt x="27" y="2071"/>
                    <a:pt x="69" y="2126"/>
                  </a:cubicBezTo>
                  <a:cubicBezTo>
                    <a:pt x="78" y="2135"/>
                    <a:pt x="100" y="2144"/>
                    <a:pt x="118" y="2144"/>
                  </a:cubicBezTo>
                  <a:cubicBezTo>
                    <a:pt x="126" y="2144"/>
                    <a:pt x="132" y="2143"/>
                    <a:pt x="137" y="2139"/>
                  </a:cubicBezTo>
                  <a:cubicBezTo>
                    <a:pt x="176" y="2126"/>
                    <a:pt x="202" y="2113"/>
                    <a:pt x="231" y="2084"/>
                  </a:cubicBezTo>
                  <a:cubicBezTo>
                    <a:pt x="244" y="2071"/>
                    <a:pt x="257" y="2058"/>
                    <a:pt x="257" y="2045"/>
                  </a:cubicBezTo>
                  <a:cubicBezTo>
                    <a:pt x="270" y="2045"/>
                    <a:pt x="283" y="2019"/>
                    <a:pt x="299" y="2019"/>
                  </a:cubicBezTo>
                  <a:cubicBezTo>
                    <a:pt x="312" y="2019"/>
                    <a:pt x="312" y="2045"/>
                    <a:pt x="312" y="2045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3" y="2126"/>
                    <a:pt x="257" y="2152"/>
                    <a:pt x="244" y="2194"/>
                  </a:cubicBezTo>
                  <a:cubicBezTo>
                    <a:pt x="231" y="2220"/>
                    <a:pt x="218" y="2233"/>
                    <a:pt x="218" y="2262"/>
                  </a:cubicBezTo>
                  <a:cubicBezTo>
                    <a:pt x="218" y="2275"/>
                    <a:pt x="218" y="2301"/>
                    <a:pt x="231" y="2301"/>
                  </a:cubicBezTo>
                  <a:cubicBezTo>
                    <a:pt x="244" y="2314"/>
                    <a:pt x="257" y="2314"/>
                    <a:pt x="270" y="2314"/>
                  </a:cubicBezTo>
                  <a:cubicBezTo>
                    <a:pt x="278" y="2317"/>
                    <a:pt x="285" y="2319"/>
                    <a:pt x="292" y="2319"/>
                  </a:cubicBezTo>
                  <a:cubicBezTo>
                    <a:pt x="312" y="2319"/>
                    <a:pt x="328" y="2307"/>
                    <a:pt x="338" y="2288"/>
                  </a:cubicBezTo>
                  <a:cubicBezTo>
                    <a:pt x="364" y="2275"/>
                    <a:pt x="393" y="2246"/>
                    <a:pt x="406" y="2220"/>
                  </a:cubicBezTo>
                  <a:cubicBezTo>
                    <a:pt x="432" y="2194"/>
                    <a:pt x="445" y="2165"/>
                    <a:pt x="474" y="2139"/>
                  </a:cubicBezTo>
                  <a:cubicBezTo>
                    <a:pt x="474" y="2126"/>
                    <a:pt x="487" y="2126"/>
                    <a:pt x="487" y="2126"/>
                  </a:cubicBezTo>
                  <a:cubicBezTo>
                    <a:pt x="500" y="2126"/>
                    <a:pt x="500" y="2126"/>
                    <a:pt x="513" y="2139"/>
                  </a:cubicBezTo>
                  <a:lnTo>
                    <a:pt x="513" y="2165"/>
                  </a:lnTo>
                  <a:cubicBezTo>
                    <a:pt x="500" y="2181"/>
                    <a:pt x="500" y="2207"/>
                    <a:pt x="487" y="2220"/>
                  </a:cubicBezTo>
                  <a:cubicBezTo>
                    <a:pt x="474" y="2246"/>
                    <a:pt x="474" y="2262"/>
                    <a:pt x="461" y="2288"/>
                  </a:cubicBezTo>
                  <a:cubicBezTo>
                    <a:pt x="461" y="2314"/>
                    <a:pt x="445" y="2327"/>
                    <a:pt x="461" y="2356"/>
                  </a:cubicBezTo>
                  <a:cubicBezTo>
                    <a:pt x="469" y="2381"/>
                    <a:pt x="494" y="2395"/>
                    <a:pt x="522" y="2395"/>
                  </a:cubicBezTo>
                  <a:cubicBezTo>
                    <a:pt x="537" y="2395"/>
                    <a:pt x="553" y="2391"/>
                    <a:pt x="568" y="2382"/>
                  </a:cubicBezTo>
                  <a:cubicBezTo>
                    <a:pt x="594" y="2356"/>
                    <a:pt x="675" y="2207"/>
                    <a:pt x="688" y="2181"/>
                  </a:cubicBezTo>
                  <a:cubicBezTo>
                    <a:pt x="769" y="2032"/>
                    <a:pt x="866" y="1909"/>
                    <a:pt x="960" y="1776"/>
                  </a:cubicBezTo>
                  <a:cubicBezTo>
                    <a:pt x="1109" y="1559"/>
                    <a:pt x="1459" y="1154"/>
                    <a:pt x="1595" y="1031"/>
                  </a:cubicBezTo>
                  <a:lnTo>
                    <a:pt x="2065" y="20"/>
                  </a:lnTo>
                  <a:cubicBezTo>
                    <a:pt x="2038" y="8"/>
                    <a:pt x="2008" y="1"/>
                    <a:pt x="1973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387;p77"/>
            <p:cNvSpPr/>
            <p:nvPr/>
          </p:nvSpPr>
          <p:spPr>
            <a:xfrm>
              <a:off x="3841247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94" y="1"/>
                  </a:moveTo>
                  <a:cubicBezTo>
                    <a:pt x="59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297" y="2032"/>
                    <a:pt x="1378" y="2181"/>
                  </a:cubicBezTo>
                  <a:cubicBezTo>
                    <a:pt x="1391" y="2207"/>
                    <a:pt x="1472" y="2356"/>
                    <a:pt x="1511" y="2382"/>
                  </a:cubicBezTo>
                  <a:cubicBezTo>
                    <a:pt x="1521" y="2391"/>
                    <a:pt x="1534" y="2395"/>
                    <a:pt x="1548" y="2395"/>
                  </a:cubicBezTo>
                  <a:cubicBezTo>
                    <a:pt x="1572" y="2395"/>
                    <a:pt x="1598" y="2381"/>
                    <a:pt x="1608" y="2356"/>
                  </a:cubicBezTo>
                  <a:cubicBezTo>
                    <a:pt x="1621" y="2327"/>
                    <a:pt x="1608" y="2314"/>
                    <a:pt x="1608" y="2288"/>
                  </a:cubicBezTo>
                  <a:cubicBezTo>
                    <a:pt x="1592" y="2262"/>
                    <a:pt x="1592" y="2246"/>
                    <a:pt x="1579" y="2220"/>
                  </a:cubicBezTo>
                  <a:cubicBezTo>
                    <a:pt x="1579" y="2207"/>
                    <a:pt x="1566" y="2181"/>
                    <a:pt x="1566" y="2165"/>
                  </a:cubicBezTo>
                  <a:cubicBezTo>
                    <a:pt x="1553" y="2152"/>
                    <a:pt x="1553" y="2152"/>
                    <a:pt x="1566" y="2139"/>
                  </a:cubicBezTo>
                  <a:cubicBezTo>
                    <a:pt x="1566" y="2126"/>
                    <a:pt x="1566" y="2126"/>
                    <a:pt x="1579" y="2126"/>
                  </a:cubicBezTo>
                  <a:cubicBezTo>
                    <a:pt x="1579" y="2126"/>
                    <a:pt x="1592" y="2126"/>
                    <a:pt x="1592" y="2139"/>
                  </a:cubicBezTo>
                  <a:cubicBezTo>
                    <a:pt x="1621" y="2165"/>
                    <a:pt x="1634" y="2194"/>
                    <a:pt x="1660" y="2220"/>
                  </a:cubicBezTo>
                  <a:cubicBezTo>
                    <a:pt x="1689" y="2246"/>
                    <a:pt x="1702" y="2275"/>
                    <a:pt x="1728" y="2288"/>
                  </a:cubicBezTo>
                  <a:cubicBezTo>
                    <a:pt x="1747" y="2307"/>
                    <a:pt x="1768" y="2319"/>
                    <a:pt x="1787" y="2319"/>
                  </a:cubicBezTo>
                  <a:cubicBezTo>
                    <a:pt x="1795" y="2319"/>
                    <a:pt x="1802" y="2317"/>
                    <a:pt x="1809" y="2314"/>
                  </a:cubicBezTo>
                  <a:cubicBezTo>
                    <a:pt x="1809" y="2314"/>
                    <a:pt x="1822" y="2314"/>
                    <a:pt x="1835" y="2301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33"/>
                    <a:pt x="1835" y="2220"/>
                    <a:pt x="1835" y="2194"/>
                  </a:cubicBezTo>
                  <a:cubicBezTo>
                    <a:pt x="1809" y="2152"/>
                    <a:pt x="1796" y="2126"/>
                    <a:pt x="1770" y="2084"/>
                  </a:cubicBezTo>
                  <a:cubicBezTo>
                    <a:pt x="1770" y="2071"/>
                    <a:pt x="1754" y="2058"/>
                    <a:pt x="1754" y="2045"/>
                  </a:cubicBezTo>
                  <a:cubicBezTo>
                    <a:pt x="1754" y="2045"/>
                    <a:pt x="1754" y="2019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5" y="2071"/>
                    <a:pt x="1851" y="2084"/>
                  </a:cubicBezTo>
                  <a:cubicBezTo>
                    <a:pt x="1864" y="2113"/>
                    <a:pt x="1903" y="2126"/>
                    <a:pt x="1932" y="2139"/>
                  </a:cubicBezTo>
                  <a:cubicBezTo>
                    <a:pt x="1936" y="2143"/>
                    <a:pt x="1942" y="2144"/>
                    <a:pt x="1949" y="2144"/>
                  </a:cubicBezTo>
                  <a:cubicBezTo>
                    <a:pt x="1965" y="2144"/>
                    <a:pt x="1988" y="2135"/>
                    <a:pt x="1997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83"/>
                    <a:pt x="1864" y="1841"/>
                  </a:cubicBezTo>
                  <a:cubicBezTo>
                    <a:pt x="1851" y="1841"/>
                    <a:pt x="1851" y="1828"/>
                    <a:pt x="1851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3" y="1802"/>
                    <a:pt x="1936" y="1808"/>
                    <a:pt x="1968" y="1808"/>
                  </a:cubicBezTo>
                  <a:cubicBezTo>
                    <a:pt x="1983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66"/>
                    <a:pt x="1958" y="1666"/>
                    <a:pt x="1916" y="1653"/>
                  </a:cubicBezTo>
                  <a:cubicBezTo>
                    <a:pt x="1851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21" y="1452"/>
                  </a:cubicBezTo>
                  <a:cubicBezTo>
                    <a:pt x="1527" y="1316"/>
                    <a:pt x="1430" y="1193"/>
                    <a:pt x="1323" y="1073"/>
                  </a:cubicBezTo>
                  <a:cubicBezTo>
                    <a:pt x="1187" y="911"/>
                    <a:pt x="1054" y="749"/>
                    <a:pt x="918" y="587"/>
                  </a:cubicBezTo>
                  <a:cubicBezTo>
                    <a:pt x="509" y="144"/>
                    <a:pt x="255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388;p77"/>
            <p:cNvSpPr/>
            <p:nvPr/>
          </p:nvSpPr>
          <p:spPr>
            <a:xfrm>
              <a:off x="3565247" y="3769050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57"/>
                    <a:pt x="824" y="471"/>
                  </a:cubicBezTo>
                  <a:cubicBezTo>
                    <a:pt x="798" y="701"/>
                    <a:pt x="539" y="876"/>
                    <a:pt x="325" y="1579"/>
                  </a:cubicBezTo>
                  <a:cubicBezTo>
                    <a:pt x="69" y="2389"/>
                    <a:pt x="1" y="3280"/>
                    <a:pt x="1" y="3280"/>
                  </a:cubicBezTo>
                  <a:cubicBezTo>
                    <a:pt x="1" y="3280"/>
                    <a:pt x="513" y="3442"/>
                    <a:pt x="1323" y="3442"/>
                  </a:cubicBezTo>
                  <a:cubicBezTo>
                    <a:pt x="2146" y="3442"/>
                    <a:pt x="2661" y="3280"/>
                    <a:pt x="2661" y="3280"/>
                  </a:cubicBezTo>
                  <a:cubicBezTo>
                    <a:pt x="2661" y="3280"/>
                    <a:pt x="2593" y="2389"/>
                    <a:pt x="2337" y="1579"/>
                  </a:cubicBezTo>
                  <a:cubicBezTo>
                    <a:pt x="2120" y="876"/>
                    <a:pt x="1864" y="701"/>
                    <a:pt x="1835" y="471"/>
                  </a:cubicBezTo>
                  <a:cubicBezTo>
                    <a:pt x="1822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389;p77"/>
            <p:cNvSpPr/>
            <p:nvPr/>
          </p:nvSpPr>
          <p:spPr>
            <a:xfrm>
              <a:off x="3337247" y="3129938"/>
              <a:ext cx="782071" cy="584738"/>
            </a:xfrm>
            <a:custGeom>
              <a:avLst/>
              <a:gdLst/>
              <a:ahLst/>
              <a:cxnLst/>
              <a:rect l="l" t="t" r="r" b="b"/>
              <a:pathLst>
                <a:path w="5279" h="3947" extrusionOk="0">
                  <a:moveTo>
                    <a:pt x="2573" y="0"/>
                  </a:moveTo>
                  <a:cubicBezTo>
                    <a:pt x="2073" y="0"/>
                    <a:pt x="1546" y="144"/>
                    <a:pt x="1122" y="508"/>
                  </a:cubicBezTo>
                  <a:cubicBezTo>
                    <a:pt x="1" y="1480"/>
                    <a:pt x="607" y="2977"/>
                    <a:pt x="837" y="3032"/>
                  </a:cubicBezTo>
                  <a:cubicBezTo>
                    <a:pt x="837" y="3032"/>
                    <a:pt x="2721" y="3946"/>
                    <a:pt x="3858" y="3946"/>
                  </a:cubicBezTo>
                  <a:cubicBezTo>
                    <a:pt x="4009" y="3946"/>
                    <a:pt x="4146" y="3930"/>
                    <a:pt x="4265" y="3894"/>
                  </a:cubicBezTo>
                  <a:cubicBezTo>
                    <a:pt x="5279" y="3586"/>
                    <a:pt x="5143" y="1788"/>
                    <a:pt x="4900" y="1331"/>
                  </a:cubicBezTo>
                  <a:cubicBezTo>
                    <a:pt x="4669" y="855"/>
                    <a:pt x="4363" y="832"/>
                    <a:pt x="4273" y="832"/>
                  </a:cubicBezTo>
                  <a:cubicBezTo>
                    <a:pt x="4263" y="832"/>
                    <a:pt x="4256" y="832"/>
                    <a:pt x="4252" y="832"/>
                  </a:cubicBezTo>
                  <a:cubicBezTo>
                    <a:pt x="4143" y="387"/>
                    <a:pt x="3394" y="0"/>
                    <a:pt x="2573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390;p77"/>
            <p:cNvSpPr/>
            <p:nvPr/>
          </p:nvSpPr>
          <p:spPr>
            <a:xfrm>
              <a:off x="3687173" y="3769050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lnTo>
                    <a:pt x="299" y="406"/>
                  </a:lnTo>
                  <a:cubicBezTo>
                    <a:pt x="526" y="406"/>
                    <a:pt x="837" y="338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391;p77"/>
            <p:cNvSpPr/>
            <p:nvPr/>
          </p:nvSpPr>
          <p:spPr>
            <a:xfrm>
              <a:off x="3507173" y="4214977"/>
              <a:ext cx="509924" cy="336147"/>
            </a:xfrm>
            <a:custGeom>
              <a:avLst/>
              <a:gdLst/>
              <a:ahLst/>
              <a:cxnLst/>
              <a:rect l="l" t="t" r="r" b="b"/>
              <a:pathLst>
                <a:path w="3442" h="2269" extrusionOk="0">
                  <a:moveTo>
                    <a:pt x="726" y="1"/>
                  </a:moveTo>
                  <a:cubicBezTo>
                    <a:pt x="536" y="1"/>
                    <a:pt x="393" y="68"/>
                    <a:pt x="393" y="270"/>
                  </a:cubicBezTo>
                  <a:cubicBezTo>
                    <a:pt x="393" y="863"/>
                    <a:pt x="526" y="1945"/>
                    <a:pt x="526" y="1945"/>
                  </a:cubicBezTo>
                  <a:cubicBezTo>
                    <a:pt x="526" y="1945"/>
                    <a:pt x="270" y="2026"/>
                    <a:pt x="137" y="2094"/>
                  </a:cubicBezTo>
                  <a:cubicBezTo>
                    <a:pt x="1" y="2175"/>
                    <a:pt x="40" y="2269"/>
                    <a:pt x="636" y="2269"/>
                  </a:cubicBezTo>
                  <a:lnTo>
                    <a:pt x="1485" y="2269"/>
                  </a:lnTo>
                  <a:lnTo>
                    <a:pt x="1621" y="730"/>
                  </a:lnTo>
                  <a:lnTo>
                    <a:pt x="1822" y="730"/>
                  </a:lnTo>
                  <a:lnTo>
                    <a:pt x="1958" y="2269"/>
                  </a:lnTo>
                  <a:lnTo>
                    <a:pt x="2823" y="2269"/>
                  </a:lnTo>
                  <a:cubicBezTo>
                    <a:pt x="3403" y="2269"/>
                    <a:pt x="3442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945"/>
                    <a:pt x="3053" y="863"/>
                    <a:pt x="3053" y="270"/>
                  </a:cubicBezTo>
                  <a:cubicBezTo>
                    <a:pt x="3053" y="68"/>
                    <a:pt x="2912" y="1"/>
                    <a:pt x="2724" y="1"/>
                  </a:cubicBezTo>
                  <a:cubicBezTo>
                    <a:pt x="2347" y="1"/>
                    <a:pt x="1783" y="270"/>
                    <a:pt x="1783" y="270"/>
                  </a:cubicBezTo>
                  <a:lnTo>
                    <a:pt x="1783" y="364"/>
                  </a:lnTo>
                  <a:lnTo>
                    <a:pt x="1660" y="364"/>
                  </a:lnTo>
                  <a:lnTo>
                    <a:pt x="1676" y="270"/>
                  </a:lnTo>
                  <a:cubicBezTo>
                    <a:pt x="1676" y="270"/>
                    <a:pt x="1106" y="1"/>
                    <a:pt x="726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392;p77"/>
            <p:cNvSpPr/>
            <p:nvPr/>
          </p:nvSpPr>
          <p:spPr>
            <a:xfrm>
              <a:off x="3793247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1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393;p77"/>
            <p:cNvSpPr/>
            <p:nvPr/>
          </p:nvSpPr>
          <p:spPr>
            <a:xfrm>
              <a:off x="35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6" y="1"/>
                  </a:moveTo>
                  <a:cubicBezTo>
                    <a:pt x="526" y="1"/>
                    <a:pt x="270" y="82"/>
                    <a:pt x="137" y="150"/>
                  </a:cubicBezTo>
                  <a:cubicBezTo>
                    <a:pt x="1" y="231"/>
                    <a:pt x="40" y="325"/>
                    <a:pt x="636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394;p77"/>
            <p:cNvSpPr/>
            <p:nvPr/>
          </p:nvSpPr>
          <p:spPr>
            <a:xfrm>
              <a:off x="3449099" y="3250679"/>
              <a:ext cx="564146" cy="534368"/>
            </a:xfrm>
            <a:custGeom>
              <a:avLst/>
              <a:gdLst/>
              <a:ahLst/>
              <a:cxnLst/>
              <a:rect l="l" t="t" r="r" b="b"/>
              <a:pathLst>
                <a:path w="3808" h="3607" extrusionOk="0">
                  <a:moveTo>
                    <a:pt x="1906" y="1"/>
                  </a:moveTo>
                  <a:cubicBezTo>
                    <a:pt x="1297" y="1"/>
                    <a:pt x="448" y="205"/>
                    <a:pt x="218" y="1083"/>
                  </a:cubicBezTo>
                  <a:cubicBezTo>
                    <a:pt x="1" y="1961"/>
                    <a:pt x="27" y="2865"/>
                    <a:pt x="406" y="3202"/>
                  </a:cubicBezTo>
                  <a:cubicBezTo>
                    <a:pt x="772" y="3552"/>
                    <a:pt x="1378" y="3607"/>
                    <a:pt x="1906" y="3607"/>
                  </a:cubicBezTo>
                  <a:cubicBezTo>
                    <a:pt x="2418" y="3607"/>
                    <a:pt x="3024" y="3552"/>
                    <a:pt x="3403" y="3202"/>
                  </a:cubicBezTo>
                  <a:cubicBezTo>
                    <a:pt x="3769" y="2865"/>
                    <a:pt x="3808" y="1961"/>
                    <a:pt x="3591" y="1083"/>
                  </a:cubicBezTo>
                  <a:cubicBezTo>
                    <a:pt x="3364" y="205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395;p77"/>
            <p:cNvSpPr/>
            <p:nvPr/>
          </p:nvSpPr>
          <p:spPr>
            <a:xfrm>
              <a:off x="3473099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68" y="756"/>
                    <a:pt x="743" y="581"/>
                    <a:pt x="743" y="377"/>
                  </a:cubicBezTo>
                  <a:cubicBezTo>
                    <a:pt x="743" y="176"/>
                    <a:pt x="568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396;p77"/>
            <p:cNvSpPr/>
            <p:nvPr/>
          </p:nvSpPr>
          <p:spPr>
            <a:xfrm>
              <a:off x="3867173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4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4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397;p77"/>
            <p:cNvSpPr/>
            <p:nvPr/>
          </p:nvSpPr>
          <p:spPr>
            <a:xfrm>
              <a:off x="3665099" y="3666828"/>
              <a:ext cx="135999" cy="52148"/>
            </a:xfrm>
            <a:custGeom>
              <a:avLst/>
              <a:gdLst/>
              <a:ahLst/>
              <a:cxnLst/>
              <a:rect l="l" t="t" r="r" b="b"/>
              <a:pathLst>
                <a:path w="918" h="352" extrusionOk="0">
                  <a:moveTo>
                    <a:pt x="918" y="1"/>
                  </a:moveTo>
                  <a:cubicBezTo>
                    <a:pt x="918" y="1"/>
                    <a:pt x="837" y="1"/>
                    <a:pt x="487" y="14"/>
                  </a:cubicBezTo>
                  <a:cubicBezTo>
                    <a:pt x="244" y="27"/>
                    <a:pt x="1" y="43"/>
                    <a:pt x="1" y="43"/>
                  </a:cubicBezTo>
                  <a:cubicBezTo>
                    <a:pt x="1" y="43"/>
                    <a:pt x="78" y="351"/>
                    <a:pt x="434" y="351"/>
                  </a:cubicBezTo>
                  <a:cubicBezTo>
                    <a:pt x="443" y="351"/>
                    <a:pt x="452" y="351"/>
                    <a:pt x="461" y="351"/>
                  </a:cubicBezTo>
                  <a:cubicBezTo>
                    <a:pt x="905" y="338"/>
                    <a:pt x="918" y="1"/>
                    <a:pt x="918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398;p77"/>
            <p:cNvSpPr/>
            <p:nvPr/>
          </p:nvSpPr>
          <p:spPr>
            <a:xfrm>
              <a:off x="3691025" y="3694680"/>
              <a:ext cx="80296" cy="24148"/>
            </a:xfrm>
            <a:custGeom>
              <a:avLst/>
              <a:gdLst/>
              <a:ahLst/>
              <a:cxnLst/>
              <a:rect l="l" t="t" r="r" b="b"/>
              <a:pathLst>
                <a:path w="542" h="163" extrusionOk="0">
                  <a:moveTo>
                    <a:pt x="257" y="1"/>
                  </a:moveTo>
                  <a:cubicBezTo>
                    <a:pt x="150" y="1"/>
                    <a:pt x="69" y="30"/>
                    <a:pt x="1" y="82"/>
                  </a:cubicBezTo>
                  <a:cubicBezTo>
                    <a:pt x="69" y="137"/>
                    <a:pt x="163" y="163"/>
                    <a:pt x="286" y="163"/>
                  </a:cubicBezTo>
                  <a:cubicBezTo>
                    <a:pt x="393" y="163"/>
                    <a:pt x="474" y="137"/>
                    <a:pt x="542" y="111"/>
                  </a:cubicBezTo>
                  <a:cubicBezTo>
                    <a:pt x="474" y="43"/>
                    <a:pt x="367" y="1"/>
                    <a:pt x="257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399;p77"/>
            <p:cNvSpPr/>
            <p:nvPr/>
          </p:nvSpPr>
          <p:spPr>
            <a:xfrm>
              <a:off x="3425099" y="3220901"/>
              <a:ext cx="612145" cy="243999"/>
            </a:xfrm>
            <a:custGeom>
              <a:avLst/>
              <a:gdLst/>
              <a:ahLst/>
              <a:cxnLst/>
              <a:rect l="l" t="t" r="r" b="b"/>
              <a:pathLst>
                <a:path w="4132" h="1647" extrusionOk="0">
                  <a:moveTo>
                    <a:pt x="2068" y="1"/>
                  </a:moveTo>
                  <a:cubicBezTo>
                    <a:pt x="1" y="1"/>
                    <a:pt x="205" y="1647"/>
                    <a:pt x="205" y="1647"/>
                  </a:cubicBezTo>
                  <a:cubicBezTo>
                    <a:pt x="879" y="1514"/>
                    <a:pt x="1284" y="1012"/>
                    <a:pt x="1459" y="756"/>
                  </a:cubicBezTo>
                  <a:lnTo>
                    <a:pt x="1459" y="756"/>
                  </a:lnTo>
                  <a:cubicBezTo>
                    <a:pt x="1433" y="973"/>
                    <a:pt x="1391" y="1365"/>
                    <a:pt x="1404" y="1433"/>
                  </a:cubicBezTo>
                  <a:cubicBezTo>
                    <a:pt x="1404" y="1485"/>
                    <a:pt x="1744" y="1498"/>
                    <a:pt x="2068" y="1498"/>
                  </a:cubicBezTo>
                  <a:cubicBezTo>
                    <a:pt x="2392" y="1498"/>
                    <a:pt x="2716" y="1485"/>
                    <a:pt x="2729" y="1433"/>
                  </a:cubicBezTo>
                  <a:cubicBezTo>
                    <a:pt x="2729" y="1365"/>
                    <a:pt x="2700" y="973"/>
                    <a:pt x="2674" y="756"/>
                  </a:cubicBezTo>
                  <a:lnTo>
                    <a:pt x="2674" y="756"/>
                  </a:lnTo>
                  <a:cubicBezTo>
                    <a:pt x="2849" y="1012"/>
                    <a:pt x="3254" y="1514"/>
                    <a:pt x="3931" y="1647"/>
                  </a:cubicBezTo>
                  <a:cubicBezTo>
                    <a:pt x="3931" y="1647"/>
                    <a:pt x="4132" y="1"/>
                    <a:pt x="206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400;p77"/>
            <p:cNvSpPr/>
            <p:nvPr/>
          </p:nvSpPr>
          <p:spPr>
            <a:xfrm>
              <a:off x="3679025" y="3602828"/>
              <a:ext cx="72148" cy="29481"/>
            </a:xfrm>
            <a:custGeom>
              <a:avLst/>
              <a:gdLst/>
              <a:ahLst/>
              <a:cxnLst/>
              <a:rect l="l" t="t" r="r" b="b"/>
              <a:pathLst>
                <a:path w="487" h="199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1"/>
                    <a:pt x="132" y="198"/>
                    <a:pt x="258" y="198"/>
                  </a:cubicBezTo>
                  <a:cubicBezTo>
                    <a:pt x="375" y="198"/>
                    <a:pt x="487" y="175"/>
                    <a:pt x="487" y="122"/>
                  </a:cubicBezTo>
                  <a:cubicBezTo>
                    <a:pt x="474" y="54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401;p77"/>
            <p:cNvSpPr/>
            <p:nvPr/>
          </p:nvSpPr>
          <p:spPr>
            <a:xfrm>
              <a:off x="3677099" y="3598531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3" y="1"/>
                  </a:moveTo>
                  <a:cubicBezTo>
                    <a:pt x="152" y="1"/>
                    <a:pt x="28" y="57"/>
                    <a:pt x="1" y="164"/>
                  </a:cubicBezTo>
                  <a:cubicBezTo>
                    <a:pt x="95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14" y="58"/>
                    <a:pt x="395" y="1"/>
                    <a:pt x="2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402;p77"/>
            <p:cNvSpPr/>
            <p:nvPr/>
          </p:nvSpPr>
          <p:spPr>
            <a:xfrm>
              <a:off x="3773395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81"/>
                    <a:pt x="179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27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403;p77"/>
            <p:cNvSpPr/>
            <p:nvPr/>
          </p:nvSpPr>
          <p:spPr>
            <a:xfrm>
              <a:off x="3783173" y="3450531"/>
              <a:ext cx="180147" cy="88889"/>
            </a:xfrm>
            <a:custGeom>
              <a:avLst/>
              <a:gdLst/>
              <a:ahLst/>
              <a:cxnLst/>
              <a:rect l="l" t="t" r="r" b="b"/>
              <a:pathLst>
                <a:path w="1216" h="600" extrusionOk="0">
                  <a:moveTo>
                    <a:pt x="579" y="0"/>
                  </a:moveTo>
                  <a:cubicBezTo>
                    <a:pt x="449" y="0"/>
                    <a:pt x="322" y="37"/>
                    <a:pt x="218" y="97"/>
                  </a:cubicBezTo>
                  <a:cubicBezTo>
                    <a:pt x="69" y="191"/>
                    <a:pt x="27" y="314"/>
                    <a:pt x="1" y="476"/>
                  </a:cubicBezTo>
                  <a:cubicBezTo>
                    <a:pt x="1" y="482"/>
                    <a:pt x="4" y="486"/>
                    <a:pt x="7" y="486"/>
                  </a:cubicBezTo>
                  <a:cubicBezTo>
                    <a:pt x="11" y="486"/>
                    <a:pt x="14" y="482"/>
                    <a:pt x="14" y="476"/>
                  </a:cubicBezTo>
                  <a:cubicBezTo>
                    <a:pt x="84" y="265"/>
                    <a:pt x="318" y="115"/>
                    <a:pt x="546" y="115"/>
                  </a:cubicBezTo>
                  <a:cubicBezTo>
                    <a:pt x="580" y="115"/>
                    <a:pt x="615" y="119"/>
                    <a:pt x="649" y="126"/>
                  </a:cubicBezTo>
                  <a:cubicBezTo>
                    <a:pt x="756" y="139"/>
                    <a:pt x="866" y="207"/>
                    <a:pt x="931" y="288"/>
                  </a:cubicBezTo>
                  <a:cubicBezTo>
                    <a:pt x="1012" y="382"/>
                    <a:pt x="1028" y="489"/>
                    <a:pt x="1093" y="583"/>
                  </a:cubicBezTo>
                  <a:cubicBezTo>
                    <a:pt x="1102" y="590"/>
                    <a:pt x="1115" y="599"/>
                    <a:pt x="1127" y="599"/>
                  </a:cubicBezTo>
                  <a:cubicBezTo>
                    <a:pt x="1135" y="599"/>
                    <a:pt x="1143" y="595"/>
                    <a:pt x="1148" y="583"/>
                  </a:cubicBezTo>
                  <a:cubicBezTo>
                    <a:pt x="1216" y="463"/>
                    <a:pt x="1109" y="288"/>
                    <a:pt x="1012" y="191"/>
                  </a:cubicBezTo>
                  <a:cubicBezTo>
                    <a:pt x="918" y="97"/>
                    <a:pt x="769" y="29"/>
                    <a:pt x="636" y="3"/>
                  </a:cubicBezTo>
                  <a:cubicBezTo>
                    <a:pt x="617" y="1"/>
                    <a:pt x="598" y="0"/>
                    <a:pt x="5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404;p77"/>
            <p:cNvSpPr/>
            <p:nvPr/>
          </p:nvSpPr>
          <p:spPr>
            <a:xfrm>
              <a:off x="3791321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33" y="811"/>
                    <a:pt x="811" y="636"/>
                    <a:pt x="811" y="406"/>
                  </a:cubicBezTo>
                  <a:cubicBezTo>
                    <a:pt x="811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405;p77"/>
            <p:cNvSpPr/>
            <p:nvPr/>
          </p:nvSpPr>
          <p:spPr>
            <a:xfrm>
              <a:off x="3800951" y="3518976"/>
              <a:ext cx="38518" cy="38074"/>
            </a:xfrm>
            <a:custGeom>
              <a:avLst/>
              <a:gdLst/>
              <a:ahLst/>
              <a:cxnLst/>
              <a:rect l="l" t="t" r="r" b="b"/>
              <a:pathLst>
                <a:path w="260" h="257" extrusionOk="0">
                  <a:moveTo>
                    <a:pt x="137" y="1"/>
                  </a:moveTo>
                  <a:cubicBezTo>
                    <a:pt x="56" y="1"/>
                    <a:pt x="1" y="53"/>
                    <a:pt x="1" y="121"/>
                  </a:cubicBezTo>
                  <a:cubicBezTo>
                    <a:pt x="1" y="202"/>
                    <a:pt x="56" y="257"/>
                    <a:pt x="137" y="257"/>
                  </a:cubicBezTo>
                  <a:cubicBezTo>
                    <a:pt x="205" y="257"/>
                    <a:pt x="260" y="202"/>
                    <a:pt x="260" y="121"/>
                  </a:cubicBezTo>
                  <a:cubicBezTo>
                    <a:pt x="260" y="53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406;p77"/>
            <p:cNvSpPr/>
            <p:nvPr/>
          </p:nvSpPr>
          <p:spPr>
            <a:xfrm>
              <a:off x="3497099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407;p77"/>
            <p:cNvSpPr/>
            <p:nvPr/>
          </p:nvSpPr>
          <p:spPr>
            <a:xfrm>
              <a:off x="3487025" y="3451568"/>
              <a:ext cx="180147" cy="87851"/>
            </a:xfrm>
            <a:custGeom>
              <a:avLst/>
              <a:gdLst/>
              <a:ahLst/>
              <a:cxnLst/>
              <a:rect l="l" t="t" r="r" b="b"/>
              <a:pathLst>
                <a:path w="1216" h="593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73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89" y="583"/>
                    <a:pt x="103" y="592"/>
                    <a:pt x="115" y="592"/>
                  </a:cubicBezTo>
                  <a:cubicBezTo>
                    <a:pt x="123" y="592"/>
                    <a:pt x="132" y="588"/>
                    <a:pt x="137" y="576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3" y="107"/>
                    <a:pt x="698" y="107"/>
                  </a:cubicBezTo>
                  <a:cubicBezTo>
                    <a:pt x="920" y="107"/>
                    <a:pt x="1133" y="247"/>
                    <a:pt x="1203" y="469"/>
                  </a:cubicBezTo>
                  <a:cubicBezTo>
                    <a:pt x="1207" y="473"/>
                    <a:pt x="1210" y="475"/>
                    <a:pt x="1212" y="475"/>
                  </a:cubicBezTo>
                  <a:cubicBezTo>
                    <a:pt x="1216" y="475"/>
                    <a:pt x="1216" y="469"/>
                    <a:pt x="1216" y="469"/>
                  </a:cubicBezTo>
                  <a:cubicBezTo>
                    <a:pt x="1190" y="294"/>
                    <a:pt x="1122" y="171"/>
                    <a:pt x="973" y="77"/>
                  </a:cubicBezTo>
                  <a:cubicBezTo>
                    <a:pt x="877" y="25"/>
                    <a:pt x="770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408;p77"/>
            <p:cNvSpPr/>
            <p:nvPr/>
          </p:nvSpPr>
          <p:spPr>
            <a:xfrm>
              <a:off x="3541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76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409;p77"/>
            <p:cNvSpPr/>
            <p:nvPr/>
          </p:nvSpPr>
          <p:spPr>
            <a:xfrm>
              <a:off x="3551321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410;p77"/>
            <p:cNvSpPr/>
            <p:nvPr/>
          </p:nvSpPr>
          <p:spPr>
            <a:xfrm>
              <a:off x="3865247" y="3386975"/>
              <a:ext cx="100000" cy="52000"/>
            </a:xfrm>
            <a:custGeom>
              <a:avLst/>
              <a:gdLst/>
              <a:ahLst/>
              <a:cxnLst/>
              <a:rect l="l" t="t" r="r" b="b"/>
              <a:pathLst>
                <a:path w="675" h="351" extrusionOk="0">
                  <a:moveTo>
                    <a:pt x="108" y="1"/>
                  </a:moveTo>
                  <a:cubicBezTo>
                    <a:pt x="95" y="1"/>
                    <a:pt x="69" y="14"/>
                    <a:pt x="40" y="14"/>
                  </a:cubicBezTo>
                  <a:cubicBezTo>
                    <a:pt x="27" y="27"/>
                    <a:pt x="1" y="53"/>
                    <a:pt x="1" y="95"/>
                  </a:cubicBezTo>
                  <a:cubicBezTo>
                    <a:pt x="1" y="150"/>
                    <a:pt x="40" y="163"/>
                    <a:pt x="82" y="176"/>
                  </a:cubicBezTo>
                  <a:cubicBezTo>
                    <a:pt x="121" y="176"/>
                    <a:pt x="163" y="189"/>
                    <a:pt x="189" y="189"/>
                  </a:cubicBezTo>
                  <a:cubicBezTo>
                    <a:pt x="215" y="202"/>
                    <a:pt x="244" y="202"/>
                    <a:pt x="270" y="202"/>
                  </a:cubicBezTo>
                  <a:cubicBezTo>
                    <a:pt x="364" y="231"/>
                    <a:pt x="445" y="257"/>
                    <a:pt x="526" y="296"/>
                  </a:cubicBezTo>
                  <a:cubicBezTo>
                    <a:pt x="555" y="325"/>
                    <a:pt x="594" y="338"/>
                    <a:pt x="620" y="351"/>
                  </a:cubicBezTo>
                  <a:cubicBezTo>
                    <a:pt x="636" y="351"/>
                    <a:pt x="662" y="351"/>
                    <a:pt x="662" y="338"/>
                  </a:cubicBezTo>
                  <a:cubicBezTo>
                    <a:pt x="675" y="325"/>
                    <a:pt x="675" y="325"/>
                    <a:pt x="675" y="312"/>
                  </a:cubicBezTo>
                  <a:cubicBezTo>
                    <a:pt x="662" y="270"/>
                    <a:pt x="636" y="231"/>
                    <a:pt x="607" y="202"/>
                  </a:cubicBezTo>
                  <a:cubicBezTo>
                    <a:pt x="568" y="150"/>
                    <a:pt x="513" y="121"/>
                    <a:pt x="458" y="82"/>
                  </a:cubicBezTo>
                  <a:cubicBezTo>
                    <a:pt x="351" y="27"/>
                    <a:pt x="231" y="1"/>
                    <a:pt x="108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411;p77"/>
            <p:cNvSpPr/>
            <p:nvPr/>
          </p:nvSpPr>
          <p:spPr>
            <a:xfrm>
              <a:off x="3500951" y="3387420"/>
              <a:ext cx="102370" cy="45778"/>
            </a:xfrm>
            <a:custGeom>
              <a:avLst/>
              <a:gdLst/>
              <a:ahLst/>
              <a:cxnLst/>
              <a:rect l="l" t="t" r="r" b="b"/>
              <a:pathLst>
                <a:path w="691" h="309" extrusionOk="0">
                  <a:moveTo>
                    <a:pt x="487" y="1"/>
                  </a:moveTo>
                  <a:cubicBezTo>
                    <a:pt x="398" y="1"/>
                    <a:pt x="312" y="25"/>
                    <a:pt x="231" y="66"/>
                  </a:cubicBezTo>
                  <a:cubicBezTo>
                    <a:pt x="179" y="92"/>
                    <a:pt x="124" y="118"/>
                    <a:pt x="69" y="160"/>
                  </a:cubicBezTo>
                  <a:cubicBezTo>
                    <a:pt x="43" y="186"/>
                    <a:pt x="17" y="228"/>
                    <a:pt x="1" y="267"/>
                  </a:cubicBezTo>
                  <a:lnTo>
                    <a:pt x="1" y="293"/>
                  </a:lnTo>
                  <a:cubicBezTo>
                    <a:pt x="1" y="309"/>
                    <a:pt x="30" y="309"/>
                    <a:pt x="43" y="309"/>
                  </a:cubicBezTo>
                  <a:cubicBezTo>
                    <a:pt x="82" y="309"/>
                    <a:pt x="111" y="280"/>
                    <a:pt x="150" y="267"/>
                  </a:cubicBezTo>
                  <a:cubicBezTo>
                    <a:pt x="231" y="228"/>
                    <a:pt x="312" y="199"/>
                    <a:pt x="406" y="199"/>
                  </a:cubicBezTo>
                  <a:cubicBezTo>
                    <a:pt x="435" y="186"/>
                    <a:pt x="461" y="186"/>
                    <a:pt x="487" y="186"/>
                  </a:cubicBezTo>
                  <a:cubicBezTo>
                    <a:pt x="516" y="186"/>
                    <a:pt x="555" y="186"/>
                    <a:pt x="597" y="173"/>
                  </a:cubicBezTo>
                  <a:cubicBezTo>
                    <a:pt x="636" y="173"/>
                    <a:pt x="691" y="160"/>
                    <a:pt x="691" y="105"/>
                  </a:cubicBezTo>
                  <a:cubicBezTo>
                    <a:pt x="691" y="66"/>
                    <a:pt x="678" y="37"/>
                    <a:pt x="649" y="24"/>
                  </a:cubicBezTo>
                  <a:cubicBezTo>
                    <a:pt x="623" y="11"/>
                    <a:pt x="610" y="11"/>
                    <a:pt x="584" y="11"/>
                  </a:cubicBezTo>
                  <a:cubicBezTo>
                    <a:pt x="551" y="4"/>
                    <a:pt x="519" y="1"/>
                    <a:pt x="487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412;p77"/>
            <p:cNvSpPr/>
            <p:nvPr/>
          </p:nvSpPr>
          <p:spPr>
            <a:xfrm>
              <a:off x="3995321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9" y="1280"/>
                  </a:cubicBezTo>
                  <a:cubicBezTo>
                    <a:pt x="495" y="1280"/>
                    <a:pt x="725" y="1152"/>
                    <a:pt x="837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413;p77"/>
            <p:cNvSpPr/>
            <p:nvPr/>
          </p:nvSpPr>
          <p:spPr>
            <a:xfrm>
              <a:off x="3991025" y="3488753"/>
              <a:ext cx="122370" cy="74814"/>
            </a:xfrm>
            <a:custGeom>
              <a:avLst/>
              <a:gdLst/>
              <a:ahLst/>
              <a:cxnLst/>
              <a:rect l="l" t="t" r="r" b="b"/>
              <a:pathLst>
                <a:path w="826" h="505" extrusionOk="0">
                  <a:moveTo>
                    <a:pt x="375" y="1"/>
                  </a:moveTo>
                  <a:cubicBezTo>
                    <a:pt x="220" y="1"/>
                    <a:pt x="64" y="71"/>
                    <a:pt x="14" y="231"/>
                  </a:cubicBezTo>
                  <a:cubicBezTo>
                    <a:pt x="1" y="231"/>
                    <a:pt x="30" y="257"/>
                    <a:pt x="43" y="257"/>
                  </a:cubicBezTo>
                  <a:cubicBezTo>
                    <a:pt x="95" y="218"/>
                    <a:pt x="137" y="163"/>
                    <a:pt x="192" y="124"/>
                  </a:cubicBezTo>
                  <a:cubicBezTo>
                    <a:pt x="257" y="95"/>
                    <a:pt x="325" y="82"/>
                    <a:pt x="406" y="82"/>
                  </a:cubicBezTo>
                  <a:cubicBezTo>
                    <a:pt x="435" y="137"/>
                    <a:pt x="461" y="163"/>
                    <a:pt x="461" y="244"/>
                  </a:cubicBezTo>
                  <a:cubicBezTo>
                    <a:pt x="448" y="299"/>
                    <a:pt x="419" y="367"/>
                    <a:pt x="380" y="419"/>
                  </a:cubicBezTo>
                  <a:cubicBezTo>
                    <a:pt x="354" y="448"/>
                    <a:pt x="299" y="461"/>
                    <a:pt x="257" y="487"/>
                  </a:cubicBezTo>
                  <a:lnTo>
                    <a:pt x="257" y="500"/>
                  </a:lnTo>
                  <a:cubicBezTo>
                    <a:pt x="270" y="503"/>
                    <a:pt x="284" y="504"/>
                    <a:pt x="297" y="504"/>
                  </a:cubicBezTo>
                  <a:cubicBezTo>
                    <a:pt x="466" y="504"/>
                    <a:pt x="577" y="262"/>
                    <a:pt x="529" y="124"/>
                  </a:cubicBezTo>
                  <a:lnTo>
                    <a:pt x="529" y="124"/>
                  </a:lnTo>
                  <a:cubicBezTo>
                    <a:pt x="636" y="163"/>
                    <a:pt x="730" y="257"/>
                    <a:pt x="717" y="380"/>
                  </a:cubicBezTo>
                  <a:cubicBezTo>
                    <a:pt x="717" y="386"/>
                    <a:pt x="720" y="390"/>
                    <a:pt x="723" y="390"/>
                  </a:cubicBezTo>
                  <a:cubicBezTo>
                    <a:pt x="727" y="390"/>
                    <a:pt x="730" y="386"/>
                    <a:pt x="730" y="380"/>
                  </a:cubicBezTo>
                  <a:cubicBezTo>
                    <a:pt x="826" y="148"/>
                    <a:pt x="600" y="1"/>
                    <a:pt x="37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414;p77"/>
            <p:cNvSpPr/>
            <p:nvPr/>
          </p:nvSpPr>
          <p:spPr>
            <a:xfrm>
              <a:off x="3977099" y="3433049"/>
              <a:ext cx="76000" cy="104592"/>
            </a:xfrm>
            <a:custGeom>
              <a:avLst/>
              <a:gdLst/>
              <a:ahLst/>
              <a:cxnLst/>
              <a:rect l="l" t="t" r="r" b="b"/>
              <a:pathLst>
                <a:path w="513" h="706" extrusionOk="0">
                  <a:moveTo>
                    <a:pt x="513" y="1"/>
                  </a:moveTo>
                  <a:lnTo>
                    <a:pt x="69" y="27"/>
                  </a:lnTo>
                  <a:cubicBezTo>
                    <a:pt x="95" y="147"/>
                    <a:pt x="1" y="594"/>
                    <a:pt x="69" y="688"/>
                  </a:cubicBezTo>
                  <a:cubicBezTo>
                    <a:pt x="76" y="700"/>
                    <a:pt x="88" y="706"/>
                    <a:pt x="102" y="706"/>
                  </a:cubicBezTo>
                  <a:cubicBezTo>
                    <a:pt x="203" y="706"/>
                    <a:pt x="456" y="436"/>
                    <a:pt x="513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415;p77"/>
            <p:cNvSpPr/>
            <p:nvPr/>
          </p:nvSpPr>
          <p:spPr>
            <a:xfrm>
              <a:off x="3565247" y="3853050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202"/>
                    <a:pt x="500" y="406"/>
                    <a:pt x="325" y="1012"/>
                  </a:cubicBezTo>
                  <a:cubicBezTo>
                    <a:pt x="69" y="1822"/>
                    <a:pt x="1" y="2269"/>
                    <a:pt x="1" y="2713"/>
                  </a:cubicBezTo>
                  <a:cubicBezTo>
                    <a:pt x="1" y="2713"/>
                    <a:pt x="513" y="2875"/>
                    <a:pt x="1323" y="2875"/>
                  </a:cubicBezTo>
                  <a:cubicBezTo>
                    <a:pt x="2146" y="2875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59" y="406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7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225305" y="491371"/>
            <a:ext cx="700585" cy="613967"/>
          </a:xfrm>
          <a:prstGeom prst="rect">
            <a:avLst/>
          </a:prstGeom>
        </p:spPr>
      </p:pic>
      <p:pic>
        <p:nvPicPr>
          <p:cNvPr id="148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97480" y="597768"/>
            <a:ext cx="953766" cy="835846"/>
          </a:xfrm>
          <a:prstGeom prst="rect">
            <a:avLst/>
          </a:prstGeom>
        </p:spPr>
      </p:pic>
      <p:grpSp>
        <p:nvGrpSpPr>
          <p:cNvPr id="149" name="组合 13">
            <a:extLst>
              <a:ext uri="{FF2B5EF4-FFF2-40B4-BE49-F238E27FC236}">
                <a16:creationId xmlns:a16="http://schemas.microsoft.com/office/drawing/2014/main" id="{0D07AB5A-45CE-4D2A-BADE-020522925F75}"/>
              </a:ext>
            </a:extLst>
          </p:cNvPr>
          <p:cNvGrpSpPr/>
          <p:nvPr/>
        </p:nvGrpSpPr>
        <p:grpSpPr>
          <a:xfrm rot="21168012">
            <a:off x="663427" y="49662"/>
            <a:ext cx="839543" cy="747997"/>
            <a:chOff x="1411309" y="921917"/>
            <a:chExt cx="4912289" cy="4537496"/>
          </a:xfrm>
        </p:grpSpPr>
        <p:sp>
          <p:nvSpPr>
            <p:cNvPr id="150" name="椭圆 14">
              <a:extLst>
                <a:ext uri="{FF2B5EF4-FFF2-40B4-BE49-F238E27FC236}">
                  <a16:creationId xmlns:a16="http://schemas.microsoft.com/office/drawing/2014/main" id="{85C2CF16-AAF4-4E6F-A1DA-A79035780AED}"/>
                </a:ext>
              </a:extLst>
            </p:cNvPr>
            <p:cNvSpPr/>
            <p:nvPr/>
          </p:nvSpPr>
          <p:spPr>
            <a:xfrm>
              <a:off x="1411309" y="921917"/>
              <a:ext cx="4537496" cy="45374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prstClr val="white"/>
                </a:solidFill>
                <a:latin typeface="字魂35号-经典雅黑"/>
              </a:endParaRPr>
            </a:p>
          </p:txBody>
        </p:sp>
        <p:grpSp>
          <p:nvGrpSpPr>
            <p:cNvPr id="151" name="组合 15">
              <a:extLst>
                <a:ext uri="{FF2B5EF4-FFF2-40B4-BE49-F238E27FC236}">
                  <a16:creationId xmlns:a16="http://schemas.microsoft.com/office/drawing/2014/main" id="{B8FFEE63-22AB-474C-93AC-FA520BA64A9D}"/>
                </a:ext>
              </a:extLst>
            </p:cNvPr>
            <p:cNvGrpSpPr/>
            <p:nvPr/>
          </p:nvGrpSpPr>
          <p:grpSpPr>
            <a:xfrm>
              <a:off x="1647093" y="1157701"/>
              <a:ext cx="4676505" cy="4065928"/>
              <a:chOff x="1647093" y="1157701"/>
              <a:chExt cx="4676505" cy="4065928"/>
            </a:xfrm>
          </p:grpSpPr>
          <p:sp>
            <p:nvSpPr>
              <p:cNvPr id="152" name="椭圆 16">
                <a:extLst>
                  <a:ext uri="{FF2B5EF4-FFF2-40B4-BE49-F238E27FC236}">
                    <a16:creationId xmlns:a16="http://schemas.microsoft.com/office/drawing/2014/main" id="{00AA8DD6-C58E-4C01-B7F0-FC9058C45F40}"/>
                  </a:ext>
                </a:extLst>
              </p:cNvPr>
              <p:cNvSpPr/>
              <p:nvPr/>
            </p:nvSpPr>
            <p:spPr>
              <a:xfrm>
                <a:off x="1647093" y="1157701"/>
                <a:ext cx="4065928" cy="4065928"/>
              </a:xfrm>
              <a:prstGeom prst="ellipse">
                <a:avLst/>
              </a:prstGeom>
              <a:noFill/>
              <a:ln w="28575">
                <a:solidFill>
                  <a:srgbClr val="4D2724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字魂35号-经典雅黑"/>
                </a:endParaRPr>
              </a:p>
            </p:txBody>
          </p:sp>
          <p:sp>
            <p:nvSpPr>
              <p:cNvPr id="153" name="等腰三角形 17">
                <a:extLst>
                  <a:ext uri="{FF2B5EF4-FFF2-40B4-BE49-F238E27FC236}">
                    <a16:creationId xmlns:a16="http://schemas.microsoft.com/office/drawing/2014/main" id="{0233F8F5-0B41-47D7-8DE1-358192DB920E}"/>
                  </a:ext>
                </a:extLst>
              </p:cNvPr>
              <p:cNvSpPr/>
              <p:nvPr/>
            </p:nvSpPr>
            <p:spPr>
              <a:xfrm rot="6147411">
                <a:off x="5904658" y="2721610"/>
                <a:ext cx="348503" cy="489376"/>
              </a:xfrm>
              <a:prstGeom prst="triangle">
                <a:avLst>
                  <a:gd name="adj" fmla="val 6313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字魂35号-经典雅黑"/>
                </a:endParaRPr>
              </a:p>
            </p:txBody>
          </p:sp>
        </p:grpSp>
      </p:grpSp>
      <p:grpSp>
        <p:nvGrpSpPr>
          <p:cNvPr id="154" name="组合 1">
            <a:extLst>
              <a:ext uri="{FF2B5EF4-FFF2-40B4-BE49-F238E27FC236}">
                <a16:creationId xmlns:a16="http://schemas.microsoft.com/office/drawing/2014/main" id="{FFF9A8F3-5C02-48F1-AD84-581414A896F5}"/>
              </a:ext>
            </a:extLst>
          </p:cNvPr>
          <p:cNvGrpSpPr/>
          <p:nvPr/>
        </p:nvGrpSpPr>
        <p:grpSpPr>
          <a:xfrm>
            <a:off x="1180707" y="78620"/>
            <a:ext cx="7213060" cy="586826"/>
            <a:chOff x="1305482" y="2213477"/>
            <a:chExt cx="3838375" cy="684264"/>
          </a:xfrm>
        </p:grpSpPr>
        <p:sp>
          <p:nvSpPr>
            <p:cNvPr id="155" name="矩形: 圆角 15">
              <a:extLst>
                <a:ext uri="{FF2B5EF4-FFF2-40B4-BE49-F238E27FC236}">
                  <a16:creationId xmlns:a16="http://schemas.microsoft.com/office/drawing/2014/main" id="{63DAC3C8-7BE4-408D-A93B-9FEE964AB1BF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prstClr val="white"/>
                </a:solidFill>
                <a:latin typeface="字魂35号-经典雅黑"/>
              </a:endParaRPr>
            </a:p>
          </p:txBody>
        </p:sp>
        <p:sp>
          <p:nvSpPr>
            <p:cNvPr id="156" name="矩形: 圆角 27">
              <a:extLst>
                <a:ext uri="{FF2B5EF4-FFF2-40B4-BE49-F238E27FC236}">
                  <a16:creationId xmlns:a16="http://schemas.microsoft.com/office/drawing/2014/main" id="{6592420B-9602-423F-A49B-5B1323453CD7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4D27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prstClr val="white"/>
                </a:solidFill>
                <a:latin typeface="字魂35号-经典雅黑"/>
              </a:endParaRPr>
            </a:p>
          </p:txBody>
        </p:sp>
      </p:grpSp>
      <p:pic>
        <p:nvPicPr>
          <p:cNvPr id="157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720825" y="602309"/>
            <a:ext cx="472307" cy="413913"/>
          </a:xfrm>
          <a:prstGeom prst="rect">
            <a:avLst/>
          </a:prstGeom>
        </p:spPr>
      </p:pic>
      <p:sp>
        <p:nvSpPr>
          <p:cNvPr id="158" name="Google Shape;697;p24"/>
          <p:cNvSpPr txBox="1">
            <a:spLocks/>
          </p:cNvSpPr>
          <p:nvPr/>
        </p:nvSpPr>
        <p:spPr>
          <a:xfrm flipH="1">
            <a:off x="2373084" y="48485"/>
            <a:ext cx="4598786" cy="54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685800"/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endParaRPr lang="en-US" sz="33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9" name="Picture 1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892" y="162965"/>
            <a:ext cx="382176" cy="497352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417" t="5193" r="8463" b="37904"/>
          <a:stretch/>
        </p:blipFill>
        <p:spPr>
          <a:xfrm>
            <a:off x="1170542" y="1128153"/>
            <a:ext cx="6755348" cy="17146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b="50427"/>
          <a:stretch/>
        </p:blipFill>
        <p:spPr>
          <a:xfrm>
            <a:off x="1936496" y="1290839"/>
            <a:ext cx="5589772" cy="5982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5301" y="1937486"/>
            <a:ext cx="4687763" cy="5663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1777" y="2469594"/>
            <a:ext cx="1261396" cy="557545"/>
          </a:xfrm>
          <a:prstGeom prst="rect">
            <a:avLst/>
          </a:prstGeom>
        </p:spPr>
      </p:pic>
      <p:grpSp>
        <p:nvGrpSpPr>
          <p:cNvPr id="168" name="Google Shape;3416;p77"/>
          <p:cNvGrpSpPr/>
          <p:nvPr/>
        </p:nvGrpSpPr>
        <p:grpSpPr>
          <a:xfrm>
            <a:off x="7962147" y="2382167"/>
            <a:ext cx="1055606" cy="2006593"/>
            <a:chOff x="4613100" y="1458082"/>
            <a:chExt cx="771999" cy="1402966"/>
          </a:xfrm>
        </p:grpSpPr>
        <p:sp>
          <p:nvSpPr>
            <p:cNvPr id="169" name="Google Shape;3417;p77"/>
            <p:cNvSpPr/>
            <p:nvPr/>
          </p:nvSpPr>
          <p:spPr>
            <a:xfrm>
              <a:off x="4803174" y="2080898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61"/>
                  </a:cubicBezTo>
                  <a:cubicBezTo>
                    <a:pt x="798" y="704"/>
                    <a:pt x="526" y="866"/>
                    <a:pt x="312" y="1566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33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66"/>
                  </a:cubicBezTo>
                  <a:cubicBezTo>
                    <a:pt x="2120" y="866"/>
                    <a:pt x="1864" y="704"/>
                    <a:pt x="1838" y="461"/>
                  </a:cubicBezTo>
                  <a:cubicBezTo>
                    <a:pt x="1822" y="244"/>
                    <a:pt x="1809" y="1"/>
                    <a:pt x="180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418;p77"/>
            <p:cNvSpPr/>
            <p:nvPr/>
          </p:nvSpPr>
          <p:spPr>
            <a:xfrm>
              <a:off x="4635766" y="1465045"/>
              <a:ext cx="696590" cy="652442"/>
            </a:xfrm>
            <a:custGeom>
              <a:avLst/>
              <a:gdLst/>
              <a:ahLst/>
              <a:cxnLst/>
              <a:rect l="l" t="t" r="r" b="b"/>
              <a:pathLst>
                <a:path w="4702" h="4404" extrusionOk="0">
                  <a:moveTo>
                    <a:pt x="1789" y="1"/>
                  </a:moveTo>
                  <a:cubicBezTo>
                    <a:pt x="751" y="1"/>
                    <a:pt x="1" y="797"/>
                    <a:pt x="10" y="1566"/>
                  </a:cubicBezTo>
                  <a:cubicBezTo>
                    <a:pt x="10" y="2402"/>
                    <a:pt x="441" y="2457"/>
                    <a:pt x="441" y="2457"/>
                  </a:cubicBezTo>
                  <a:lnTo>
                    <a:pt x="2372" y="4359"/>
                  </a:lnTo>
                  <a:cubicBezTo>
                    <a:pt x="2372" y="4359"/>
                    <a:pt x="2553" y="4404"/>
                    <a:pt x="2853" y="4404"/>
                  </a:cubicBezTo>
                  <a:cubicBezTo>
                    <a:pt x="3097" y="4404"/>
                    <a:pt x="3421" y="4374"/>
                    <a:pt x="3791" y="4265"/>
                  </a:cubicBezTo>
                  <a:cubicBezTo>
                    <a:pt x="4614" y="4009"/>
                    <a:pt x="4601" y="3011"/>
                    <a:pt x="4653" y="1903"/>
                  </a:cubicBezTo>
                  <a:cubicBezTo>
                    <a:pt x="4701" y="1055"/>
                    <a:pt x="4211" y="410"/>
                    <a:pt x="3464" y="410"/>
                  </a:cubicBezTo>
                  <a:cubicBezTo>
                    <a:pt x="3365" y="410"/>
                    <a:pt x="3263" y="421"/>
                    <a:pt x="3156" y="445"/>
                  </a:cubicBezTo>
                  <a:cubicBezTo>
                    <a:pt x="2674" y="131"/>
                    <a:pt x="2208" y="1"/>
                    <a:pt x="178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419;p77"/>
            <p:cNvSpPr/>
            <p:nvPr/>
          </p:nvSpPr>
          <p:spPr>
            <a:xfrm>
              <a:off x="5055174" y="1458082"/>
              <a:ext cx="64000" cy="86370"/>
            </a:xfrm>
            <a:custGeom>
              <a:avLst/>
              <a:gdLst/>
              <a:ahLst/>
              <a:cxnLst/>
              <a:rect l="l" t="t" r="r" b="b"/>
              <a:pathLst>
                <a:path w="432" h="583" extrusionOk="0">
                  <a:moveTo>
                    <a:pt x="34" y="1"/>
                  </a:moveTo>
                  <a:cubicBezTo>
                    <a:pt x="23" y="1"/>
                    <a:pt x="12" y="2"/>
                    <a:pt x="1" y="6"/>
                  </a:cubicBezTo>
                  <a:cubicBezTo>
                    <a:pt x="1" y="6"/>
                    <a:pt x="1" y="19"/>
                    <a:pt x="14" y="19"/>
                  </a:cubicBezTo>
                  <a:cubicBezTo>
                    <a:pt x="108" y="32"/>
                    <a:pt x="218" y="168"/>
                    <a:pt x="257" y="249"/>
                  </a:cubicBezTo>
                  <a:cubicBezTo>
                    <a:pt x="299" y="330"/>
                    <a:pt x="283" y="398"/>
                    <a:pt x="270" y="492"/>
                  </a:cubicBezTo>
                  <a:lnTo>
                    <a:pt x="270" y="573"/>
                  </a:lnTo>
                  <a:cubicBezTo>
                    <a:pt x="276" y="579"/>
                    <a:pt x="287" y="583"/>
                    <a:pt x="297" y="583"/>
                  </a:cubicBezTo>
                  <a:cubicBezTo>
                    <a:pt x="308" y="583"/>
                    <a:pt x="318" y="579"/>
                    <a:pt x="325" y="573"/>
                  </a:cubicBezTo>
                  <a:cubicBezTo>
                    <a:pt x="432" y="437"/>
                    <a:pt x="351" y="223"/>
                    <a:pt x="244" y="113"/>
                  </a:cubicBezTo>
                  <a:cubicBezTo>
                    <a:pt x="196" y="68"/>
                    <a:pt x="109" y="1"/>
                    <a:pt x="34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420;p77"/>
            <p:cNvSpPr/>
            <p:nvPr/>
          </p:nvSpPr>
          <p:spPr>
            <a:xfrm>
              <a:off x="5096952" y="1491711"/>
              <a:ext cx="56296" cy="50370"/>
            </a:xfrm>
            <a:custGeom>
              <a:avLst/>
              <a:gdLst/>
              <a:ahLst/>
              <a:cxnLst/>
              <a:rect l="l" t="t" r="r" b="b"/>
              <a:pathLst>
                <a:path w="380" h="340" extrusionOk="0">
                  <a:moveTo>
                    <a:pt x="303" y="1"/>
                  </a:moveTo>
                  <a:cubicBezTo>
                    <a:pt x="178" y="1"/>
                    <a:pt x="14" y="188"/>
                    <a:pt x="1" y="278"/>
                  </a:cubicBezTo>
                  <a:cubicBezTo>
                    <a:pt x="1" y="291"/>
                    <a:pt x="1" y="320"/>
                    <a:pt x="17" y="333"/>
                  </a:cubicBezTo>
                  <a:cubicBezTo>
                    <a:pt x="24" y="338"/>
                    <a:pt x="30" y="340"/>
                    <a:pt x="37" y="340"/>
                  </a:cubicBezTo>
                  <a:cubicBezTo>
                    <a:pt x="82" y="340"/>
                    <a:pt x="126" y="237"/>
                    <a:pt x="137" y="226"/>
                  </a:cubicBezTo>
                  <a:cubicBezTo>
                    <a:pt x="179" y="158"/>
                    <a:pt x="286" y="48"/>
                    <a:pt x="367" y="35"/>
                  </a:cubicBezTo>
                  <a:cubicBezTo>
                    <a:pt x="380" y="35"/>
                    <a:pt x="367" y="22"/>
                    <a:pt x="367" y="22"/>
                  </a:cubicBezTo>
                  <a:cubicBezTo>
                    <a:pt x="348" y="7"/>
                    <a:pt x="326" y="1"/>
                    <a:pt x="303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421;p77"/>
            <p:cNvSpPr/>
            <p:nvPr/>
          </p:nvSpPr>
          <p:spPr>
            <a:xfrm>
              <a:off x="4613100" y="2149935"/>
              <a:ext cx="308295" cy="353776"/>
            </a:xfrm>
            <a:custGeom>
              <a:avLst/>
              <a:gdLst/>
              <a:ahLst/>
              <a:cxnLst/>
              <a:rect l="l" t="t" r="r" b="b"/>
              <a:pathLst>
                <a:path w="2081" h="2388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5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8" y="1437"/>
                  </a:cubicBezTo>
                  <a:cubicBezTo>
                    <a:pt x="406" y="1492"/>
                    <a:pt x="380" y="1534"/>
                    <a:pt x="338" y="1573"/>
                  </a:cubicBezTo>
                  <a:cubicBezTo>
                    <a:pt x="286" y="1615"/>
                    <a:pt x="218" y="1641"/>
                    <a:pt x="150" y="1654"/>
                  </a:cubicBezTo>
                  <a:cubicBezTo>
                    <a:pt x="108" y="1667"/>
                    <a:pt x="69" y="1667"/>
                    <a:pt x="43" y="1696"/>
                  </a:cubicBezTo>
                  <a:cubicBezTo>
                    <a:pt x="1" y="1735"/>
                    <a:pt x="14" y="1777"/>
                    <a:pt x="56" y="1790"/>
                  </a:cubicBezTo>
                  <a:cubicBezTo>
                    <a:pt x="82" y="1803"/>
                    <a:pt x="105" y="1806"/>
                    <a:pt x="129" y="1806"/>
                  </a:cubicBezTo>
                  <a:cubicBezTo>
                    <a:pt x="153" y="1806"/>
                    <a:pt x="177" y="1803"/>
                    <a:pt x="205" y="1803"/>
                  </a:cubicBezTo>
                  <a:cubicBezTo>
                    <a:pt x="205" y="1803"/>
                    <a:pt x="218" y="1803"/>
                    <a:pt x="218" y="1816"/>
                  </a:cubicBezTo>
                  <a:cubicBezTo>
                    <a:pt x="231" y="1816"/>
                    <a:pt x="218" y="1829"/>
                    <a:pt x="218" y="1842"/>
                  </a:cubicBezTo>
                  <a:cubicBezTo>
                    <a:pt x="189" y="1884"/>
                    <a:pt x="163" y="1910"/>
                    <a:pt x="150" y="1939"/>
                  </a:cubicBezTo>
                  <a:cubicBezTo>
                    <a:pt x="124" y="1978"/>
                    <a:pt x="43" y="2059"/>
                    <a:pt x="69" y="2114"/>
                  </a:cubicBezTo>
                  <a:cubicBezTo>
                    <a:pt x="78" y="2133"/>
                    <a:pt x="104" y="2145"/>
                    <a:pt x="126" y="2145"/>
                  </a:cubicBezTo>
                  <a:cubicBezTo>
                    <a:pt x="135" y="2145"/>
                    <a:pt x="143" y="2143"/>
                    <a:pt x="150" y="2140"/>
                  </a:cubicBezTo>
                  <a:cubicBezTo>
                    <a:pt x="176" y="2127"/>
                    <a:pt x="205" y="2101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6" y="2020"/>
                    <a:pt x="312" y="2020"/>
                  </a:cubicBezTo>
                  <a:cubicBezTo>
                    <a:pt x="325" y="2020"/>
                    <a:pt x="325" y="2033"/>
                    <a:pt x="312" y="2046"/>
                  </a:cubicBezTo>
                  <a:cubicBezTo>
                    <a:pt x="312" y="2059"/>
                    <a:pt x="312" y="2072"/>
                    <a:pt x="299" y="2072"/>
                  </a:cubicBezTo>
                  <a:cubicBezTo>
                    <a:pt x="286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3"/>
                  </a:cubicBezTo>
                  <a:cubicBezTo>
                    <a:pt x="218" y="2276"/>
                    <a:pt x="231" y="2289"/>
                    <a:pt x="231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02"/>
                    <a:pt x="338" y="2289"/>
                  </a:cubicBezTo>
                  <a:cubicBezTo>
                    <a:pt x="367" y="2263"/>
                    <a:pt x="393" y="2247"/>
                    <a:pt x="406" y="2221"/>
                  </a:cubicBezTo>
                  <a:cubicBezTo>
                    <a:pt x="432" y="2195"/>
                    <a:pt x="461" y="2153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53"/>
                  </a:lnTo>
                  <a:cubicBezTo>
                    <a:pt x="500" y="2182"/>
                    <a:pt x="500" y="2195"/>
                    <a:pt x="487" y="2221"/>
                  </a:cubicBezTo>
                  <a:cubicBezTo>
                    <a:pt x="487" y="2234"/>
                    <a:pt x="474" y="2263"/>
                    <a:pt x="474" y="2276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5" y="2378"/>
                    <a:pt x="494" y="2388"/>
                    <a:pt x="515" y="2388"/>
                  </a:cubicBezTo>
                  <a:cubicBezTo>
                    <a:pt x="532" y="2388"/>
                    <a:pt x="550" y="2382"/>
                    <a:pt x="568" y="2370"/>
                  </a:cubicBezTo>
                  <a:cubicBezTo>
                    <a:pt x="594" y="2344"/>
                    <a:pt x="675" y="2195"/>
                    <a:pt x="691" y="2182"/>
                  </a:cubicBezTo>
                  <a:cubicBezTo>
                    <a:pt x="772" y="2033"/>
                    <a:pt x="866" y="1897"/>
                    <a:pt x="960" y="1777"/>
                  </a:cubicBezTo>
                  <a:cubicBezTo>
                    <a:pt x="1109" y="1560"/>
                    <a:pt x="1459" y="1142"/>
                    <a:pt x="1595" y="1019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422;p77"/>
            <p:cNvSpPr/>
            <p:nvPr/>
          </p:nvSpPr>
          <p:spPr>
            <a:xfrm>
              <a:off x="5079174" y="2149935"/>
              <a:ext cx="305925" cy="353776"/>
            </a:xfrm>
            <a:custGeom>
              <a:avLst/>
              <a:gdLst/>
              <a:ahLst/>
              <a:cxnLst/>
              <a:rect l="l" t="t" r="r" b="b"/>
              <a:pathLst>
                <a:path w="2065" h="2388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19"/>
                  </a:lnTo>
                  <a:cubicBezTo>
                    <a:pt x="607" y="1142"/>
                    <a:pt x="879" y="1398"/>
                    <a:pt x="1135" y="1761"/>
                  </a:cubicBezTo>
                  <a:cubicBezTo>
                    <a:pt x="1229" y="1884"/>
                    <a:pt x="1310" y="2033"/>
                    <a:pt x="1378" y="2182"/>
                  </a:cubicBezTo>
                  <a:cubicBezTo>
                    <a:pt x="1391" y="2195"/>
                    <a:pt x="1472" y="2344"/>
                    <a:pt x="1514" y="2370"/>
                  </a:cubicBezTo>
                  <a:cubicBezTo>
                    <a:pt x="1531" y="2382"/>
                    <a:pt x="1550" y="2388"/>
                    <a:pt x="1565" y="2388"/>
                  </a:cubicBezTo>
                  <a:cubicBezTo>
                    <a:pt x="1585" y="2388"/>
                    <a:pt x="1601" y="2378"/>
                    <a:pt x="1608" y="2357"/>
                  </a:cubicBezTo>
                  <a:cubicBezTo>
                    <a:pt x="1621" y="2328"/>
                    <a:pt x="1621" y="2302"/>
                    <a:pt x="1608" y="2276"/>
                  </a:cubicBezTo>
                  <a:cubicBezTo>
                    <a:pt x="1608" y="2263"/>
                    <a:pt x="1595" y="2234"/>
                    <a:pt x="1579" y="2221"/>
                  </a:cubicBezTo>
                  <a:cubicBezTo>
                    <a:pt x="1579" y="2195"/>
                    <a:pt x="1566" y="2182"/>
                    <a:pt x="1566" y="2153"/>
                  </a:cubicBezTo>
                  <a:lnTo>
                    <a:pt x="1566" y="2140"/>
                  </a:lnTo>
                  <a:cubicBezTo>
                    <a:pt x="1566" y="2127"/>
                    <a:pt x="1566" y="2127"/>
                    <a:pt x="1579" y="2127"/>
                  </a:cubicBezTo>
                  <a:cubicBezTo>
                    <a:pt x="1595" y="2127"/>
                    <a:pt x="1595" y="2127"/>
                    <a:pt x="1595" y="2140"/>
                  </a:cubicBezTo>
                  <a:cubicBezTo>
                    <a:pt x="1621" y="2153"/>
                    <a:pt x="1647" y="2195"/>
                    <a:pt x="1660" y="2221"/>
                  </a:cubicBezTo>
                  <a:cubicBezTo>
                    <a:pt x="1689" y="2247"/>
                    <a:pt x="1702" y="2263"/>
                    <a:pt x="1728" y="2289"/>
                  </a:cubicBezTo>
                  <a:cubicBezTo>
                    <a:pt x="1757" y="2302"/>
                    <a:pt x="1783" y="2315"/>
                    <a:pt x="1809" y="2315"/>
                  </a:cubicBezTo>
                  <a:cubicBezTo>
                    <a:pt x="1822" y="2315"/>
                    <a:pt x="1838" y="2315"/>
                    <a:pt x="1838" y="2302"/>
                  </a:cubicBezTo>
                  <a:cubicBezTo>
                    <a:pt x="1851" y="2289"/>
                    <a:pt x="1851" y="2276"/>
                    <a:pt x="1851" y="2263"/>
                  </a:cubicBezTo>
                  <a:cubicBezTo>
                    <a:pt x="1851" y="2234"/>
                    <a:pt x="1838" y="2221"/>
                    <a:pt x="1838" y="2195"/>
                  </a:cubicBezTo>
                  <a:cubicBezTo>
                    <a:pt x="1822" y="2153"/>
                    <a:pt x="1796" y="2114"/>
                    <a:pt x="1770" y="2072"/>
                  </a:cubicBezTo>
                  <a:cubicBezTo>
                    <a:pt x="1770" y="2072"/>
                    <a:pt x="1757" y="2059"/>
                    <a:pt x="1757" y="2046"/>
                  </a:cubicBezTo>
                  <a:cubicBezTo>
                    <a:pt x="1757" y="2033"/>
                    <a:pt x="1757" y="2020"/>
                    <a:pt x="1770" y="2020"/>
                  </a:cubicBezTo>
                  <a:cubicBezTo>
                    <a:pt x="1783" y="2020"/>
                    <a:pt x="1796" y="2033"/>
                    <a:pt x="1809" y="2046"/>
                  </a:cubicBezTo>
                  <a:cubicBezTo>
                    <a:pt x="1822" y="2059"/>
                    <a:pt x="1838" y="2072"/>
                    <a:pt x="1851" y="2085"/>
                  </a:cubicBezTo>
                  <a:cubicBezTo>
                    <a:pt x="1877" y="2101"/>
                    <a:pt x="1903" y="2127"/>
                    <a:pt x="1932" y="2140"/>
                  </a:cubicBezTo>
                  <a:cubicBezTo>
                    <a:pt x="1935" y="2143"/>
                    <a:pt x="1941" y="2145"/>
                    <a:pt x="1947" y="2145"/>
                  </a:cubicBezTo>
                  <a:cubicBezTo>
                    <a:pt x="1964" y="2145"/>
                    <a:pt x="1988" y="2133"/>
                    <a:pt x="2000" y="2114"/>
                  </a:cubicBezTo>
                  <a:cubicBezTo>
                    <a:pt x="2039" y="2059"/>
                    <a:pt x="1958" y="1978"/>
                    <a:pt x="1932" y="1939"/>
                  </a:cubicBezTo>
                  <a:cubicBezTo>
                    <a:pt x="1903" y="1910"/>
                    <a:pt x="1890" y="1884"/>
                    <a:pt x="1864" y="1842"/>
                  </a:cubicBezTo>
                  <a:cubicBezTo>
                    <a:pt x="1864" y="1829"/>
                    <a:pt x="1851" y="1816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898" y="1803"/>
                    <a:pt x="1921" y="1806"/>
                    <a:pt x="1945" y="1806"/>
                  </a:cubicBezTo>
                  <a:cubicBezTo>
                    <a:pt x="1968" y="1806"/>
                    <a:pt x="1992" y="1803"/>
                    <a:pt x="2013" y="1790"/>
                  </a:cubicBezTo>
                  <a:cubicBezTo>
                    <a:pt x="2052" y="1777"/>
                    <a:pt x="2065" y="1735"/>
                    <a:pt x="2039" y="1696"/>
                  </a:cubicBezTo>
                  <a:cubicBezTo>
                    <a:pt x="2013" y="1667"/>
                    <a:pt x="1958" y="1667"/>
                    <a:pt x="1919" y="1654"/>
                  </a:cubicBezTo>
                  <a:cubicBezTo>
                    <a:pt x="1864" y="1641"/>
                    <a:pt x="1796" y="1615"/>
                    <a:pt x="1741" y="1573"/>
                  </a:cubicBezTo>
                  <a:cubicBezTo>
                    <a:pt x="1702" y="1534"/>
                    <a:pt x="1660" y="1492"/>
                    <a:pt x="1634" y="1437"/>
                  </a:cubicBezTo>
                  <a:cubicBezTo>
                    <a:pt x="1527" y="1317"/>
                    <a:pt x="1433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2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423;p77"/>
            <p:cNvSpPr/>
            <p:nvPr/>
          </p:nvSpPr>
          <p:spPr>
            <a:xfrm>
              <a:off x="5145100" y="2050676"/>
              <a:ext cx="131851" cy="144148"/>
            </a:xfrm>
            <a:custGeom>
              <a:avLst/>
              <a:gdLst/>
              <a:ahLst/>
              <a:cxnLst/>
              <a:rect l="l" t="t" r="r" b="b"/>
              <a:pathLst>
                <a:path w="890" h="973" extrusionOk="0">
                  <a:moveTo>
                    <a:pt x="511" y="0"/>
                  </a:moveTo>
                  <a:cubicBezTo>
                    <a:pt x="508" y="0"/>
                    <a:pt x="505" y="0"/>
                    <a:pt x="502" y="1"/>
                  </a:cubicBezTo>
                  <a:cubicBezTo>
                    <a:pt x="405" y="1"/>
                    <a:pt x="217" y="98"/>
                    <a:pt x="136" y="286"/>
                  </a:cubicBezTo>
                  <a:cubicBezTo>
                    <a:pt x="1" y="580"/>
                    <a:pt x="322" y="973"/>
                    <a:pt x="494" y="973"/>
                  </a:cubicBezTo>
                  <a:cubicBezTo>
                    <a:pt x="511" y="973"/>
                    <a:pt x="527" y="968"/>
                    <a:pt x="541" y="960"/>
                  </a:cubicBezTo>
                  <a:cubicBezTo>
                    <a:pt x="703" y="866"/>
                    <a:pt x="797" y="610"/>
                    <a:pt x="839" y="435"/>
                  </a:cubicBezTo>
                  <a:cubicBezTo>
                    <a:pt x="889" y="199"/>
                    <a:pt x="613" y="0"/>
                    <a:pt x="511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424;p77"/>
            <p:cNvSpPr/>
            <p:nvPr/>
          </p:nvSpPr>
          <p:spPr>
            <a:xfrm>
              <a:off x="5149396" y="2149046"/>
              <a:ext cx="129925" cy="146073"/>
            </a:xfrm>
            <a:custGeom>
              <a:avLst/>
              <a:gdLst/>
              <a:ahLst/>
              <a:cxnLst/>
              <a:rect l="l" t="t" r="r" b="b"/>
              <a:pathLst>
                <a:path w="877" h="986" extrusionOk="0">
                  <a:moveTo>
                    <a:pt x="497" y="0"/>
                  </a:moveTo>
                  <a:cubicBezTo>
                    <a:pt x="493" y="0"/>
                    <a:pt x="489" y="0"/>
                    <a:pt x="486" y="1"/>
                  </a:cubicBezTo>
                  <a:cubicBezTo>
                    <a:pt x="392" y="14"/>
                    <a:pt x="214" y="108"/>
                    <a:pt x="133" y="296"/>
                  </a:cubicBezTo>
                  <a:cubicBezTo>
                    <a:pt x="0" y="590"/>
                    <a:pt x="309" y="986"/>
                    <a:pt x="488" y="986"/>
                  </a:cubicBezTo>
                  <a:cubicBezTo>
                    <a:pt x="506" y="986"/>
                    <a:pt x="523" y="982"/>
                    <a:pt x="538" y="973"/>
                  </a:cubicBezTo>
                  <a:cubicBezTo>
                    <a:pt x="687" y="876"/>
                    <a:pt x="781" y="620"/>
                    <a:pt x="823" y="445"/>
                  </a:cubicBezTo>
                  <a:cubicBezTo>
                    <a:pt x="876" y="210"/>
                    <a:pt x="600" y="0"/>
                    <a:pt x="497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425;p77"/>
            <p:cNvSpPr/>
            <p:nvPr/>
          </p:nvSpPr>
          <p:spPr>
            <a:xfrm>
              <a:off x="4925100" y="2080898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406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cubicBezTo>
                    <a:pt x="986" y="56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426;p77"/>
            <p:cNvSpPr/>
            <p:nvPr/>
          </p:nvSpPr>
          <p:spPr>
            <a:xfrm>
              <a:off x="4745100" y="2564751"/>
              <a:ext cx="246369" cy="296295"/>
            </a:xfrm>
            <a:custGeom>
              <a:avLst/>
              <a:gdLst/>
              <a:ahLst/>
              <a:cxnLst/>
              <a:rect l="l" t="t" r="r" b="b"/>
              <a:pathLst>
                <a:path w="1663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38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427;p77"/>
            <p:cNvSpPr/>
            <p:nvPr/>
          </p:nvSpPr>
          <p:spPr>
            <a:xfrm>
              <a:off x="5007174" y="2564751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41" y="2000"/>
                  </a:lnTo>
                  <a:cubicBezTo>
                    <a:pt x="1634" y="2000"/>
                    <a:pt x="1676" y="1906"/>
                    <a:pt x="1540" y="1838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428;p77"/>
            <p:cNvSpPr/>
            <p:nvPr/>
          </p:nvSpPr>
          <p:spPr>
            <a:xfrm>
              <a:off x="4805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50"/>
                    <a:pt x="1177" y="866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429;p77"/>
            <p:cNvSpPr/>
            <p:nvPr/>
          </p:nvSpPr>
          <p:spPr>
            <a:xfrm>
              <a:off x="5009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82" y="866"/>
                  </a:lnTo>
                  <a:cubicBezTo>
                    <a:pt x="594" y="850"/>
                    <a:pt x="960" y="798"/>
                    <a:pt x="1203" y="730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430;p77"/>
            <p:cNvSpPr/>
            <p:nvPr/>
          </p:nvSpPr>
          <p:spPr>
            <a:xfrm>
              <a:off x="4741248" y="2164898"/>
              <a:ext cx="518072" cy="528146"/>
            </a:xfrm>
            <a:custGeom>
              <a:avLst/>
              <a:gdLst/>
              <a:ahLst/>
              <a:cxnLst/>
              <a:rect l="l" t="t" r="r" b="b"/>
              <a:pathLst>
                <a:path w="3497" h="3565" extrusionOk="0">
                  <a:moveTo>
                    <a:pt x="1216" y="1"/>
                  </a:moveTo>
                  <a:cubicBezTo>
                    <a:pt x="1216" y="1"/>
                    <a:pt x="202" y="1498"/>
                    <a:pt x="1" y="3199"/>
                  </a:cubicBezTo>
                  <a:cubicBezTo>
                    <a:pt x="1" y="3199"/>
                    <a:pt x="257" y="3565"/>
                    <a:pt x="1741" y="3565"/>
                  </a:cubicBezTo>
                  <a:cubicBezTo>
                    <a:pt x="3228" y="3565"/>
                    <a:pt x="3497" y="3199"/>
                    <a:pt x="3497" y="3199"/>
                  </a:cubicBezTo>
                  <a:cubicBezTo>
                    <a:pt x="3280" y="1498"/>
                    <a:pt x="2282" y="1"/>
                    <a:pt x="2282" y="1"/>
                  </a:cubicBezTo>
                  <a:lnTo>
                    <a:pt x="1741" y="218"/>
                  </a:lnTo>
                  <a:lnTo>
                    <a:pt x="121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431;p77"/>
            <p:cNvSpPr/>
            <p:nvPr/>
          </p:nvSpPr>
          <p:spPr>
            <a:xfrm>
              <a:off x="5031174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79" y="325"/>
                  </a:lnTo>
                  <a:cubicBezTo>
                    <a:pt x="1472" y="325"/>
                    <a:pt x="1514" y="231"/>
                    <a:pt x="1378" y="163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432;p77"/>
            <p:cNvSpPr/>
            <p:nvPr/>
          </p:nvSpPr>
          <p:spPr>
            <a:xfrm>
              <a:off x="4745100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433;p77"/>
            <p:cNvSpPr/>
            <p:nvPr/>
          </p:nvSpPr>
          <p:spPr>
            <a:xfrm>
              <a:off x="4685100" y="1562971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80"/>
                  </a:cubicBezTo>
                  <a:cubicBezTo>
                    <a:pt x="1" y="1958"/>
                    <a:pt x="43" y="2849"/>
                    <a:pt x="419" y="3199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99"/>
                  </a:cubicBezTo>
                  <a:cubicBezTo>
                    <a:pt x="3782" y="2849"/>
                    <a:pt x="3821" y="1958"/>
                    <a:pt x="3607" y="1080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434;p77"/>
            <p:cNvSpPr/>
            <p:nvPr/>
          </p:nvSpPr>
          <p:spPr>
            <a:xfrm>
              <a:off x="4709100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435;p77"/>
            <p:cNvSpPr/>
            <p:nvPr/>
          </p:nvSpPr>
          <p:spPr>
            <a:xfrm>
              <a:off x="5103174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436;p77"/>
            <p:cNvSpPr/>
            <p:nvPr/>
          </p:nvSpPr>
          <p:spPr>
            <a:xfrm>
              <a:off x="4981248" y="1560897"/>
              <a:ext cx="291999" cy="244147"/>
            </a:xfrm>
            <a:custGeom>
              <a:avLst/>
              <a:gdLst/>
              <a:ahLst/>
              <a:cxnLst/>
              <a:rect l="l" t="t" r="r" b="b"/>
              <a:pathLst>
                <a:path w="1971" h="1648" extrusionOk="0">
                  <a:moveTo>
                    <a:pt x="259" y="1"/>
                  </a:moveTo>
                  <a:cubicBezTo>
                    <a:pt x="103" y="1"/>
                    <a:pt x="1" y="15"/>
                    <a:pt x="1" y="15"/>
                  </a:cubicBezTo>
                  <a:cubicBezTo>
                    <a:pt x="1" y="15"/>
                    <a:pt x="312" y="877"/>
                    <a:pt x="1689" y="1648"/>
                  </a:cubicBezTo>
                  <a:cubicBezTo>
                    <a:pt x="1689" y="1648"/>
                    <a:pt x="1971" y="877"/>
                    <a:pt x="1430" y="378"/>
                  </a:cubicBezTo>
                  <a:cubicBezTo>
                    <a:pt x="1081" y="55"/>
                    <a:pt x="566" y="1"/>
                    <a:pt x="25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437;p77"/>
            <p:cNvSpPr/>
            <p:nvPr/>
          </p:nvSpPr>
          <p:spPr>
            <a:xfrm>
              <a:off x="4687026" y="1560897"/>
              <a:ext cx="294369" cy="237925"/>
            </a:xfrm>
            <a:custGeom>
              <a:avLst/>
              <a:gdLst/>
              <a:ahLst/>
              <a:cxnLst/>
              <a:rect l="l" t="t" r="r" b="b"/>
              <a:pathLst>
                <a:path w="1987" h="1606" extrusionOk="0">
                  <a:moveTo>
                    <a:pt x="1729" y="1"/>
                  </a:moveTo>
                  <a:cubicBezTo>
                    <a:pt x="1421" y="1"/>
                    <a:pt x="905" y="55"/>
                    <a:pt x="555" y="378"/>
                  </a:cubicBezTo>
                  <a:cubicBezTo>
                    <a:pt x="14" y="877"/>
                    <a:pt x="1" y="1606"/>
                    <a:pt x="1" y="1606"/>
                  </a:cubicBezTo>
                  <a:cubicBezTo>
                    <a:pt x="1715" y="1081"/>
                    <a:pt x="1987" y="15"/>
                    <a:pt x="1987" y="15"/>
                  </a:cubicBezTo>
                  <a:cubicBezTo>
                    <a:pt x="1987" y="15"/>
                    <a:pt x="1885" y="1"/>
                    <a:pt x="172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438;p77"/>
            <p:cNvSpPr/>
            <p:nvPr/>
          </p:nvSpPr>
          <p:spPr>
            <a:xfrm>
              <a:off x="4916952" y="1924898"/>
              <a:ext cx="71111" cy="30222"/>
            </a:xfrm>
            <a:custGeom>
              <a:avLst/>
              <a:gdLst/>
              <a:ahLst/>
              <a:cxnLst/>
              <a:rect l="l" t="t" r="r" b="b"/>
              <a:pathLst>
                <a:path w="480" h="204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2"/>
                    <a:pt x="137" y="204"/>
                    <a:pt x="263" y="204"/>
                  </a:cubicBezTo>
                  <a:cubicBezTo>
                    <a:pt x="375" y="204"/>
                    <a:pt x="480" y="179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439;p77"/>
            <p:cNvSpPr/>
            <p:nvPr/>
          </p:nvSpPr>
          <p:spPr>
            <a:xfrm>
              <a:off x="4915026" y="1921490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18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440;p77"/>
            <p:cNvSpPr/>
            <p:nvPr/>
          </p:nvSpPr>
          <p:spPr>
            <a:xfrm>
              <a:off x="4895470" y="1979268"/>
              <a:ext cx="162666" cy="45037"/>
            </a:xfrm>
            <a:custGeom>
              <a:avLst/>
              <a:gdLst/>
              <a:ahLst/>
              <a:cxnLst/>
              <a:rect l="l" t="t" r="r" b="b"/>
              <a:pathLst>
                <a:path w="1098" h="304" extrusionOk="0">
                  <a:moveTo>
                    <a:pt x="1053" y="1"/>
                  </a:moveTo>
                  <a:cubicBezTo>
                    <a:pt x="1043" y="1"/>
                    <a:pt x="1032" y="4"/>
                    <a:pt x="1024" y="13"/>
                  </a:cubicBezTo>
                  <a:cubicBezTo>
                    <a:pt x="874" y="179"/>
                    <a:pt x="643" y="247"/>
                    <a:pt x="414" y="247"/>
                  </a:cubicBezTo>
                  <a:cubicBezTo>
                    <a:pt x="273" y="247"/>
                    <a:pt x="132" y="221"/>
                    <a:pt x="13" y="175"/>
                  </a:cubicBezTo>
                  <a:cubicBezTo>
                    <a:pt x="10" y="172"/>
                    <a:pt x="8" y="170"/>
                    <a:pt x="7" y="170"/>
                  </a:cubicBezTo>
                  <a:cubicBezTo>
                    <a:pt x="1" y="170"/>
                    <a:pt x="3" y="191"/>
                    <a:pt x="13" y="201"/>
                  </a:cubicBezTo>
                  <a:cubicBezTo>
                    <a:pt x="128" y="270"/>
                    <a:pt x="271" y="303"/>
                    <a:pt x="417" y="303"/>
                  </a:cubicBezTo>
                  <a:cubicBezTo>
                    <a:pt x="666" y="303"/>
                    <a:pt x="926" y="208"/>
                    <a:pt x="1079" y="39"/>
                  </a:cubicBezTo>
                  <a:cubicBezTo>
                    <a:pt x="1097" y="21"/>
                    <a:pt x="1077" y="1"/>
                    <a:pt x="105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441;p77"/>
            <p:cNvSpPr/>
            <p:nvPr/>
          </p:nvSpPr>
          <p:spPr>
            <a:xfrm>
              <a:off x="5043174" y="1966676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27" y="1"/>
                  </a:moveTo>
                  <a:cubicBezTo>
                    <a:pt x="1" y="30"/>
                    <a:pt x="27" y="82"/>
                    <a:pt x="56" y="111"/>
                  </a:cubicBezTo>
                  <a:cubicBezTo>
                    <a:pt x="77" y="132"/>
                    <a:pt x="118" y="153"/>
                    <a:pt x="153" y="153"/>
                  </a:cubicBezTo>
                  <a:cubicBezTo>
                    <a:pt x="161" y="153"/>
                    <a:pt x="169" y="152"/>
                    <a:pt x="176" y="150"/>
                  </a:cubicBezTo>
                  <a:cubicBezTo>
                    <a:pt x="189" y="150"/>
                    <a:pt x="202" y="124"/>
                    <a:pt x="189" y="111"/>
                  </a:cubicBezTo>
                  <a:lnTo>
                    <a:pt x="137" y="111"/>
                  </a:lnTo>
                  <a:cubicBezTo>
                    <a:pt x="69" y="98"/>
                    <a:pt x="56" y="56"/>
                    <a:pt x="4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442;p77"/>
            <p:cNvSpPr/>
            <p:nvPr/>
          </p:nvSpPr>
          <p:spPr>
            <a:xfrm>
              <a:off x="5011322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80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19" y="14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443;p77"/>
            <p:cNvSpPr/>
            <p:nvPr/>
          </p:nvSpPr>
          <p:spPr>
            <a:xfrm>
              <a:off x="5021100" y="1762231"/>
              <a:ext cx="180147" cy="88444"/>
            </a:xfrm>
            <a:custGeom>
              <a:avLst/>
              <a:gdLst/>
              <a:ahLst/>
              <a:cxnLst/>
              <a:rect l="l" t="t" r="r" b="b"/>
              <a:pathLst>
                <a:path w="1216" h="597" extrusionOk="0">
                  <a:moveTo>
                    <a:pt x="568" y="1"/>
                  </a:moveTo>
                  <a:cubicBezTo>
                    <a:pt x="442" y="1"/>
                    <a:pt x="320" y="32"/>
                    <a:pt x="218" y="101"/>
                  </a:cubicBezTo>
                  <a:cubicBezTo>
                    <a:pt x="69" y="182"/>
                    <a:pt x="27" y="302"/>
                    <a:pt x="1" y="464"/>
                  </a:cubicBezTo>
                  <a:cubicBezTo>
                    <a:pt x="1" y="477"/>
                    <a:pt x="14" y="477"/>
                    <a:pt x="14" y="477"/>
                  </a:cubicBezTo>
                  <a:cubicBezTo>
                    <a:pt x="84" y="255"/>
                    <a:pt x="318" y="103"/>
                    <a:pt x="546" y="103"/>
                  </a:cubicBezTo>
                  <a:cubicBezTo>
                    <a:pt x="581" y="103"/>
                    <a:pt x="615" y="107"/>
                    <a:pt x="649" y="114"/>
                  </a:cubicBezTo>
                  <a:cubicBezTo>
                    <a:pt x="743" y="140"/>
                    <a:pt x="866" y="195"/>
                    <a:pt x="934" y="276"/>
                  </a:cubicBezTo>
                  <a:cubicBezTo>
                    <a:pt x="1015" y="370"/>
                    <a:pt x="1015" y="490"/>
                    <a:pt x="1096" y="587"/>
                  </a:cubicBezTo>
                  <a:cubicBezTo>
                    <a:pt x="1102" y="593"/>
                    <a:pt x="1112" y="597"/>
                    <a:pt x="1122" y="597"/>
                  </a:cubicBezTo>
                  <a:cubicBezTo>
                    <a:pt x="1132" y="597"/>
                    <a:pt x="1141" y="593"/>
                    <a:pt x="1148" y="587"/>
                  </a:cubicBezTo>
                  <a:cubicBezTo>
                    <a:pt x="1216" y="451"/>
                    <a:pt x="1109" y="276"/>
                    <a:pt x="1015" y="182"/>
                  </a:cubicBezTo>
                  <a:cubicBezTo>
                    <a:pt x="918" y="85"/>
                    <a:pt x="772" y="20"/>
                    <a:pt x="636" y="4"/>
                  </a:cubicBezTo>
                  <a:cubicBezTo>
                    <a:pt x="613" y="2"/>
                    <a:pt x="591" y="1"/>
                    <a:pt x="56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444;p77"/>
            <p:cNvSpPr/>
            <p:nvPr/>
          </p:nvSpPr>
          <p:spPr>
            <a:xfrm>
              <a:off x="5029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445;p77"/>
            <p:cNvSpPr/>
            <p:nvPr/>
          </p:nvSpPr>
          <p:spPr>
            <a:xfrm>
              <a:off x="5036952" y="1828897"/>
              <a:ext cx="40444" cy="38074"/>
            </a:xfrm>
            <a:custGeom>
              <a:avLst/>
              <a:gdLst/>
              <a:ahLst/>
              <a:cxnLst/>
              <a:rect l="l" t="t" r="r" b="b"/>
              <a:pathLst>
                <a:path w="273" h="257" extrusionOk="0">
                  <a:moveTo>
                    <a:pt x="137" y="1"/>
                  </a:moveTo>
                  <a:cubicBezTo>
                    <a:pt x="69" y="1"/>
                    <a:pt x="1" y="56"/>
                    <a:pt x="1" y="137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5" y="257"/>
                    <a:pt x="273" y="202"/>
                    <a:pt x="273" y="137"/>
                  </a:cubicBezTo>
                  <a:cubicBezTo>
                    <a:pt x="273" y="56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446;p77"/>
            <p:cNvSpPr/>
            <p:nvPr/>
          </p:nvSpPr>
          <p:spPr>
            <a:xfrm>
              <a:off x="4735026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4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80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447;p77"/>
            <p:cNvSpPr/>
            <p:nvPr/>
          </p:nvSpPr>
          <p:spPr>
            <a:xfrm>
              <a:off x="4724951" y="1761638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669" y="0"/>
                  </a:moveTo>
                  <a:cubicBezTo>
                    <a:pt x="608" y="0"/>
                    <a:pt x="546" y="9"/>
                    <a:pt x="487" y="24"/>
                  </a:cubicBezTo>
                  <a:cubicBezTo>
                    <a:pt x="380" y="63"/>
                    <a:pt x="260" y="118"/>
                    <a:pt x="192" y="212"/>
                  </a:cubicBezTo>
                  <a:cubicBezTo>
                    <a:pt x="111" y="306"/>
                    <a:pt x="1" y="455"/>
                    <a:pt x="82" y="575"/>
                  </a:cubicBezTo>
                  <a:cubicBezTo>
                    <a:pt x="93" y="586"/>
                    <a:pt x="109" y="602"/>
                    <a:pt x="122" y="602"/>
                  </a:cubicBezTo>
                  <a:cubicBezTo>
                    <a:pt x="128" y="602"/>
                    <a:pt x="133" y="599"/>
                    <a:pt x="137" y="591"/>
                  </a:cubicBezTo>
                  <a:cubicBezTo>
                    <a:pt x="192" y="510"/>
                    <a:pt x="205" y="413"/>
                    <a:pt x="244" y="348"/>
                  </a:cubicBezTo>
                  <a:cubicBezTo>
                    <a:pt x="299" y="251"/>
                    <a:pt x="380" y="199"/>
                    <a:pt x="461" y="157"/>
                  </a:cubicBezTo>
                  <a:cubicBezTo>
                    <a:pt x="536" y="123"/>
                    <a:pt x="614" y="108"/>
                    <a:pt x="690" y="108"/>
                  </a:cubicBezTo>
                  <a:cubicBezTo>
                    <a:pt x="919" y="108"/>
                    <a:pt x="1132" y="248"/>
                    <a:pt x="1203" y="481"/>
                  </a:cubicBezTo>
                  <a:cubicBezTo>
                    <a:pt x="1203" y="485"/>
                    <a:pt x="1204" y="486"/>
                    <a:pt x="1206" y="486"/>
                  </a:cubicBezTo>
                  <a:cubicBezTo>
                    <a:pt x="1209" y="486"/>
                    <a:pt x="1216" y="477"/>
                    <a:pt x="1216" y="468"/>
                  </a:cubicBezTo>
                  <a:cubicBezTo>
                    <a:pt x="1190" y="306"/>
                    <a:pt x="1122" y="170"/>
                    <a:pt x="973" y="76"/>
                  </a:cubicBezTo>
                  <a:cubicBezTo>
                    <a:pt x="880" y="24"/>
                    <a:pt x="775" y="0"/>
                    <a:pt x="66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448;p77"/>
            <p:cNvSpPr/>
            <p:nvPr/>
          </p:nvSpPr>
          <p:spPr>
            <a:xfrm>
              <a:off x="4777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449;p77"/>
            <p:cNvSpPr/>
            <p:nvPr/>
          </p:nvSpPr>
          <p:spPr>
            <a:xfrm>
              <a:off x="4789248" y="1828897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6"/>
                    <a:pt x="1" y="137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189" y="257"/>
                    <a:pt x="257" y="202"/>
                    <a:pt x="257" y="137"/>
                  </a:cubicBezTo>
                  <a:cubicBezTo>
                    <a:pt x="257" y="56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450;p77"/>
            <p:cNvSpPr/>
            <p:nvPr/>
          </p:nvSpPr>
          <p:spPr>
            <a:xfrm>
              <a:off x="5057100" y="1658675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56" y="0"/>
                  </a:moveTo>
                  <a:cubicBezTo>
                    <a:pt x="140" y="0"/>
                    <a:pt x="124" y="1"/>
                    <a:pt x="108" y="3"/>
                  </a:cubicBezTo>
                  <a:cubicBezTo>
                    <a:pt x="95" y="3"/>
                    <a:pt x="69" y="3"/>
                    <a:pt x="43" y="16"/>
                  </a:cubicBezTo>
                  <a:cubicBezTo>
                    <a:pt x="27" y="29"/>
                    <a:pt x="1" y="55"/>
                    <a:pt x="1" y="84"/>
                  </a:cubicBezTo>
                  <a:cubicBezTo>
                    <a:pt x="1" y="136"/>
                    <a:pt x="43" y="165"/>
                    <a:pt x="95" y="178"/>
                  </a:cubicBezTo>
                  <a:cubicBezTo>
                    <a:pt x="124" y="178"/>
                    <a:pt x="163" y="178"/>
                    <a:pt x="205" y="191"/>
                  </a:cubicBezTo>
                  <a:cubicBezTo>
                    <a:pt x="231" y="191"/>
                    <a:pt x="244" y="191"/>
                    <a:pt x="270" y="204"/>
                  </a:cubicBezTo>
                  <a:cubicBezTo>
                    <a:pt x="367" y="217"/>
                    <a:pt x="448" y="246"/>
                    <a:pt x="529" y="298"/>
                  </a:cubicBezTo>
                  <a:cubicBezTo>
                    <a:pt x="555" y="314"/>
                    <a:pt x="594" y="340"/>
                    <a:pt x="623" y="340"/>
                  </a:cubicBezTo>
                  <a:cubicBezTo>
                    <a:pt x="629" y="340"/>
                    <a:pt x="639" y="343"/>
                    <a:pt x="649" y="343"/>
                  </a:cubicBezTo>
                  <a:cubicBezTo>
                    <a:pt x="659" y="343"/>
                    <a:pt x="668" y="340"/>
                    <a:pt x="675" y="327"/>
                  </a:cubicBezTo>
                  <a:lnTo>
                    <a:pt x="675" y="314"/>
                  </a:lnTo>
                  <a:cubicBezTo>
                    <a:pt x="662" y="259"/>
                    <a:pt x="636" y="233"/>
                    <a:pt x="610" y="191"/>
                  </a:cubicBezTo>
                  <a:cubicBezTo>
                    <a:pt x="568" y="152"/>
                    <a:pt x="513" y="110"/>
                    <a:pt x="461" y="84"/>
                  </a:cubicBezTo>
                  <a:cubicBezTo>
                    <a:pt x="365" y="36"/>
                    <a:pt x="262" y="0"/>
                    <a:pt x="15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451;p77"/>
            <p:cNvSpPr/>
            <p:nvPr/>
          </p:nvSpPr>
          <p:spPr>
            <a:xfrm>
              <a:off x="4769100" y="1658379"/>
              <a:ext cx="102370" cy="46815"/>
            </a:xfrm>
            <a:custGeom>
              <a:avLst/>
              <a:gdLst/>
              <a:ahLst/>
              <a:cxnLst/>
              <a:rect l="l" t="t" r="r" b="b"/>
              <a:pathLst>
                <a:path w="691" h="316" extrusionOk="0">
                  <a:moveTo>
                    <a:pt x="496" y="0"/>
                  </a:moveTo>
                  <a:cubicBezTo>
                    <a:pt x="404" y="0"/>
                    <a:pt x="313" y="17"/>
                    <a:pt x="231" y="57"/>
                  </a:cubicBezTo>
                  <a:cubicBezTo>
                    <a:pt x="176" y="86"/>
                    <a:pt x="124" y="125"/>
                    <a:pt x="69" y="167"/>
                  </a:cubicBezTo>
                  <a:cubicBezTo>
                    <a:pt x="43" y="193"/>
                    <a:pt x="14" y="219"/>
                    <a:pt x="1" y="274"/>
                  </a:cubicBezTo>
                  <a:lnTo>
                    <a:pt x="1" y="300"/>
                  </a:lnTo>
                  <a:cubicBezTo>
                    <a:pt x="1" y="316"/>
                    <a:pt x="27" y="316"/>
                    <a:pt x="43" y="316"/>
                  </a:cubicBezTo>
                  <a:cubicBezTo>
                    <a:pt x="82" y="300"/>
                    <a:pt x="108" y="287"/>
                    <a:pt x="150" y="274"/>
                  </a:cubicBezTo>
                  <a:cubicBezTo>
                    <a:pt x="231" y="235"/>
                    <a:pt x="312" y="206"/>
                    <a:pt x="406" y="193"/>
                  </a:cubicBezTo>
                  <a:lnTo>
                    <a:pt x="487" y="193"/>
                  </a:lnTo>
                  <a:cubicBezTo>
                    <a:pt x="513" y="180"/>
                    <a:pt x="555" y="180"/>
                    <a:pt x="594" y="180"/>
                  </a:cubicBezTo>
                  <a:cubicBezTo>
                    <a:pt x="636" y="180"/>
                    <a:pt x="691" y="154"/>
                    <a:pt x="691" y="99"/>
                  </a:cubicBezTo>
                  <a:cubicBezTo>
                    <a:pt x="691" y="73"/>
                    <a:pt x="675" y="44"/>
                    <a:pt x="649" y="31"/>
                  </a:cubicBezTo>
                  <a:cubicBezTo>
                    <a:pt x="623" y="18"/>
                    <a:pt x="610" y="5"/>
                    <a:pt x="581" y="5"/>
                  </a:cubicBezTo>
                  <a:cubicBezTo>
                    <a:pt x="553" y="2"/>
                    <a:pt x="524" y="0"/>
                    <a:pt x="49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452;p77"/>
            <p:cNvSpPr/>
            <p:nvPr/>
          </p:nvSpPr>
          <p:spPr>
            <a:xfrm>
              <a:off x="5233248" y="1742527"/>
              <a:ext cx="147999" cy="190221"/>
            </a:xfrm>
            <a:custGeom>
              <a:avLst/>
              <a:gdLst/>
              <a:ahLst/>
              <a:cxnLst/>
              <a:rect l="l" t="t" r="r" b="b"/>
              <a:pathLst>
                <a:path w="999" h="1284" extrusionOk="0">
                  <a:moveTo>
                    <a:pt x="471" y="0"/>
                  </a:moveTo>
                  <a:cubicBezTo>
                    <a:pt x="238" y="0"/>
                    <a:pt x="44" y="211"/>
                    <a:pt x="1" y="367"/>
                  </a:cubicBezTo>
                  <a:lnTo>
                    <a:pt x="27" y="1151"/>
                  </a:lnTo>
                  <a:cubicBezTo>
                    <a:pt x="89" y="1242"/>
                    <a:pt x="188" y="1284"/>
                    <a:pt x="297" y="1284"/>
                  </a:cubicBezTo>
                  <a:cubicBezTo>
                    <a:pt x="493" y="1284"/>
                    <a:pt x="720" y="1150"/>
                    <a:pt x="824" y="934"/>
                  </a:cubicBezTo>
                  <a:cubicBezTo>
                    <a:pt x="999" y="597"/>
                    <a:pt x="931" y="153"/>
                    <a:pt x="620" y="30"/>
                  </a:cubicBezTo>
                  <a:cubicBezTo>
                    <a:pt x="569" y="9"/>
                    <a:pt x="519" y="0"/>
                    <a:pt x="471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453;p77"/>
            <p:cNvSpPr/>
            <p:nvPr/>
          </p:nvSpPr>
          <p:spPr>
            <a:xfrm>
              <a:off x="5229396" y="1798823"/>
              <a:ext cx="120888" cy="75407"/>
            </a:xfrm>
            <a:custGeom>
              <a:avLst/>
              <a:gdLst/>
              <a:ahLst/>
              <a:cxnLst/>
              <a:rect l="l" t="t" r="r" b="b"/>
              <a:pathLst>
                <a:path w="816" h="509" extrusionOk="0">
                  <a:moveTo>
                    <a:pt x="366" y="1"/>
                  </a:moveTo>
                  <a:cubicBezTo>
                    <a:pt x="214" y="1"/>
                    <a:pt x="63" y="71"/>
                    <a:pt x="14" y="230"/>
                  </a:cubicBezTo>
                  <a:cubicBezTo>
                    <a:pt x="1" y="240"/>
                    <a:pt x="9" y="262"/>
                    <a:pt x="20" y="262"/>
                  </a:cubicBezTo>
                  <a:cubicBezTo>
                    <a:pt x="22" y="262"/>
                    <a:pt x="25" y="261"/>
                    <a:pt x="27" y="259"/>
                  </a:cubicBezTo>
                  <a:cubicBezTo>
                    <a:pt x="95" y="217"/>
                    <a:pt x="134" y="162"/>
                    <a:pt x="189" y="136"/>
                  </a:cubicBezTo>
                  <a:cubicBezTo>
                    <a:pt x="239" y="107"/>
                    <a:pt x="288" y="91"/>
                    <a:pt x="343" y="91"/>
                  </a:cubicBezTo>
                  <a:cubicBezTo>
                    <a:pt x="362" y="91"/>
                    <a:pt x="382" y="93"/>
                    <a:pt x="403" y="97"/>
                  </a:cubicBezTo>
                  <a:cubicBezTo>
                    <a:pt x="432" y="136"/>
                    <a:pt x="458" y="178"/>
                    <a:pt x="458" y="243"/>
                  </a:cubicBezTo>
                  <a:cubicBezTo>
                    <a:pt x="445" y="311"/>
                    <a:pt x="419" y="379"/>
                    <a:pt x="377" y="421"/>
                  </a:cubicBezTo>
                  <a:cubicBezTo>
                    <a:pt x="351" y="460"/>
                    <a:pt x="296" y="460"/>
                    <a:pt x="257" y="486"/>
                  </a:cubicBezTo>
                  <a:cubicBezTo>
                    <a:pt x="257" y="486"/>
                    <a:pt x="241" y="502"/>
                    <a:pt x="257" y="502"/>
                  </a:cubicBezTo>
                  <a:cubicBezTo>
                    <a:pt x="273" y="506"/>
                    <a:pt x="289" y="508"/>
                    <a:pt x="304" y="508"/>
                  </a:cubicBezTo>
                  <a:cubicBezTo>
                    <a:pt x="467" y="508"/>
                    <a:pt x="576" y="271"/>
                    <a:pt x="526" y="123"/>
                  </a:cubicBezTo>
                  <a:lnTo>
                    <a:pt x="526" y="123"/>
                  </a:lnTo>
                  <a:cubicBezTo>
                    <a:pt x="633" y="162"/>
                    <a:pt x="714" y="259"/>
                    <a:pt x="714" y="392"/>
                  </a:cubicBezTo>
                  <a:lnTo>
                    <a:pt x="727" y="392"/>
                  </a:lnTo>
                  <a:cubicBezTo>
                    <a:pt x="815" y="151"/>
                    <a:pt x="589" y="1"/>
                    <a:pt x="366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454;p77"/>
            <p:cNvSpPr/>
            <p:nvPr/>
          </p:nvSpPr>
          <p:spPr>
            <a:xfrm>
              <a:off x="5215026" y="1742971"/>
              <a:ext cx="76444" cy="104740"/>
            </a:xfrm>
            <a:custGeom>
              <a:avLst/>
              <a:gdLst/>
              <a:ahLst/>
              <a:cxnLst/>
              <a:rect l="l" t="t" r="r" b="b"/>
              <a:pathLst>
                <a:path w="516" h="707" extrusionOk="0">
                  <a:moveTo>
                    <a:pt x="516" y="1"/>
                  </a:moveTo>
                  <a:lnTo>
                    <a:pt x="56" y="27"/>
                  </a:lnTo>
                  <a:cubicBezTo>
                    <a:pt x="82" y="163"/>
                    <a:pt x="1" y="594"/>
                    <a:pt x="56" y="688"/>
                  </a:cubicBezTo>
                  <a:cubicBezTo>
                    <a:pt x="63" y="700"/>
                    <a:pt x="75" y="706"/>
                    <a:pt x="91" y="706"/>
                  </a:cubicBezTo>
                  <a:cubicBezTo>
                    <a:pt x="195" y="706"/>
                    <a:pt x="457" y="445"/>
                    <a:pt x="516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455;p77"/>
            <p:cNvSpPr/>
            <p:nvPr/>
          </p:nvSpPr>
          <p:spPr>
            <a:xfrm>
              <a:off x="4885248" y="2149046"/>
              <a:ext cx="113925" cy="75407"/>
            </a:xfrm>
            <a:custGeom>
              <a:avLst/>
              <a:gdLst/>
              <a:ahLst/>
              <a:cxnLst/>
              <a:rect l="l" t="t" r="r" b="b"/>
              <a:pathLst>
                <a:path w="769" h="509" extrusionOk="0">
                  <a:moveTo>
                    <a:pt x="257" y="1"/>
                  </a:moveTo>
                  <a:cubicBezTo>
                    <a:pt x="257" y="1"/>
                    <a:pt x="1" y="82"/>
                    <a:pt x="14" y="270"/>
                  </a:cubicBezTo>
                  <a:cubicBezTo>
                    <a:pt x="22" y="391"/>
                    <a:pt x="168" y="509"/>
                    <a:pt x="359" y="509"/>
                  </a:cubicBezTo>
                  <a:cubicBezTo>
                    <a:pt x="485" y="509"/>
                    <a:pt x="630" y="458"/>
                    <a:pt x="769" y="325"/>
                  </a:cubicBezTo>
                  <a:lnTo>
                    <a:pt x="257" y="1"/>
                  </a:ln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456;p77"/>
            <p:cNvSpPr/>
            <p:nvPr/>
          </p:nvSpPr>
          <p:spPr>
            <a:xfrm>
              <a:off x="4999026" y="2149046"/>
              <a:ext cx="116296" cy="75407"/>
            </a:xfrm>
            <a:custGeom>
              <a:avLst/>
              <a:gdLst/>
              <a:ahLst/>
              <a:cxnLst/>
              <a:rect l="l" t="t" r="r" b="b"/>
              <a:pathLst>
                <a:path w="785" h="509" extrusionOk="0">
                  <a:moveTo>
                    <a:pt x="516" y="1"/>
                  </a:moveTo>
                  <a:lnTo>
                    <a:pt x="1" y="325"/>
                  </a:lnTo>
                  <a:cubicBezTo>
                    <a:pt x="141" y="458"/>
                    <a:pt x="286" y="509"/>
                    <a:pt x="413" y="509"/>
                  </a:cubicBezTo>
                  <a:cubicBezTo>
                    <a:pt x="605" y="509"/>
                    <a:pt x="754" y="391"/>
                    <a:pt x="772" y="270"/>
                  </a:cubicBezTo>
                  <a:cubicBezTo>
                    <a:pt x="785" y="82"/>
                    <a:pt x="516" y="1"/>
                    <a:pt x="516" y="1"/>
                  </a:cubicBez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1787;p45"/>
          <p:cNvSpPr/>
          <p:nvPr/>
        </p:nvSpPr>
        <p:spPr>
          <a:xfrm>
            <a:off x="-110651" y="-41852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42" name="Google Shape;3342;p77"/>
          <p:cNvGrpSpPr/>
          <p:nvPr/>
        </p:nvGrpSpPr>
        <p:grpSpPr>
          <a:xfrm>
            <a:off x="859701" y="3672266"/>
            <a:ext cx="850190" cy="1346407"/>
            <a:chOff x="2060950" y="1404748"/>
            <a:chExt cx="918366" cy="1454373"/>
          </a:xfrm>
        </p:grpSpPr>
        <p:sp>
          <p:nvSpPr>
            <p:cNvPr id="3343" name="Google Shape;3343;p77"/>
            <p:cNvSpPr/>
            <p:nvPr/>
          </p:nvSpPr>
          <p:spPr>
            <a:xfrm>
              <a:off x="2187172" y="2160009"/>
              <a:ext cx="308295" cy="355110"/>
            </a:xfrm>
            <a:custGeom>
              <a:avLst/>
              <a:gdLst/>
              <a:ahLst/>
              <a:cxnLst/>
              <a:rect l="l" t="t" r="r" b="b"/>
              <a:pathLst>
                <a:path w="2081" h="2397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2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5" y="1437"/>
                  </a:cubicBezTo>
                  <a:cubicBezTo>
                    <a:pt x="406" y="1492"/>
                    <a:pt x="380" y="1547"/>
                    <a:pt x="338" y="1573"/>
                  </a:cubicBezTo>
                  <a:cubicBezTo>
                    <a:pt x="283" y="1628"/>
                    <a:pt x="218" y="1641"/>
                    <a:pt x="150" y="1654"/>
                  </a:cubicBezTo>
                  <a:cubicBezTo>
                    <a:pt x="121" y="1667"/>
                    <a:pt x="69" y="1667"/>
                    <a:pt x="40" y="1709"/>
                  </a:cubicBezTo>
                  <a:cubicBezTo>
                    <a:pt x="1" y="1735"/>
                    <a:pt x="27" y="1774"/>
                    <a:pt x="56" y="1803"/>
                  </a:cubicBezTo>
                  <a:cubicBezTo>
                    <a:pt x="73" y="1807"/>
                    <a:pt x="89" y="1809"/>
                    <a:pt x="105" y="1809"/>
                  </a:cubicBezTo>
                  <a:cubicBezTo>
                    <a:pt x="137" y="1809"/>
                    <a:pt x="167" y="1803"/>
                    <a:pt x="202" y="1803"/>
                  </a:cubicBezTo>
                  <a:cubicBezTo>
                    <a:pt x="202" y="1803"/>
                    <a:pt x="218" y="1803"/>
                    <a:pt x="218" y="1816"/>
                  </a:cubicBezTo>
                  <a:cubicBezTo>
                    <a:pt x="231" y="1829"/>
                    <a:pt x="218" y="1842"/>
                    <a:pt x="218" y="1842"/>
                  </a:cubicBezTo>
                  <a:cubicBezTo>
                    <a:pt x="189" y="1884"/>
                    <a:pt x="163" y="1910"/>
                    <a:pt x="150" y="1936"/>
                  </a:cubicBezTo>
                  <a:cubicBezTo>
                    <a:pt x="121" y="1978"/>
                    <a:pt x="40" y="2072"/>
                    <a:pt x="69" y="2127"/>
                  </a:cubicBezTo>
                  <a:cubicBezTo>
                    <a:pt x="78" y="2136"/>
                    <a:pt x="100" y="2145"/>
                    <a:pt x="123" y="2145"/>
                  </a:cubicBezTo>
                  <a:cubicBezTo>
                    <a:pt x="132" y="2145"/>
                    <a:pt x="141" y="2144"/>
                    <a:pt x="150" y="2140"/>
                  </a:cubicBezTo>
                  <a:cubicBezTo>
                    <a:pt x="176" y="2127"/>
                    <a:pt x="202" y="2098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3" y="2017"/>
                    <a:pt x="312" y="2017"/>
                  </a:cubicBezTo>
                  <a:cubicBezTo>
                    <a:pt x="325" y="2017"/>
                    <a:pt x="325" y="2046"/>
                    <a:pt x="312" y="2046"/>
                  </a:cubicBezTo>
                  <a:cubicBezTo>
                    <a:pt x="312" y="2059"/>
                    <a:pt x="312" y="2072"/>
                    <a:pt x="299" y="2085"/>
                  </a:cubicBezTo>
                  <a:cubicBezTo>
                    <a:pt x="283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0"/>
                  </a:cubicBezTo>
                  <a:cubicBezTo>
                    <a:pt x="218" y="2276"/>
                    <a:pt x="231" y="2289"/>
                    <a:pt x="244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15"/>
                    <a:pt x="338" y="2289"/>
                  </a:cubicBezTo>
                  <a:cubicBezTo>
                    <a:pt x="364" y="2276"/>
                    <a:pt x="393" y="2247"/>
                    <a:pt x="406" y="2221"/>
                  </a:cubicBezTo>
                  <a:cubicBezTo>
                    <a:pt x="432" y="2195"/>
                    <a:pt x="461" y="2166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66"/>
                  </a:lnTo>
                  <a:cubicBezTo>
                    <a:pt x="513" y="2179"/>
                    <a:pt x="500" y="2208"/>
                    <a:pt x="487" y="2221"/>
                  </a:cubicBezTo>
                  <a:cubicBezTo>
                    <a:pt x="487" y="2247"/>
                    <a:pt x="474" y="2260"/>
                    <a:pt x="474" y="2289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8" y="2382"/>
                    <a:pt x="500" y="2396"/>
                    <a:pt x="525" y="2396"/>
                  </a:cubicBezTo>
                  <a:cubicBezTo>
                    <a:pt x="538" y="2396"/>
                    <a:pt x="553" y="2392"/>
                    <a:pt x="568" y="2383"/>
                  </a:cubicBezTo>
                  <a:cubicBezTo>
                    <a:pt x="607" y="2357"/>
                    <a:pt x="675" y="2195"/>
                    <a:pt x="688" y="2179"/>
                  </a:cubicBezTo>
                  <a:cubicBezTo>
                    <a:pt x="769" y="2033"/>
                    <a:pt x="866" y="1910"/>
                    <a:pt x="960" y="1774"/>
                  </a:cubicBezTo>
                  <a:cubicBezTo>
                    <a:pt x="1122" y="1560"/>
                    <a:pt x="1459" y="1155"/>
                    <a:pt x="1595" y="1032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77"/>
            <p:cNvSpPr/>
            <p:nvPr/>
          </p:nvSpPr>
          <p:spPr>
            <a:xfrm>
              <a:off x="2060950" y="1404748"/>
              <a:ext cx="918366" cy="872885"/>
            </a:xfrm>
            <a:custGeom>
              <a:avLst/>
              <a:gdLst/>
              <a:ahLst/>
              <a:cxnLst/>
              <a:rect l="l" t="t" r="r" b="b"/>
              <a:pathLst>
                <a:path w="6199" h="5892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827" y="3486"/>
                    <a:pt x="124" y="4659"/>
                    <a:pt x="1135" y="5375"/>
                  </a:cubicBezTo>
                  <a:cubicBezTo>
                    <a:pt x="1632" y="5726"/>
                    <a:pt x="2482" y="5891"/>
                    <a:pt x="3312" y="5891"/>
                  </a:cubicBezTo>
                  <a:cubicBezTo>
                    <a:pt x="4175" y="5891"/>
                    <a:pt x="5017" y="5712"/>
                    <a:pt x="5415" y="5375"/>
                  </a:cubicBezTo>
                  <a:cubicBezTo>
                    <a:pt x="6199" y="4714"/>
                    <a:pt x="5564" y="3551"/>
                    <a:pt x="5415" y="3389"/>
                  </a:cubicBezTo>
                  <a:lnTo>
                    <a:pt x="5590" y="2297"/>
                  </a:lnTo>
                  <a:cubicBezTo>
                    <a:pt x="5590" y="2297"/>
                    <a:pt x="5713" y="1662"/>
                    <a:pt x="5428" y="1325"/>
                  </a:cubicBezTo>
                  <a:cubicBezTo>
                    <a:pt x="5227" y="1085"/>
                    <a:pt x="5011" y="1050"/>
                    <a:pt x="4904" y="1050"/>
                  </a:cubicBezTo>
                  <a:cubicBezTo>
                    <a:pt x="4861" y="1050"/>
                    <a:pt x="4835" y="1056"/>
                    <a:pt x="4835" y="1056"/>
                  </a:cubicBezTo>
                  <a:cubicBezTo>
                    <a:pt x="4835" y="1056"/>
                    <a:pt x="4903" y="570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77"/>
            <p:cNvSpPr/>
            <p:nvPr/>
          </p:nvSpPr>
          <p:spPr>
            <a:xfrm>
              <a:off x="2377246" y="2078972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701"/>
                    <a:pt x="526" y="879"/>
                    <a:pt x="312" y="1579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79"/>
                  </a:cubicBezTo>
                  <a:cubicBezTo>
                    <a:pt x="2120" y="879"/>
                    <a:pt x="1864" y="701"/>
                    <a:pt x="1835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77"/>
            <p:cNvSpPr/>
            <p:nvPr/>
          </p:nvSpPr>
          <p:spPr>
            <a:xfrm>
              <a:off x="2499172" y="2078972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393"/>
                  </a:cubicBezTo>
                  <a:cubicBezTo>
                    <a:pt x="95" y="406"/>
                    <a:pt x="202" y="406"/>
                    <a:pt x="299" y="406"/>
                  </a:cubicBezTo>
                  <a:cubicBezTo>
                    <a:pt x="526" y="406"/>
                    <a:pt x="837" y="325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77"/>
            <p:cNvSpPr/>
            <p:nvPr/>
          </p:nvSpPr>
          <p:spPr>
            <a:xfrm>
              <a:off x="2319172" y="2562825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6" y="1689"/>
                  </a:lnTo>
                  <a:cubicBezTo>
                    <a:pt x="526" y="1689"/>
                    <a:pt x="270" y="1757"/>
                    <a:pt x="137" y="1838"/>
                  </a:cubicBezTo>
                  <a:cubicBezTo>
                    <a:pt x="1" y="1919"/>
                    <a:pt x="40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77"/>
            <p:cNvSpPr/>
            <p:nvPr/>
          </p:nvSpPr>
          <p:spPr>
            <a:xfrm>
              <a:off x="2583173" y="2562825"/>
              <a:ext cx="245925" cy="296295"/>
            </a:xfrm>
            <a:custGeom>
              <a:avLst/>
              <a:gdLst/>
              <a:ahLst/>
              <a:cxnLst/>
              <a:rect l="l" t="t" r="r" b="b"/>
              <a:pathLst>
                <a:path w="1660" h="2000" extrusionOk="0">
                  <a:moveTo>
                    <a:pt x="1" y="1"/>
                  </a:moveTo>
                  <a:lnTo>
                    <a:pt x="176" y="2000"/>
                  </a:lnTo>
                  <a:lnTo>
                    <a:pt x="1041" y="2000"/>
                  </a:lnTo>
                  <a:cubicBezTo>
                    <a:pt x="1621" y="2000"/>
                    <a:pt x="1660" y="1919"/>
                    <a:pt x="1527" y="1838"/>
                  </a:cubicBezTo>
                  <a:cubicBezTo>
                    <a:pt x="1391" y="1757"/>
                    <a:pt x="1135" y="1689"/>
                    <a:pt x="1135" y="1689"/>
                  </a:cubicBezTo>
                  <a:lnTo>
                    <a:pt x="1271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77"/>
            <p:cNvSpPr/>
            <p:nvPr/>
          </p:nvSpPr>
          <p:spPr>
            <a:xfrm>
              <a:off x="2379172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63"/>
                    <a:pt x="1174" y="863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77"/>
            <p:cNvSpPr/>
            <p:nvPr/>
          </p:nvSpPr>
          <p:spPr>
            <a:xfrm>
              <a:off x="2583173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82" y="863"/>
                  </a:lnTo>
                  <a:cubicBezTo>
                    <a:pt x="594" y="863"/>
                    <a:pt x="960" y="798"/>
                    <a:pt x="1203" y="730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77"/>
            <p:cNvSpPr/>
            <p:nvPr/>
          </p:nvSpPr>
          <p:spPr>
            <a:xfrm>
              <a:off x="2605247" y="2812900"/>
              <a:ext cx="223851" cy="46222"/>
            </a:xfrm>
            <a:custGeom>
              <a:avLst/>
              <a:gdLst/>
              <a:ahLst/>
              <a:cxnLst/>
              <a:rect l="l" t="t" r="r" b="b"/>
              <a:pathLst>
                <a:path w="1511" h="312" extrusionOk="0">
                  <a:moveTo>
                    <a:pt x="1" y="1"/>
                  </a:moveTo>
                  <a:lnTo>
                    <a:pt x="27" y="312"/>
                  </a:lnTo>
                  <a:lnTo>
                    <a:pt x="892" y="312"/>
                  </a:lnTo>
                  <a:cubicBezTo>
                    <a:pt x="1472" y="312"/>
                    <a:pt x="1511" y="231"/>
                    <a:pt x="1378" y="150"/>
                  </a:cubicBezTo>
                  <a:cubicBezTo>
                    <a:pt x="1242" y="69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77"/>
            <p:cNvSpPr/>
            <p:nvPr/>
          </p:nvSpPr>
          <p:spPr>
            <a:xfrm>
              <a:off x="2319172" y="2812900"/>
              <a:ext cx="224295" cy="46222"/>
            </a:xfrm>
            <a:custGeom>
              <a:avLst/>
              <a:gdLst/>
              <a:ahLst/>
              <a:cxnLst/>
              <a:rect l="l" t="t" r="r" b="b"/>
              <a:pathLst>
                <a:path w="1514" h="312" extrusionOk="0">
                  <a:moveTo>
                    <a:pt x="526" y="1"/>
                  </a:moveTo>
                  <a:cubicBezTo>
                    <a:pt x="526" y="1"/>
                    <a:pt x="270" y="69"/>
                    <a:pt x="137" y="150"/>
                  </a:cubicBezTo>
                  <a:cubicBezTo>
                    <a:pt x="1" y="231"/>
                    <a:pt x="40" y="312"/>
                    <a:pt x="623" y="312"/>
                  </a:cubicBezTo>
                  <a:lnTo>
                    <a:pt x="1485" y="312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77"/>
            <p:cNvSpPr/>
            <p:nvPr/>
          </p:nvSpPr>
          <p:spPr>
            <a:xfrm>
              <a:off x="2323024" y="2151713"/>
              <a:ext cx="172444" cy="207258"/>
            </a:xfrm>
            <a:custGeom>
              <a:avLst/>
              <a:gdLst/>
              <a:ahLst/>
              <a:cxnLst/>
              <a:rect l="l" t="t" r="r" b="b"/>
              <a:pathLst>
                <a:path w="1164" h="1399" extrusionOk="0">
                  <a:moveTo>
                    <a:pt x="984" y="0"/>
                  </a:moveTo>
                  <a:cubicBezTo>
                    <a:pt x="863" y="0"/>
                    <a:pt x="693" y="73"/>
                    <a:pt x="474" y="291"/>
                  </a:cubicBezTo>
                  <a:cubicBezTo>
                    <a:pt x="111" y="670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64" y="77"/>
                  </a:lnTo>
                  <a:cubicBezTo>
                    <a:pt x="1125" y="33"/>
                    <a:pt x="1065" y="0"/>
                    <a:pt x="984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77"/>
            <p:cNvSpPr/>
            <p:nvPr/>
          </p:nvSpPr>
          <p:spPr>
            <a:xfrm>
              <a:off x="2653247" y="2160009"/>
              <a:ext cx="305925" cy="355110"/>
            </a:xfrm>
            <a:custGeom>
              <a:avLst/>
              <a:gdLst/>
              <a:ahLst/>
              <a:cxnLst/>
              <a:rect l="l" t="t" r="r" b="b"/>
              <a:pathLst>
                <a:path w="2065" h="2397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32"/>
                  </a:lnTo>
                  <a:cubicBezTo>
                    <a:pt x="607" y="1155"/>
                    <a:pt x="879" y="1411"/>
                    <a:pt x="1135" y="1761"/>
                  </a:cubicBezTo>
                  <a:cubicBezTo>
                    <a:pt x="1229" y="1897"/>
                    <a:pt x="1310" y="2033"/>
                    <a:pt x="1391" y="2179"/>
                  </a:cubicBezTo>
                  <a:cubicBezTo>
                    <a:pt x="1391" y="2195"/>
                    <a:pt x="1472" y="2357"/>
                    <a:pt x="1511" y="2383"/>
                  </a:cubicBezTo>
                  <a:cubicBezTo>
                    <a:pt x="1526" y="2392"/>
                    <a:pt x="1540" y="2396"/>
                    <a:pt x="1553" y="2396"/>
                  </a:cubicBezTo>
                  <a:cubicBezTo>
                    <a:pt x="1578" y="2396"/>
                    <a:pt x="1598" y="2382"/>
                    <a:pt x="1608" y="2357"/>
                  </a:cubicBezTo>
                  <a:cubicBezTo>
                    <a:pt x="1621" y="2328"/>
                    <a:pt x="1621" y="2302"/>
                    <a:pt x="1608" y="2289"/>
                  </a:cubicBezTo>
                  <a:cubicBezTo>
                    <a:pt x="1608" y="2260"/>
                    <a:pt x="1592" y="2247"/>
                    <a:pt x="1592" y="2221"/>
                  </a:cubicBezTo>
                  <a:cubicBezTo>
                    <a:pt x="1579" y="2208"/>
                    <a:pt x="1566" y="2179"/>
                    <a:pt x="1566" y="2166"/>
                  </a:cubicBezTo>
                  <a:lnTo>
                    <a:pt x="1566" y="2140"/>
                  </a:lnTo>
                  <a:cubicBezTo>
                    <a:pt x="1566" y="2127"/>
                    <a:pt x="1579" y="2127"/>
                    <a:pt x="1579" y="2127"/>
                  </a:cubicBezTo>
                  <a:cubicBezTo>
                    <a:pt x="1592" y="2127"/>
                    <a:pt x="1592" y="2127"/>
                    <a:pt x="1592" y="2140"/>
                  </a:cubicBezTo>
                  <a:cubicBezTo>
                    <a:pt x="1621" y="2166"/>
                    <a:pt x="1647" y="2195"/>
                    <a:pt x="1660" y="2221"/>
                  </a:cubicBezTo>
                  <a:cubicBezTo>
                    <a:pt x="1689" y="2247"/>
                    <a:pt x="1702" y="2276"/>
                    <a:pt x="1728" y="2289"/>
                  </a:cubicBezTo>
                  <a:cubicBezTo>
                    <a:pt x="1754" y="2315"/>
                    <a:pt x="1783" y="2315"/>
                    <a:pt x="1809" y="2315"/>
                  </a:cubicBezTo>
                  <a:cubicBezTo>
                    <a:pt x="1822" y="2315"/>
                    <a:pt x="1835" y="2315"/>
                    <a:pt x="1835" y="2302"/>
                  </a:cubicBezTo>
                  <a:cubicBezTo>
                    <a:pt x="1851" y="2289"/>
                    <a:pt x="1851" y="2276"/>
                    <a:pt x="1851" y="2260"/>
                  </a:cubicBezTo>
                  <a:cubicBezTo>
                    <a:pt x="1851" y="2234"/>
                    <a:pt x="1835" y="2221"/>
                    <a:pt x="1835" y="2195"/>
                  </a:cubicBezTo>
                  <a:cubicBezTo>
                    <a:pt x="1822" y="2153"/>
                    <a:pt x="1796" y="2114"/>
                    <a:pt x="1770" y="2085"/>
                  </a:cubicBezTo>
                  <a:cubicBezTo>
                    <a:pt x="1770" y="2072"/>
                    <a:pt x="1770" y="2059"/>
                    <a:pt x="1754" y="2046"/>
                  </a:cubicBezTo>
                  <a:cubicBezTo>
                    <a:pt x="1754" y="2046"/>
                    <a:pt x="1754" y="2017"/>
                    <a:pt x="1770" y="2017"/>
                  </a:cubicBezTo>
                  <a:cubicBezTo>
                    <a:pt x="1783" y="2017"/>
                    <a:pt x="1796" y="2033"/>
                    <a:pt x="1809" y="2046"/>
                  </a:cubicBezTo>
                  <a:cubicBezTo>
                    <a:pt x="1822" y="2059"/>
                    <a:pt x="1835" y="2072"/>
                    <a:pt x="1851" y="2085"/>
                  </a:cubicBezTo>
                  <a:cubicBezTo>
                    <a:pt x="1877" y="2098"/>
                    <a:pt x="1903" y="2127"/>
                    <a:pt x="1932" y="2140"/>
                  </a:cubicBezTo>
                  <a:cubicBezTo>
                    <a:pt x="1940" y="2144"/>
                    <a:pt x="1947" y="2145"/>
                    <a:pt x="1954" y="2145"/>
                  </a:cubicBezTo>
                  <a:cubicBezTo>
                    <a:pt x="1972" y="2145"/>
                    <a:pt x="1988" y="2136"/>
                    <a:pt x="1997" y="2127"/>
                  </a:cubicBezTo>
                  <a:cubicBezTo>
                    <a:pt x="2039" y="2072"/>
                    <a:pt x="1958" y="1978"/>
                    <a:pt x="1932" y="1936"/>
                  </a:cubicBezTo>
                  <a:cubicBezTo>
                    <a:pt x="1916" y="1910"/>
                    <a:pt x="1890" y="1884"/>
                    <a:pt x="1864" y="1842"/>
                  </a:cubicBezTo>
                  <a:cubicBezTo>
                    <a:pt x="1864" y="1842"/>
                    <a:pt x="1851" y="1829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903" y="1803"/>
                    <a:pt x="1936" y="1809"/>
                    <a:pt x="1968" y="1809"/>
                  </a:cubicBezTo>
                  <a:cubicBezTo>
                    <a:pt x="1983" y="1809"/>
                    <a:pt x="1999" y="1807"/>
                    <a:pt x="2013" y="1803"/>
                  </a:cubicBezTo>
                  <a:cubicBezTo>
                    <a:pt x="2052" y="1774"/>
                    <a:pt x="2065" y="1735"/>
                    <a:pt x="2039" y="1709"/>
                  </a:cubicBezTo>
                  <a:cubicBezTo>
                    <a:pt x="2013" y="1667"/>
                    <a:pt x="1958" y="1667"/>
                    <a:pt x="1916" y="1654"/>
                  </a:cubicBezTo>
                  <a:cubicBezTo>
                    <a:pt x="1864" y="1641"/>
                    <a:pt x="1796" y="1628"/>
                    <a:pt x="1741" y="1573"/>
                  </a:cubicBezTo>
                  <a:cubicBezTo>
                    <a:pt x="1702" y="1547"/>
                    <a:pt x="1660" y="1492"/>
                    <a:pt x="1634" y="1437"/>
                  </a:cubicBezTo>
                  <a:cubicBezTo>
                    <a:pt x="1527" y="1317"/>
                    <a:pt x="1430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3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77"/>
            <p:cNvSpPr/>
            <p:nvPr/>
          </p:nvSpPr>
          <p:spPr>
            <a:xfrm>
              <a:off x="2653247" y="2151713"/>
              <a:ext cx="171999" cy="207258"/>
            </a:xfrm>
            <a:custGeom>
              <a:avLst/>
              <a:gdLst/>
              <a:ahLst/>
              <a:cxnLst/>
              <a:rect l="l" t="t" r="r" b="b"/>
              <a:pathLst>
                <a:path w="1161" h="1399" extrusionOk="0">
                  <a:moveTo>
                    <a:pt x="179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54" y="1237"/>
                    <a:pt x="1161" y="777"/>
                    <a:pt x="1161" y="777"/>
                  </a:cubicBezTo>
                  <a:cubicBezTo>
                    <a:pt x="1161" y="777"/>
                    <a:pt x="1041" y="670"/>
                    <a:pt x="688" y="291"/>
                  </a:cubicBezTo>
                  <a:cubicBezTo>
                    <a:pt x="470" y="73"/>
                    <a:pt x="301" y="0"/>
                    <a:pt x="179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77"/>
            <p:cNvSpPr/>
            <p:nvPr/>
          </p:nvSpPr>
          <p:spPr>
            <a:xfrm>
              <a:off x="2259172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5" y="202"/>
                    <a:pt x="231" y="1080"/>
                  </a:cubicBezTo>
                  <a:cubicBezTo>
                    <a:pt x="1" y="1958"/>
                    <a:pt x="40" y="2849"/>
                    <a:pt x="419" y="3199"/>
                  </a:cubicBezTo>
                  <a:cubicBezTo>
                    <a:pt x="785" y="3549"/>
                    <a:pt x="1391" y="3604"/>
                    <a:pt x="1919" y="3604"/>
                  </a:cubicBezTo>
                  <a:cubicBezTo>
                    <a:pt x="2431" y="3604"/>
                    <a:pt x="3037" y="3549"/>
                    <a:pt x="3416" y="3199"/>
                  </a:cubicBezTo>
                  <a:cubicBezTo>
                    <a:pt x="3782" y="2849"/>
                    <a:pt x="3821" y="1958"/>
                    <a:pt x="3604" y="1080"/>
                  </a:cubicBezTo>
                  <a:cubicBezTo>
                    <a:pt x="3377" y="202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77"/>
            <p:cNvSpPr/>
            <p:nvPr/>
          </p:nvSpPr>
          <p:spPr>
            <a:xfrm>
              <a:off x="2060950" y="1404748"/>
              <a:ext cx="716293" cy="516442"/>
            </a:xfrm>
            <a:custGeom>
              <a:avLst/>
              <a:gdLst/>
              <a:ahLst/>
              <a:cxnLst/>
              <a:rect l="l" t="t" r="r" b="b"/>
              <a:pathLst>
                <a:path w="4835" h="3486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2123" y="3363"/>
                    <a:pt x="1164" y="1581"/>
                    <a:pt x="2933" y="1202"/>
                  </a:cubicBezTo>
                  <a:cubicBezTo>
                    <a:pt x="3126" y="1162"/>
                    <a:pt x="3304" y="1145"/>
                    <a:pt x="3465" y="1145"/>
                  </a:cubicBezTo>
                  <a:cubicBezTo>
                    <a:pt x="3956" y="1145"/>
                    <a:pt x="4302" y="1300"/>
                    <a:pt x="4524" y="1432"/>
                  </a:cubicBezTo>
                  <a:lnTo>
                    <a:pt x="4835" y="1040"/>
                  </a:lnTo>
                  <a:lnTo>
                    <a:pt x="4835" y="975"/>
                  </a:lnTo>
                  <a:cubicBezTo>
                    <a:pt x="4822" y="813"/>
                    <a:pt x="4741" y="473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77"/>
            <p:cNvSpPr/>
            <p:nvPr/>
          </p:nvSpPr>
          <p:spPr>
            <a:xfrm>
              <a:off x="2283172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77"/>
            <p:cNvSpPr/>
            <p:nvPr/>
          </p:nvSpPr>
          <p:spPr>
            <a:xfrm>
              <a:off x="2679173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64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64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77"/>
            <p:cNvSpPr/>
            <p:nvPr/>
          </p:nvSpPr>
          <p:spPr>
            <a:xfrm>
              <a:off x="2491024" y="1924750"/>
              <a:ext cx="71259" cy="29629"/>
            </a:xfrm>
            <a:custGeom>
              <a:avLst/>
              <a:gdLst/>
              <a:ahLst/>
              <a:cxnLst/>
              <a:rect l="l" t="t" r="r" b="b"/>
              <a:pathLst>
                <a:path w="481" h="200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30" y="200"/>
                    <a:pt x="253" y="200"/>
                  </a:cubicBezTo>
                  <a:cubicBezTo>
                    <a:pt x="369" y="200"/>
                    <a:pt x="480" y="175"/>
                    <a:pt x="474" y="122"/>
                  </a:cubicBezTo>
                  <a:cubicBezTo>
                    <a:pt x="474" y="57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77"/>
            <p:cNvSpPr/>
            <p:nvPr/>
          </p:nvSpPr>
          <p:spPr>
            <a:xfrm>
              <a:off x="2489098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0" y="1"/>
                  </a:moveTo>
                  <a:cubicBezTo>
                    <a:pt x="150" y="1"/>
                    <a:pt x="28" y="58"/>
                    <a:pt x="1" y="167"/>
                  </a:cubicBezTo>
                  <a:lnTo>
                    <a:pt x="1" y="180"/>
                  </a:lnTo>
                  <a:cubicBezTo>
                    <a:pt x="82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08" y="58"/>
                    <a:pt x="390" y="1"/>
                    <a:pt x="27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77"/>
            <p:cNvSpPr/>
            <p:nvPr/>
          </p:nvSpPr>
          <p:spPr>
            <a:xfrm>
              <a:off x="2468950" y="1977194"/>
              <a:ext cx="163259" cy="45185"/>
            </a:xfrm>
            <a:custGeom>
              <a:avLst/>
              <a:gdLst/>
              <a:ahLst/>
              <a:cxnLst/>
              <a:rect l="l" t="t" r="r" b="b"/>
              <a:pathLst>
                <a:path w="1102" h="305" extrusionOk="0">
                  <a:moveTo>
                    <a:pt x="1055" y="0"/>
                  </a:moveTo>
                  <a:cubicBezTo>
                    <a:pt x="1045" y="0"/>
                    <a:pt x="1035" y="3"/>
                    <a:pt x="1028" y="11"/>
                  </a:cubicBezTo>
                  <a:cubicBezTo>
                    <a:pt x="878" y="179"/>
                    <a:pt x="651" y="253"/>
                    <a:pt x="423" y="253"/>
                  </a:cubicBezTo>
                  <a:cubicBezTo>
                    <a:pt x="282" y="253"/>
                    <a:pt x="141" y="225"/>
                    <a:pt x="17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3" y="304"/>
                    <a:pt x="420" y="304"/>
                  </a:cubicBezTo>
                  <a:cubicBezTo>
                    <a:pt x="669" y="304"/>
                    <a:pt x="930" y="209"/>
                    <a:pt x="1083" y="40"/>
                  </a:cubicBezTo>
                  <a:cubicBezTo>
                    <a:pt x="1101" y="19"/>
                    <a:pt x="1079" y="0"/>
                    <a:pt x="1055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77"/>
            <p:cNvSpPr/>
            <p:nvPr/>
          </p:nvSpPr>
          <p:spPr>
            <a:xfrm>
              <a:off x="2617247" y="1964750"/>
              <a:ext cx="29926" cy="22963"/>
            </a:xfrm>
            <a:custGeom>
              <a:avLst/>
              <a:gdLst/>
              <a:ahLst/>
              <a:cxnLst/>
              <a:rect l="l" t="t" r="r" b="b"/>
              <a:pathLst>
                <a:path w="202" h="155" extrusionOk="0">
                  <a:moveTo>
                    <a:pt x="27" y="1"/>
                  </a:moveTo>
                  <a:cubicBezTo>
                    <a:pt x="1" y="43"/>
                    <a:pt x="27" y="95"/>
                    <a:pt x="53" y="124"/>
                  </a:cubicBezTo>
                  <a:cubicBezTo>
                    <a:pt x="74" y="143"/>
                    <a:pt x="108" y="155"/>
                    <a:pt x="141" y="155"/>
                  </a:cubicBezTo>
                  <a:cubicBezTo>
                    <a:pt x="153" y="155"/>
                    <a:pt x="165" y="153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69" y="111"/>
                    <a:pt x="53" y="56"/>
                    <a:pt x="40" y="14"/>
                  </a:cubicBezTo>
                  <a:cubicBezTo>
                    <a:pt x="40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77"/>
            <p:cNvSpPr/>
            <p:nvPr/>
          </p:nvSpPr>
          <p:spPr>
            <a:xfrm>
              <a:off x="2585395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69"/>
                    <a:pt x="179" y="973"/>
                    <a:pt x="583" y="973"/>
                  </a:cubicBezTo>
                  <a:cubicBezTo>
                    <a:pt x="591" y="973"/>
                    <a:pt x="599" y="973"/>
                    <a:pt x="608" y="973"/>
                  </a:cubicBezTo>
                  <a:cubicBezTo>
                    <a:pt x="1065" y="947"/>
                    <a:pt x="1214" y="688"/>
                    <a:pt x="1175" y="432"/>
                  </a:cubicBezTo>
                  <a:cubicBezTo>
                    <a:pt x="1120" y="163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77"/>
            <p:cNvSpPr/>
            <p:nvPr/>
          </p:nvSpPr>
          <p:spPr>
            <a:xfrm>
              <a:off x="2595173" y="1760305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564" y="1"/>
                  </a:moveTo>
                  <a:cubicBezTo>
                    <a:pt x="440" y="1"/>
                    <a:pt x="319" y="30"/>
                    <a:pt x="218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7" y="483"/>
                    <a:pt x="11" y="483"/>
                  </a:cubicBezTo>
                  <a:cubicBezTo>
                    <a:pt x="12" y="483"/>
                    <a:pt x="14" y="481"/>
                    <a:pt x="14" y="477"/>
                  </a:cubicBezTo>
                  <a:cubicBezTo>
                    <a:pt x="86" y="250"/>
                    <a:pt x="328" y="107"/>
                    <a:pt x="561" y="107"/>
                  </a:cubicBezTo>
                  <a:cubicBezTo>
                    <a:pt x="591" y="107"/>
                    <a:pt x="620" y="109"/>
                    <a:pt x="649" y="114"/>
                  </a:cubicBezTo>
                  <a:cubicBezTo>
                    <a:pt x="756" y="140"/>
                    <a:pt x="866" y="195"/>
                    <a:pt x="931" y="276"/>
                  </a:cubicBezTo>
                  <a:cubicBezTo>
                    <a:pt x="1012" y="370"/>
                    <a:pt x="1028" y="490"/>
                    <a:pt x="1093" y="584"/>
                  </a:cubicBezTo>
                  <a:cubicBezTo>
                    <a:pt x="1102" y="593"/>
                    <a:pt x="1114" y="601"/>
                    <a:pt x="1126" y="601"/>
                  </a:cubicBezTo>
                  <a:cubicBezTo>
                    <a:pt x="1134" y="601"/>
                    <a:pt x="1142" y="596"/>
                    <a:pt x="1148" y="584"/>
                  </a:cubicBezTo>
                  <a:cubicBezTo>
                    <a:pt x="1216" y="451"/>
                    <a:pt x="1109" y="289"/>
                    <a:pt x="1012" y="195"/>
                  </a:cubicBezTo>
                  <a:cubicBezTo>
                    <a:pt x="918" y="85"/>
                    <a:pt x="769" y="17"/>
                    <a:pt x="636" y="4"/>
                  </a:cubicBezTo>
                  <a:cubicBezTo>
                    <a:pt x="612" y="2"/>
                    <a:pt x="588" y="1"/>
                    <a:pt x="56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77"/>
            <p:cNvSpPr/>
            <p:nvPr/>
          </p:nvSpPr>
          <p:spPr>
            <a:xfrm>
              <a:off x="2603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75" y="1"/>
                    <a:pt x="0" y="176"/>
                    <a:pt x="0" y="406"/>
                  </a:cubicBezTo>
                  <a:cubicBezTo>
                    <a:pt x="0" y="623"/>
                    <a:pt x="175" y="811"/>
                    <a:pt x="405" y="811"/>
                  </a:cubicBezTo>
                  <a:cubicBezTo>
                    <a:pt x="619" y="811"/>
                    <a:pt x="810" y="623"/>
                    <a:pt x="810" y="406"/>
                  </a:cubicBezTo>
                  <a:cubicBezTo>
                    <a:pt x="810" y="176"/>
                    <a:pt x="619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77"/>
            <p:cNvSpPr/>
            <p:nvPr/>
          </p:nvSpPr>
          <p:spPr>
            <a:xfrm>
              <a:off x="2615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77"/>
            <p:cNvSpPr/>
            <p:nvPr/>
          </p:nvSpPr>
          <p:spPr>
            <a:xfrm>
              <a:off x="2309098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63"/>
                    <a:pt x="43" y="432"/>
                  </a:cubicBezTo>
                  <a:cubicBezTo>
                    <a:pt x="1" y="688"/>
                    <a:pt x="163" y="947"/>
                    <a:pt x="610" y="973"/>
                  </a:cubicBezTo>
                  <a:cubicBezTo>
                    <a:pt x="618" y="973"/>
                    <a:pt x="627" y="973"/>
                    <a:pt x="635" y="973"/>
                  </a:cubicBezTo>
                  <a:cubicBezTo>
                    <a:pt x="1036" y="973"/>
                    <a:pt x="1227" y="669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77"/>
            <p:cNvSpPr/>
            <p:nvPr/>
          </p:nvSpPr>
          <p:spPr>
            <a:xfrm>
              <a:off x="2299024" y="1760749"/>
              <a:ext cx="180147" cy="88592"/>
            </a:xfrm>
            <a:custGeom>
              <a:avLst/>
              <a:gdLst/>
              <a:ahLst/>
              <a:cxnLst/>
              <a:rect l="l" t="t" r="r" b="b"/>
              <a:pathLst>
                <a:path w="1216" h="598" extrusionOk="0">
                  <a:moveTo>
                    <a:pt x="665" y="1"/>
                  </a:moveTo>
                  <a:cubicBezTo>
                    <a:pt x="605" y="1"/>
                    <a:pt x="545" y="10"/>
                    <a:pt x="487" y="30"/>
                  </a:cubicBezTo>
                  <a:cubicBezTo>
                    <a:pt x="380" y="56"/>
                    <a:pt x="257" y="124"/>
                    <a:pt x="192" y="205"/>
                  </a:cubicBezTo>
                  <a:cubicBezTo>
                    <a:pt x="111" y="299"/>
                    <a:pt x="1" y="461"/>
                    <a:pt x="82" y="568"/>
                  </a:cubicBezTo>
                  <a:cubicBezTo>
                    <a:pt x="90" y="585"/>
                    <a:pt x="104" y="597"/>
                    <a:pt x="116" y="597"/>
                  </a:cubicBezTo>
                  <a:cubicBezTo>
                    <a:pt x="124" y="597"/>
                    <a:pt x="132" y="592"/>
                    <a:pt x="137" y="581"/>
                  </a:cubicBezTo>
                  <a:cubicBezTo>
                    <a:pt x="192" y="500"/>
                    <a:pt x="205" y="419"/>
                    <a:pt x="244" y="338"/>
                  </a:cubicBezTo>
                  <a:cubicBezTo>
                    <a:pt x="299" y="244"/>
                    <a:pt x="380" y="192"/>
                    <a:pt x="474" y="150"/>
                  </a:cubicBezTo>
                  <a:cubicBezTo>
                    <a:pt x="542" y="121"/>
                    <a:pt x="613" y="108"/>
                    <a:pt x="684" y="108"/>
                  </a:cubicBezTo>
                  <a:cubicBezTo>
                    <a:pt x="911" y="108"/>
                    <a:pt x="1131" y="247"/>
                    <a:pt x="1203" y="474"/>
                  </a:cubicBezTo>
                  <a:cubicBezTo>
                    <a:pt x="1207" y="478"/>
                    <a:pt x="1209" y="479"/>
                    <a:pt x="1211" y="479"/>
                  </a:cubicBezTo>
                  <a:cubicBezTo>
                    <a:pt x="1216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73" y="82"/>
                  </a:cubicBezTo>
                  <a:cubicBezTo>
                    <a:pt x="878" y="30"/>
                    <a:pt x="772" y="1"/>
                    <a:pt x="6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77"/>
            <p:cNvSpPr/>
            <p:nvPr/>
          </p:nvSpPr>
          <p:spPr>
            <a:xfrm>
              <a:off x="2351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88" y="1"/>
                    <a:pt x="0" y="176"/>
                    <a:pt x="0" y="406"/>
                  </a:cubicBezTo>
                  <a:cubicBezTo>
                    <a:pt x="0" y="623"/>
                    <a:pt x="188" y="811"/>
                    <a:pt x="405" y="811"/>
                  </a:cubicBezTo>
                  <a:cubicBezTo>
                    <a:pt x="632" y="811"/>
                    <a:pt x="810" y="623"/>
                    <a:pt x="810" y="406"/>
                  </a:cubicBezTo>
                  <a:cubicBezTo>
                    <a:pt x="810" y="176"/>
                    <a:pt x="632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77"/>
            <p:cNvSpPr/>
            <p:nvPr/>
          </p:nvSpPr>
          <p:spPr>
            <a:xfrm>
              <a:off x="2363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77"/>
            <p:cNvSpPr/>
            <p:nvPr/>
          </p:nvSpPr>
          <p:spPr>
            <a:xfrm>
              <a:off x="2631173" y="1664749"/>
              <a:ext cx="100000" cy="52444"/>
            </a:xfrm>
            <a:custGeom>
              <a:avLst/>
              <a:gdLst/>
              <a:ahLst/>
              <a:cxnLst/>
              <a:rect l="l" t="t" r="r" b="b"/>
              <a:pathLst>
                <a:path w="675" h="354" extrusionOk="0">
                  <a:moveTo>
                    <a:pt x="121" y="1"/>
                  </a:moveTo>
                  <a:cubicBezTo>
                    <a:pt x="95" y="1"/>
                    <a:pt x="69" y="1"/>
                    <a:pt x="56" y="14"/>
                  </a:cubicBezTo>
                  <a:cubicBezTo>
                    <a:pt x="27" y="30"/>
                    <a:pt x="14" y="56"/>
                    <a:pt x="1" y="82"/>
                  </a:cubicBezTo>
                  <a:cubicBezTo>
                    <a:pt x="1" y="137"/>
                    <a:pt x="40" y="163"/>
                    <a:pt x="95" y="176"/>
                  </a:cubicBezTo>
                  <a:cubicBezTo>
                    <a:pt x="137" y="176"/>
                    <a:pt x="163" y="192"/>
                    <a:pt x="202" y="192"/>
                  </a:cubicBezTo>
                  <a:cubicBezTo>
                    <a:pt x="231" y="192"/>
                    <a:pt x="257" y="205"/>
                    <a:pt x="283" y="205"/>
                  </a:cubicBezTo>
                  <a:cubicBezTo>
                    <a:pt x="364" y="218"/>
                    <a:pt x="461" y="257"/>
                    <a:pt x="526" y="299"/>
                  </a:cubicBezTo>
                  <a:cubicBezTo>
                    <a:pt x="568" y="312"/>
                    <a:pt x="594" y="338"/>
                    <a:pt x="636" y="354"/>
                  </a:cubicBezTo>
                  <a:cubicBezTo>
                    <a:pt x="649" y="354"/>
                    <a:pt x="662" y="354"/>
                    <a:pt x="675" y="338"/>
                  </a:cubicBezTo>
                  <a:lnTo>
                    <a:pt x="675" y="312"/>
                  </a:lnTo>
                  <a:cubicBezTo>
                    <a:pt x="662" y="257"/>
                    <a:pt x="636" y="231"/>
                    <a:pt x="607" y="192"/>
                  </a:cubicBezTo>
                  <a:cubicBezTo>
                    <a:pt x="568" y="150"/>
                    <a:pt x="513" y="111"/>
                    <a:pt x="461" y="82"/>
                  </a:cubicBezTo>
                  <a:cubicBezTo>
                    <a:pt x="364" y="30"/>
                    <a:pt x="244" y="1"/>
                    <a:pt x="12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77"/>
            <p:cNvSpPr/>
            <p:nvPr/>
          </p:nvSpPr>
          <p:spPr>
            <a:xfrm>
              <a:off x="2357098" y="1668156"/>
              <a:ext cx="102370" cy="44741"/>
            </a:xfrm>
            <a:custGeom>
              <a:avLst/>
              <a:gdLst/>
              <a:ahLst/>
              <a:cxnLst/>
              <a:rect l="l" t="t" r="r" b="b"/>
              <a:pathLst>
                <a:path w="691" h="302" extrusionOk="0">
                  <a:moveTo>
                    <a:pt x="505" y="1"/>
                  </a:moveTo>
                  <a:cubicBezTo>
                    <a:pt x="414" y="1"/>
                    <a:pt x="324" y="20"/>
                    <a:pt x="244" y="59"/>
                  </a:cubicBezTo>
                  <a:cubicBezTo>
                    <a:pt x="189" y="88"/>
                    <a:pt x="124" y="114"/>
                    <a:pt x="82" y="153"/>
                  </a:cubicBezTo>
                  <a:cubicBezTo>
                    <a:pt x="56" y="195"/>
                    <a:pt x="27" y="221"/>
                    <a:pt x="14" y="263"/>
                  </a:cubicBezTo>
                  <a:cubicBezTo>
                    <a:pt x="1" y="276"/>
                    <a:pt x="14" y="289"/>
                    <a:pt x="14" y="289"/>
                  </a:cubicBezTo>
                  <a:cubicBezTo>
                    <a:pt x="14" y="302"/>
                    <a:pt x="43" y="302"/>
                    <a:pt x="56" y="302"/>
                  </a:cubicBezTo>
                  <a:cubicBezTo>
                    <a:pt x="95" y="302"/>
                    <a:pt x="124" y="289"/>
                    <a:pt x="150" y="263"/>
                  </a:cubicBezTo>
                  <a:cubicBezTo>
                    <a:pt x="231" y="221"/>
                    <a:pt x="325" y="208"/>
                    <a:pt x="406" y="195"/>
                  </a:cubicBezTo>
                  <a:cubicBezTo>
                    <a:pt x="432" y="195"/>
                    <a:pt x="461" y="182"/>
                    <a:pt x="487" y="182"/>
                  </a:cubicBezTo>
                  <a:lnTo>
                    <a:pt x="594" y="182"/>
                  </a:lnTo>
                  <a:cubicBezTo>
                    <a:pt x="649" y="169"/>
                    <a:pt x="691" y="153"/>
                    <a:pt x="691" y="101"/>
                  </a:cubicBezTo>
                  <a:cubicBezTo>
                    <a:pt x="691" y="72"/>
                    <a:pt x="675" y="33"/>
                    <a:pt x="649" y="20"/>
                  </a:cubicBezTo>
                  <a:cubicBezTo>
                    <a:pt x="636" y="7"/>
                    <a:pt x="610" y="7"/>
                    <a:pt x="594" y="7"/>
                  </a:cubicBezTo>
                  <a:cubicBezTo>
                    <a:pt x="564" y="3"/>
                    <a:pt x="534" y="1"/>
                    <a:pt x="50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77"/>
            <p:cNvSpPr/>
            <p:nvPr/>
          </p:nvSpPr>
          <p:spPr>
            <a:xfrm>
              <a:off x="2771469" y="1466971"/>
              <a:ext cx="37926" cy="96148"/>
            </a:xfrm>
            <a:custGeom>
              <a:avLst/>
              <a:gdLst/>
              <a:ahLst/>
              <a:cxnLst/>
              <a:rect l="l" t="t" r="r" b="b"/>
              <a:pathLst>
                <a:path w="256" h="649" extrusionOk="0">
                  <a:moveTo>
                    <a:pt x="94" y="1"/>
                  </a:moveTo>
                  <a:cubicBezTo>
                    <a:pt x="81" y="1"/>
                    <a:pt x="81" y="14"/>
                    <a:pt x="94" y="14"/>
                  </a:cubicBezTo>
                  <a:cubicBezTo>
                    <a:pt x="175" y="82"/>
                    <a:pt x="175" y="257"/>
                    <a:pt x="162" y="338"/>
                  </a:cubicBezTo>
                  <a:cubicBezTo>
                    <a:pt x="162" y="432"/>
                    <a:pt x="120" y="487"/>
                    <a:pt x="52" y="555"/>
                  </a:cubicBezTo>
                  <a:cubicBezTo>
                    <a:pt x="26" y="581"/>
                    <a:pt x="26" y="581"/>
                    <a:pt x="13" y="620"/>
                  </a:cubicBezTo>
                  <a:cubicBezTo>
                    <a:pt x="0" y="636"/>
                    <a:pt x="26" y="649"/>
                    <a:pt x="52" y="649"/>
                  </a:cubicBezTo>
                  <a:cubicBezTo>
                    <a:pt x="214" y="594"/>
                    <a:pt x="256" y="364"/>
                    <a:pt x="227" y="215"/>
                  </a:cubicBezTo>
                  <a:cubicBezTo>
                    <a:pt x="214" y="150"/>
                    <a:pt x="175" y="14"/>
                    <a:pt x="9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77"/>
            <p:cNvSpPr/>
            <p:nvPr/>
          </p:nvSpPr>
          <p:spPr>
            <a:xfrm>
              <a:off x="2775173" y="1537638"/>
              <a:ext cx="70222" cy="25185"/>
            </a:xfrm>
            <a:custGeom>
              <a:avLst/>
              <a:gdLst/>
              <a:ahLst/>
              <a:cxnLst/>
              <a:rect l="l" t="t" r="r" b="b"/>
              <a:pathLst>
                <a:path w="474" h="170" extrusionOk="0">
                  <a:moveTo>
                    <a:pt x="310" y="0"/>
                  </a:moveTo>
                  <a:cubicBezTo>
                    <a:pt x="203" y="0"/>
                    <a:pt x="80" y="43"/>
                    <a:pt x="40" y="91"/>
                  </a:cubicBezTo>
                  <a:cubicBezTo>
                    <a:pt x="27" y="104"/>
                    <a:pt x="1" y="130"/>
                    <a:pt x="14" y="143"/>
                  </a:cubicBezTo>
                  <a:cubicBezTo>
                    <a:pt x="18" y="162"/>
                    <a:pt x="31" y="170"/>
                    <a:pt x="47" y="170"/>
                  </a:cubicBezTo>
                  <a:cubicBezTo>
                    <a:pt x="89" y="170"/>
                    <a:pt x="154" y="126"/>
                    <a:pt x="163" y="117"/>
                  </a:cubicBezTo>
                  <a:cubicBezTo>
                    <a:pt x="219" y="99"/>
                    <a:pt x="308" y="73"/>
                    <a:pt x="380" y="73"/>
                  </a:cubicBezTo>
                  <a:cubicBezTo>
                    <a:pt x="412" y="73"/>
                    <a:pt x="440" y="78"/>
                    <a:pt x="461" y="91"/>
                  </a:cubicBezTo>
                  <a:cubicBezTo>
                    <a:pt x="474" y="91"/>
                    <a:pt x="474" y="91"/>
                    <a:pt x="474" y="78"/>
                  </a:cubicBezTo>
                  <a:cubicBezTo>
                    <a:pt x="451" y="22"/>
                    <a:pt x="385" y="0"/>
                    <a:pt x="31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77"/>
            <p:cNvSpPr/>
            <p:nvPr/>
          </p:nvSpPr>
          <p:spPr>
            <a:xfrm>
              <a:off x="2807469" y="1741194"/>
              <a:ext cx="147851" cy="190814"/>
            </a:xfrm>
            <a:custGeom>
              <a:avLst/>
              <a:gdLst/>
              <a:ahLst/>
              <a:cxnLst/>
              <a:rect l="l" t="t" r="r" b="b"/>
              <a:pathLst>
                <a:path w="998" h="1288" extrusionOk="0">
                  <a:moveTo>
                    <a:pt x="478" y="1"/>
                  </a:moveTo>
                  <a:cubicBezTo>
                    <a:pt x="241" y="1"/>
                    <a:pt x="43" y="208"/>
                    <a:pt x="0" y="376"/>
                  </a:cubicBezTo>
                  <a:lnTo>
                    <a:pt x="26" y="1160"/>
                  </a:lnTo>
                  <a:cubicBezTo>
                    <a:pt x="89" y="1247"/>
                    <a:pt x="188" y="1287"/>
                    <a:pt x="298" y="1287"/>
                  </a:cubicBezTo>
                  <a:cubicBezTo>
                    <a:pt x="494" y="1287"/>
                    <a:pt x="724" y="1159"/>
                    <a:pt x="836" y="943"/>
                  </a:cubicBezTo>
                  <a:cubicBezTo>
                    <a:pt x="998" y="606"/>
                    <a:pt x="930" y="146"/>
                    <a:pt x="619" y="26"/>
                  </a:cubicBezTo>
                  <a:cubicBezTo>
                    <a:pt x="571" y="8"/>
                    <a:pt x="524" y="1"/>
                    <a:pt x="47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77"/>
            <p:cNvSpPr/>
            <p:nvPr/>
          </p:nvSpPr>
          <p:spPr>
            <a:xfrm>
              <a:off x="2803469" y="1797786"/>
              <a:ext cx="121925" cy="76000"/>
            </a:xfrm>
            <a:custGeom>
              <a:avLst/>
              <a:gdLst/>
              <a:ahLst/>
              <a:cxnLst/>
              <a:rect l="l" t="t" r="r" b="b"/>
              <a:pathLst>
                <a:path w="823" h="513" extrusionOk="0">
                  <a:moveTo>
                    <a:pt x="371" y="0"/>
                  </a:moveTo>
                  <a:cubicBezTo>
                    <a:pt x="216" y="0"/>
                    <a:pt x="61" y="69"/>
                    <a:pt x="11" y="224"/>
                  </a:cubicBezTo>
                  <a:cubicBezTo>
                    <a:pt x="1" y="234"/>
                    <a:pt x="17" y="255"/>
                    <a:pt x="30" y="255"/>
                  </a:cubicBezTo>
                  <a:cubicBezTo>
                    <a:pt x="34" y="255"/>
                    <a:pt x="37" y="253"/>
                    <a:pt x="40" y="250"/>
                  </a:cubicBezTo>
                  <a:cubicBezTo>
                    <a:pt x="92" y="211"/>
                    <a:pt x="134" y="156"/>
                    <a:pt x="189" y="130"/>
                  </a:cubicBezTo>
                  <a:cubicBezTo>
                    <a:pt x="238" y="98"/>
                    <a:pt x="289" y="83"/>
                    <a:pt x="345" y="83"/>
                  </a:cubicBezTo>
                  <a:cubicBezTo>
                    <a:pt x="364" y="83"/>
                    <a:pt x="383" y="85"/>
                    <a:pt x="403" y="88"/>
                  </a:cubicBezTo>
                  <a:cubicBezTo>
                    <a:pt x="432" y="130"/>
                    <a:pt x="458" y="169"/>
                    <a:pt x="458" y="237"/>
                  </a:cubicBezTo>
                  <a:cubicBezTo>
                    <a:pt x="445" y="305"/>
                    <a:pt x="416" y="373"/>
                    <a:pt x="377" y="412"/>
                  </a:cubicBezTo>
                  <a:cubicBezTo>
                    <a:pt x="351" y="454"/>
                    <a:pt x="296" y="467"/>
                    <a:pt x="254" y="493"/>
                  </a:cubicBezTo>
                  <a:cubicBezTo>
                    <a:pt x="254" y="493"/>
                    <a:pt x="241" y="493"/>
                    <a:pt x="254" y="509"/>
                  </a:cubicBezTo>
                  <a:cubicBezTo>
                    <a:pt x="266" y="512"/>
                    <a:pt x="279" y="513"/>
                    <a:pt x="291" y="513"/>
                  </a:cubicBezTo>
                  <a:cubicBezTo>
                    <a:pt x="462" y="513"/>
                    <a:pt x="574" y="268"/>
                    <a:pt x="526" y="117"/>
                  </a:cubicBezTo>
                  <a:lnTo>
                    <a:pt x="526" y="117"/>
                  </a:lnTo>
                  <a:cubicBezTo>
                    <a:pt x="633" y="169"/>
                    <a:pt x="727" y="266"/>
                    <a:pt x="714" y="386"/>
                  </a:cubicBezTo>
                  <a:cubicBezTo>
                    <a:pt x="714" y="390"/>
                    <a:pt x="715" y="392"/>
                    <a:pt x="717" y="392"/>
                  </a:cubicBezTo>
                  <a:cubicBezTo>
                    <a:pt x="721" y="392"/>
                    <a:pt x="727" y="386"/>
                    <a:pt x="727" y="386"/>
                  </a:cubicBezTo>
                  <a:cubicBezTo>
                    <a:pt x="823" y="146"/>
                    <a:pt x="597" y="0"/>
                    <a:pt x="371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77"/>
            <p:cNvSpPr/>
            <p:nvPr/>
          </p:nvSpPr>
          <p:spPr>
            <a:xfrm>
              <a:off x="2789099" y="1742971"/>
              <a:ext cx="76000" cy="102814"/>
            </a:xfrm>
            <a:custGeom>
              <a:avLst/>
              <a:gdLst/>
              <a:ahLst/>
              <a:cxnLst/>
              <a:rect l="l" t="t" r="r" b="b"/>
              <a:pathLst>
                <a:path w="513" h="694" extrusionOk="0">
                  <a:moveTo>
                    <a:pt x="513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5" y="687"/>
                    <a:pt x="79" y="693"/>
                    <a:pt x="95" y="693"/>
                  </a:cubicBezTo>
                  <a:cubicBezTo>
                    <a:pt x="205" y="693"/>
                    <a:pt x="457" y="434"/>
                    <a:pt x="51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77"/>
            <p:cNvSpPr/>
            <p:nvPr/>
          </p:nvSpPr>
          <p:spPr>
            <a:xfrm>
              <a:off x="2315469" y="2562825"/>
              <a:ext cx="517924" cy="128296"/>
            </a:xfrm>
            <a:custGeom>
              <a:avLst/>
              <a:gdLst/>
              <a:ahLst/>
              <a:cxnLst/>
              <a:rect l="l" t="t" r="r" b="b"/>
              <a:pathLst>
                <a:path w="3496" h="866" extrusionOk="0">
                  <a:moveTo>
                    <a:pt x="418" y="1"/>
                  </a:moveTo>
                  <a:lnTo>
                    <a:pt x="0" y="500"/>
                  </a:lnTo>
                  <a:cubicBezTo>
                    <a:pt x="0" y="500"/>
                    <a:pt x="295" y="866"/>
                    <a:pt x="1740" y="866"/>
                  </a:cubicBezTo>
                  <a:cubicBezTo>
                    <a:pt x="3198" y="866"/>
                    <a:pt x="3496" y="500"/>
                    <a:pt x="3496" y="500"/>
                  </a:cubicBezTo>
                  <a:lnTo>
                    <a:pt x="3078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77"/>
            <p:cNvSpPr/>
            <p:nvPr/>
          </p:nvSpPr>
          <p:spPr>
            <a:xfrm>
              <a:off x="2377246" y="2162972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189"/>
                    <a:pt x="500" y="406"/>
                    <a:pt x="312" y="1012"/>
                  </a:cubicBezTo>
                  <a:cubicBezTo>
                    <a:pt x="69" y="1822"/>
                    <a:pt x="1" y="2700"/>
                    <a:pt x="1" y="2700"/>
                  </a:cubicBezTo>
                  <a:cubicBezTo>
                    <a:pt x="1" y="2700"/>
                    <a:pt x="513" y="2875"/>
                    <a:pt x="1323" y="2875"/>
                  </a:cubicBezTo>
                  <a:cubicBezTo>
                    <a:pt x="2146" y="2875"/>
                    <a:pt x="2661" y="2700"/>
                    <a:pt x="2661" y="2700"/>
                  </a:cubicBezTo>
                  <a:cubicBezTo>
                    <a:pt x="2661" y="2700"/>
                    <a:pt x="2593" y="1822"/>
                    <a:pt x="2337" y="1012"/>
                  </a:cubicBezTo>
                  <a:cubicBezTo>
                    <a:pt x="2159" y="406"/>
                    <a:pt x="1932" y="189"/>
                    <a:pt x="1864" y="1"/>
                  </a:cubicBezTo>
                  <a:cubicBezTo>
                    <a:pt x="1864" y="1"/>
                    <a:pt x="1770" y="231"/>
                    <a:pt x="1323" y="231"/>
                  </a:cubicBezTo>
                  <a:cubicBezTo>
                    <a:pt x="879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77"/>
            <p:cNvSpPr/>
            <p:nvPr/>
          </p:nvSpPr>
          <p:spPr>
            <a:xfrm>
              <a:off x="2459469" y="2146676"/>
              <a:ext cx="113777" cy="77333"/>
            </a:xfrm>
            <a:custGeom>
              <a:avLst/>
              <a:gdLst/>
              <a:ahLst/>
              <a:cxnLst/>
              <a:rect l="l" t="t" r="r" b="b"/>
              <a:pathLst>
                <a:path w="768" h="522" extrusionOk="0">
                  <a:moveTo>
                    <a:pt x="256" y="1"/>
                  </a:moveTo>
                  <a:cubicBezTo>
                    <a:pt x="256" y="1"/>
                    <a:pt x="0" y="82"/>
                    <a:pt x="13" y="286"/>
                  </a:cubicBezTo>
                  <a:cubicBezTo>
                    <a:pt x="21" y="401"/>
                    <a:pt x="170" y="521"/>
                    <a:pt x="365" y="521"/>
                  </a:cubicBezTo>
                  <a:cubicBezTo>
                    <a:pt x="489" y="521"/>
                    <a:pt x="632" y="472"/>
                    <a:pt x="768" y="341"/>
                  </a:cubicBezTo>
                  <a:lnTo>
                    <a:pt x="25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77"/>
            <p:cNvSpPr/>
            <p:nvPr/>
          </p:nvSpPr>
          <p:spPr>
            <a:xfrm>
              <a:off x="2573098" y="2146676"/>
              <a:ext cx="116296" cy="77333"/>
            </a:xfrm>
            <a:custGeom>
              <a:avLst/>
              <a:gdLst/>
              <a:ahLst/>
              <a:cxnLst/>
              <a:rect l="l" t="t" r="r" b="b"/>
              <a:pathLst>
                <a:path w="785" h="522" extrusionOk="0">
                  <a:moveTo>
                    <a:pt x="513" y="1"/>
                  </a:moveTo>
                  <a:lnTo>
                    <a:pt x="1" y="341"/>
                  </a:lnTo>
                  <a:cubicBezTo>
                    <a:pt x="137" y="472"/>
                    <a:pt x="280" y="521"/>
                    <a:pt x="405" y="521"/>
                  </a:cubicBezTo>
                  <a:cubicBezTo>
                    <a:pt x="601" y="521"/>
                    <a:pt x="754" y="401"/>
                    <a:pt x="772" y="286"/>
                  </a:cubicBezTo>
                  <a:cubicBezTo>
                    <a:pt x="785" y="82"/>
                    <a:pt x="513" y="1"/>
                    <a:pt x="513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83" name="Google Shape;3383;p77"/>
          <p:cNvGrpSpPr/>
          <p:nvPr/>
        </p:nvGrpSpPr>
        <p:grpSpPr>
          <a:xfrm>
            <a:off x="3652752" y="3617971"/>
            <a:ext cx="753777" cy="1369311"/>
            <a:chOff x="3337247" y="3072011"/>
            <a:chExt cx="814221" cy="1479114"/>
          </a:xfrm>
        </p:grpSpPr>
        <p:sp>
          <p:nvSpPr>
            <p:cNvPr id="3384" name="Google Shape;3384;p77"/>
            <p:cNvSpPr/>
            <p:nvPr/>
          </p:nvSpPr>
          <p:spPr>
            <a:xfrm>
              <a:off x="3841247" y="3094678"/>
              <a:ext cx="26074" cy="68296"/>
            </a:xfrm>
            <a:custGeom>
              <a:avLst/>
              <a:gdLst/>
              <a:ahLst/>
              <a:cxnLst/>
              <a:rect l="l" t="t" r="r" b="b"/>
              <a:pathLst>
                <a:path w="176" h="461" extrusionOk="0">
                  <a:moveTo>
                    <a:pt x="163" y="1"/>
                  </a:moveTo>
                  <a:cubicBezTo>
                    <a:pt x="14" y="17"/>
                    <a:pt x="1" y="341"/>
                    <a:pt x="53" y="422"/>
                  </a:cubicBezTo>
                  <a:cubicBezTo>
                    <a:pt x="69" y="435"/>
                    <a:pt x="82" y="461"/>
                    <a:pt x="108" y="461"/>
                  </a:cubicBezTo>
                  <a:cubicBezTo>
                    <a:pt x="163" y="461"/>
                    <a:pt x="121" y="341"/>
                    <a:pt x="121" y="312"/>
                  </a:cubicBezTo>
                  <a:cubicBezTo>
                    <a:pt x="108" y="231"/>
                    <a:pt x="121" y="69"/>
                    <a:pt x="176" y="17"/>
                  </a:cubicBezTo>
                  <a:cubicBezTo>
                    <a:pt x="176" y="17"/>
                    <a:pt x="176" y="1"/>
                    <a:pt x="163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77"/>
            <p:cNvSpPr/>
            <p:nvPr/>
          </p:nvSpPr>
          <p:spPr>
            <a:xfrm>
              <a:off x="3833099" y="3072011"/>
              <a:ext cx="318369" cy="241629"/>
            </a:xfrm>
            <a:custGeom>
              <a:avLst/>
              <a:gdLst/>
              <a:ahLst/>
              <a:cxnLst/>
              <a:rect l="l" t="t" r="r" b="b"/>
              <a:pathLst>
                <a:path w="2149" h="1631" extrusionOk="0">
                  <a:moveTo>
                    <a:pt x="868" y="1"/>
                  </a:moveTo>
                  <a:cubicBezTo>
                    <a:pt x="609" y="1"/>
                    <a:pt x="378" y="103"/>
                    <a:pt x="244" y="303"/>
                  </a:cubicBezTo>
                  <a:cubicBezTo>
                    <a:pt x="1" y="656"/>
                    <a:pt x="299" y="1032"/>
                    <a:pt x="756" y="1343"/>
                  </a:cubicBezTo>
                  <a:cubicBezTo>
                    <a:pt x="1020" y="1514"/>
                    <a:pt x="1283" y="1630"/>
                    <a:pt x="1506" y="1630"/>
                  </a:cubicBezTo>
                  <a:cubicBezTo>
                    <a:pt x="1672" y="1630"/>
                    <a:pt x="1815" y="1566"/>
                    <a:pt x="1919" y="1411"/>
                  </a:cubicBezTo>
                  <a:cubicBezTo>
                    <a:pt x="2149" y="1045"/>
                    <a:pt x="1971" y="507"/>
                    <a:pt x="1514" y="209"/>
                  </a:cubicBezTo>
                  <a:cubicBezTo>
                    <a:pt x="1307" y="69"/>
                    <a:pt x="1079" y="1"/>
                    <a:pt x="868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77"/>
            <p:cNvSpPr/>
            <p:nvPr/>
          </p:nvSpPr>
          <p:spPr>
            <a:xfrm>
              <a:off x="3375173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973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2" y="749"/>
                    <a:pt x="879" y="911"/>
                    <a:pt x="743" y="1073"/>
                  </a:cubicBezTo>
                  <a:cubicBezTo>
                    <a:pt x="636" y="1193"/>
                    <a:pt x="542" y="1316"/>
                    <a:pt x="445" y="1452"/>
                  </a:cubicBezTo>
                  <a:cubicBezTo>
                    <a:pt x="406" y="1491"/>
                    <a:pt x="380" y="1546"/>
                    <a:pt x="325" y="1585"/>
                  </a:cubicBezTo>
                  <a:cubicBezTo>
                    <a:pt x="283" y="1627"/>
                    <a:pt x="218" y="1640"/>
                    <a:pt x="150" y="1653"/>
                  </a:cubicBezTo>
                  <a:cubicBezTo>
                    <a:pt x="108" y="1666"/>
                    <a:pt x="69" y="1666"/>
                    <a:pt x="27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69" y="1806"/>
                    <a:pt x="84" y="1808"/>
                    <a:pt x="99" y="1808"/>
                  </a:cubicBezTo>
                  <a:cubicBezTo>
                    <a:pt x="130" y="1808"/>
                    <a:pt x="163" y="1802"/>
                    <a:pt x="189" y="1802"/>
                  </a:cubicBezTo>
                  <a:cubicBezTo>
                    <a:pt x="202" y="1802"/>
                    <a:pt x="218" y="1815"/>
                    <a:pt x="218" y="1815"/>
                  </a:cubicBezTo>
                  <a:lnTo>
                    <a:pt x="218" y="1841"/>
                  </a:lnTo>
                  <a:cubicBezTo>
                    <a:pt x="176" y="1883"/>
                    <a:pt x="163" y="1909"/>
                    <a:pt x="150" y="1938"/>
                  </a:cubicBezTo>
                  <a:cubicBezTo>
                    <a:pt x="121" y="1977"/>
                    <a:pt x="27" y="2071"/>
                    <a:pt x="69" y="2126"/>
                  </a:cubicBezTo>
                  <a:cubicBezTo>
                    <a:pt x="78" y="2135"/>
                    <a:pt x="100" y="2144"/>
                    <a:pt x="118" y="2144"/>
                  </a:cubicBezTo>
                  <a:cubicBezTo>
                    <a:pt x="126" y="2144"/>
                    <a:pt x="132" y="2143"/>
                    <a:pt x="137" y="2139"/>
                  </a:cubicBezTo>
                  <a:cubicBezTo>
                    <a:pt x="176" y="2126"/>
                    <a:pt x="202" y="2113"/>
                    <a:pt x="231" y="2084"/>
                  </a:cubicBezTo>
                  <a:cubicBezTo>
                    <a:pt x="244" y="2071"/>
                    <a:pt x="257" y="2058"/>
                    <a:pt x="257" y="2045"/>
                  </a:cubicBezTo>
                  <a:cubicBezTo>
                    <a:pt x="270" y="2045"/>
                    <a:pt x="283" y="2019"/>
                    <a:pt x="299" y="2019"/>
                  </a:cubicBezTo>
                  <a:cubicBezTo>
                    <a:pt x="312" y="2019"/>
                    <a:pt x="312" y="2045"/>
                    <a:pt x="312" y="2045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3" y="2126"/>
                    <a:pt x="257" y="2152"/>
                    <a:pt x="244" y="2194"/>
                  </a:cubicBezTo>
                  <a:cubicBezTo>
                    <a:pt x="231" y="2220"/>
                    <a:pt x="218" y="2233"/>
                    <a:pt x="218" y="2262"/>
                  </a:cubicBezTo>
                  <a:cubicBezTo>
                    <a:pt x="218" y="2275"/>
                    <a:pt x="218" y="2301"/>
                    <a:pt x="231" y="2301"/>
                  </a:cubicBezTo>
                  <a:cubicBezTo>
                    <a:pt x="244" y="2314"/>
                    <a:pt x="257" y="2314"/>
                    <a:pt x="270" y="2314"/>
                  </a:cubicBezTo>
                  <a:cubicBezTo>
                    <a:pt x="278" y="2317"/>
                    <a:pt x="285" y="2319"/>
                    <a:pt x="292" y="2319"/>
                  </a:cubicBezTo>
                  <a:cubicBezTo>
                    <a:pt x="312" y="2319"/>
                    <a:pt x="328" y="2307"/>
                    <a:pt x="338" y="2288"/>
                  </a:cubicBezTo>
                  <a:cubicBezTo>
                    <a:pt x="364" y="2275"/>
                    <a:pt x="393" y="2246"/>
                    <a:pt x="406" y="2220"/>
                  </a:cubicBezTo>
                  <a:cubicBezTo>
                    <a:pt x="432" y="2194"/>
                    <a:pt x="445" y="2165"/>
                    <a:pt x="474" y="2139"/>
                  </a:cubicBezTo>
                  <a:cubicBezTo>
                    <a:pt x="474" y="2126"/>
                    <a:pt x="487" y="2126"/>
                    <a:pt x="487" y="2126"/>
                  </a:cubicBezTo>
                  <a:cubicBezTo>
                    <a:pt x="500" y="2126"/>
                    <a:pt x="500" y="2126"/>
                    <a:pt x="513" y="2139"/>
                  </a:cubicBezTo>
                  <a:lnTo>
                    <a:pt x="513" y="2165"/>
                  </a:lnTo>
                  <a:cubicBezTo>
                    <a:pt x="500" y="2181"/>
                    <a:pt x="500" y="2207"/>
                    <a:pt x="487" y="2220"/>
                  </a:cubicBezTo>
                  <a:cubicBezTo>
                    <a:pt x="474" y="2246"/>
                    <a:pt x="474" y="2262"/>
                    <a:pt x="461" y="2288"/>
                  </a:cubicBezTo>
                  <a:cubicBezTo>
                    <a:pt x="461" y="2314"/>
                    <a:pt x="445" y="2327"/>
                    <a:pt x="461" y="2356"/>
                  </a:cubicBezTo>
                  <a:cubicBezTo>
                    <a:pt x="469" y="2381"/>
                    <a:pt x="494" y="2395"/>
                    <a:pt x="522" y="2395"/>
                  </a:cubicBezTo>
                  <a:cubicBezTo>
                    <a:pt x="537" y="2395"/>
                    <a:pt x="553" y="2391"/>
                    <a:pt x="568" y="2382"/>
                  </a:cubicBezTo>
                  <a:cubicBezTo>
                    <a:pt x="594" y="2356"/>
                    <a:pt x="675" y="2207"/>
                    <a:pt x="688" y="2181"/>
                  </a:cubicBezTo>
                  <a:cubicBezTo>
                    <a:pt x="769" y="2032"/>
                    <a:pt x="866" y="1909"/>
                    <a:pt x="960" y="1776"/>
                  </a:cubicBezTo>
                  <a:cubicBezTo>
                    <a:pt x="1109" y="1559"/>
                    <a:pt x="1459" y="1154"/>
                    <a:pt x="1595" y="1031"/>
                  </a:cubicBezTo>
                  <a:lnTo>
                    <a:pt x="2065" y="20"/>
                  </a:lnTo>
                  <a:cubicBezTo>
                    <a:pt x="2038" y="8"/>
                    <a:pt x="2008" y="1"/>
                    <a:pt x="1973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77"/>
            <p:cNvSpPr/>
            <p:nvPr/>
          </p:nvSpPr>
          <p:spPr>
            <a:xfrm>
              <a:off x="3841247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94" y="1"/>
                  </a:moveTo>
                  <a:cubicBezTo>
                    <a:pt x="59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297" y="2032"/>
                    <a:pt x="1378" y="2181"/>
                  </a:cubicBezTo>
                  <a:cubicBezTo>
                    <a:pt x="1391" y="2207"/>
                    <a:pt x="1472" y="2356"/>
                    <a:pt x="1511" y="2382"/>
                  </a:cubicBezTo>
                  <a:cubicBezTo>
                    <a:pt x="1521" y="2391"/>
                    <a:pt x="1534" y="2395"/>
                    <a:pt x="1548" y="2395"/>
                  </a:cubicBezTo>
                  <a:cubicBezTo>
                    <a:pt x="1572" y="2395"/>
                    <a:pt x="1598" y="2381"/>
                    <a:pt x="1608" y="2356"/>
                  </a:cubicBezTo>
                  <a:cubicBezTo>
                    <a:pt x="1621" y="2327"/>
                    <a:pt x="1608" y="2314"/>
                    <a:pt x="1608" y="2288"/>
                  </a:cubicBezTo>
                  <a:cubicBezTo>
                    <a:pt x="1592" y="2262"/>
                    <a:pt x="1592" y="2246"/>
                    <a:pt x="1579" y="2220"/>
                  </a:cubicBezTo>
                  <a:cubicBezTo>
                    <a:pt x="1579" y="2207"/>
                    <a:pt x="1566" y="2181"/>
                    <a:pt x="1566" y="2165"/>
                  </a:cubicBezTo>
                  <a:cubicBezTo>
                    <a:pt x="1553" y="2152"/>
                    <a:pt x="1553" y="2152"/>
                    <a:pt x="1566" y="2139"/>
                  </a:cubicBezTo>
                  <a:cubicBezTo>
                    <a:pt x="1566" y="2126"/>
                    <a:pt x="1566" y="2126"/>
                    <a:pt x="1579" y="2126"/>
                  </a:cubicBezTo>
                  <a:cubicBezTo>
                    <a:pt x="1579" y="2126"/>
                    <a:pt x="1592" y="2126"/>
                    <a:pt x="1592" y="2139"/>
                  </a:cubicBezTo>
                  <a:cubicBezTo>
                    <a:pt x="1621" y="2165"/>
                    <a:pt x="1634" y="2194"/>
                    <a:pt x="1660" y="2220"/>
                  </a:cubicBezTo>
                  <a:cubicBezTo>
                    <a:pt x="1689" y="2246"/>
                    <a:pt x="1702" y="2275"/>
                    <a:pt x="1728" y="2288"/>
                  </a:cubicBezTo>
                  <a:cubicBezTo>
                    <a:pt x="1747" y="2307"/>
                    <a:pt x="1768" y="2319"/>
                    <a:pt x="1787" y="2319"/>
                  </a:cubicBezTo>
                  <a:cubicBezTo>
                    <a:pt x="1795" y="2319"/>
                    <a:pt x="1802" y="2317"/>
                    <a:pt x="1809" y="2314"/>
                  </a:cubicBezTo>
                  <a:cubicBezTo>
                    <a:pt x="1809" y="2314"/>
                    <a:pt x="1822" y="2314"/>
                    <a:pt x="1835" y="2301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33"/>
                    <a:pt x="1835" y="2220"/>
                    <a:pt x="1835" y="2194"/>
                  </a:cubicBezTo>
                  <a:cubicBezTo>
                    <a:pt x="1809" y="2152"/>
                    <a:pt x="1796" y="2126"/>
                    <a:pt x="1770" y="2084"/>
                  </a:cubicBezTo>
                  <a:cubicBezTo>
                    <a:pt x="1770" y="2071"/>
                    <a:pt x="1754" y="2058"/>
                    <a:pt x="1754" y="2045"/>
                  </a:cubicBezTo>
                  <a:cubicBezTo>
                    <a:pt x="1754" y="2045"/>
                    <a:pt x="1754" y="2019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5" y="2071"/>
                    <a:pt x="1851" y="2084"/>
                  </a:cubicBezTo>
                  <a:cubicBezTo>
                    <a:pt x="1864" y="2113"/>
                    <a:pt x="1903" y="2126"/>
                    <a:pt x="1932" y="2139"/>
                  </a:cubicBezTo>
                  <a:cubicBezTo>
                    <a:pt x="1936" y="2143"/>
                    <a:pt x="1942" y="2144"/>
                    <a:pt x="1949" y="2144"/>
                  </a:cubicBezTo>
                  <a:cubicBezTo>
                    <a:pt x="1965" y="2144"/>
                    <a:pt x="1988" y="2135"/>
                    <a:pt x="1997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83"/>
                    <a:pt x="1864" y="1841"/>
                  </a:cubicBezTo>
                  <a:cubicBezTo>
                    <a:pt x="1851" y="1841"/>
                    <a:pt x="1851" y="1828"/>
                    <a:pt x="1851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3" y="1802"/>
                    <a:pt x="1936" y="1808"/>
                    <a:pt x="1968" y="1808"/>
                  </a:cubicBezTo>
                  <a:cubicBezTo>
                    <a:pt x="1983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66"/>
                    <a:pt x="1958" y="1666"/>
                    <a:pt x="1916" y="1653"/>
                  </a:cubicBezTo>
                  <a:cubicBezTo>
                    <a:pt x="1851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21" y="1452"/>
                  </a:cubicBezTo>
                  <a:cubicBezTo>
                    <a:pt x="1527" y="1316"/>
                    <a:pt x="1430" y="1193"/>
                    <a:pt x="1323" y="1073"/>
                  </a:cubicBezTo>
                  <a:cubicBezTo>
                    <a:pt x="1187" y="911"/>
                    <a:pt x="1054" y="749"/>
                    <a:pt x="918" y="587"/>
                  </a:cubicBezTo>
                  <a:cubicBezTo>
                    <a:pt x="509" y="144"/>
                    <a:pt x="255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77"/>
            <p:cNvSpPr/>
            <p:nvPr/>
          </p:nvSpPr>
          <p:spPr>
            <a:xfrm>
              <a:off x="3565247" y="3769050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57"/>
                    <a:pt x="824" y="471"/>
                  </a:cubicBezTo>
                  <a:cubicBezTo>
                    <a:pt x="798" y="701"/>
                    <a:pt x="539" y="876"/>
                    <a:pt x="325" y="1579"/>
                  </a:cubicBezTo>
                  <a:cubicBezTo>
                    <a:pt x="69" y="2389"/>
                    <a:pt x="1" y="3280"/>
                    <a:pt x="1" y="3280"/>
                  </a:cubicBezTo>
                  <a:cubicBezTo>
                    <a:pt x="1" y="3280"/>
                    <a:pt x="513" y="3442"/>
                    <a:pt x="1323" y="3442"/>
                  </a:cubicBezTo>
                  <a:cubicBezTo>
                    <a:pt x="2146" y="3442"/>
                    <a:pt x="2661" y="3280"/>
                    <a:pt x="2661" y="3280"/>
                  </a:cubicBezTo>
                  <a:cubicBezTo>
                    <a:pt x="2661" y="3280"/>
                    <a:pt x="2593" y="2389"/>
                    <a:pt x="2337" y="1579"/>
                  </a:cubicBezTo>
                  <a:cubicBezTo>
                    <a:pt x="2120" y="876"/>
                    <a:pt x="1864" y="701"/>
                    <a:pt x="1835" y="471"/>
                  </a:cubicBezTo>
                  <a:cubicBezTo>
                    <a:pt x="1822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77"/>
            <p:cNvSpPr/>
            <p:nvPr/>
          </p:nvSpPr>
          <p:spPr>
            <a:xfrm>
              <a:off x="3337247" y="3129938"/>
              <a:ext cx="782071" cy="584738"/>
            </a:xfrm>
            <a:custGeom>
              <a:avLst/>
              <a:gdLst/>
              <a:ahLst/>
              <a:cxnLst/>
              <a:rect l="l" t="t" r="r" b="b"/>
              <a:pathLst>
                <a:path w="5279" h="3947" extrusionOk="0">
                  <a:moveTo>
                    <a:pt x="2573" y="0"/>
                  </a:moveTo>
                  <a:cubicBezTo>
                    <a:pt x="2073" y="0"/>
                    <a:pt x="1546" y="144"/>
                    <a:pt x="1122" y="508"/>
                  </a:cubicBezTo>
                  <a:cubicBezTo>
                    <a:pt x="1" y="1480"/>
                    <a:pt x="607" y="2977"/>
                    <a:pt x="837" y="3032"/>
                  </a:cubicBezTo>
                  <a:cubicBezTo>
                    <a:pt x="837" y="3032"/>
                    <a:pt x="2721" y="3946"/>
                    <a:pt x="3858" y="3946"/>
                  </a:cubicBezTo>
                  <a:cubicBezTo>
                    <a:pt x="4009" y="3946"/>
                    <a:pt x="4146" y="3930"/>
                    <a:pt x="4265" y="3894"/>
                  </a:cubicBezTo>
                  <a:cubicBezTo>
                    <a:pt x="5279" y="3586"/>
                    <a:pt x="5143" y="1788"/>
                    <a:pt x="4900" y="1331"/>
                  </a:cubicBezTo>
                  <a:cubicBezTo>
                    <a:pt x="4669" y="855"/>
                    <a:pt x="4363" y="832"/>
                    <a:pt x="4273" y="832"/>
                  </a:cubicBezTo>
                  <a:cubicBezTo>
                    <a:pt x="4263" y="832"/>
                    <a:pt x="4256" y="832"/>
                    <a:pt x="4252" y="832"/>
                  </a:cubicBezTo>
                  <a:cubicBezTo>
                    <a:pt x="4143" y="387"/>
                    <a:pt x="3394" y="0"/>
                    <a:pt x="2573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77"/>
            <p:cNvSpPr/>
            <p:nvPr/>
          </p:nvSpPr>
          <p:spPr>
            <a:xfrm>
              <a:off x="3687173" y="3769050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lnTo>
                    <a:pt x="299" y="406"/>
                  </a:lnTo>
                  <a:cubicBezTo>
                    <a:pt x="526" y="406"/>
                    <a:pt x="837" y="338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77"/>
            <p:cNvSpPr/>
            <p:nvPr/>
          </p:nvSpPr>
          <p:spPr>
            <a:xfrm>
              <a:off x="3507173" y="4214977"/>
              <a:ext cx="509924" cy="336147"/>
            </a:xfrm>
            <a:custGeom>
              <a:avLst/>
              <a:gdLst/>
              <a:ahLst/>
              <a:cxnLst/>
              <a:rect l="l" t="t" r="r" b="b"/>
              <a:pathLst>
                <a:path w="3442" h="2269" extrusionOk="0">
                  <a:moveTo>
                    <a:pt x="726" y="1"/>
                  </a:moveTo>
                  <a:cubicBezTo>
                    <a:pt x="536" y="1"/>
                    <a:pt x="393" y="68"/>
                    <a:pt x="393" y="270"/>
                  </a:cubicBezTo>
                  <a:cubicBezTo>
                    <a:pt x="393" y="863"/>
                    <a:pt x="526" y="1945"/>
                    <a:pt x="526" y="1945"/>
                  </a:cubicBezTo>
                  <a:cubicBezTo>
                    <a:pt x="526" y="1945"/>
                    <a:pt x="270" y="2026"/>
                    <a:pt x="137" y="2094"/>
                  </a:cubicBezTo>
                  <a:cubicBezTo>
                    <a:pt x="1" y="2175"/>
                    <a:pt x="40" y="2269"/>
                    <a:pt x="636" y="2269"/>
                  </a:cubicBezTo>
                  <a:lnTo>
                    <a:pt x="1485" y="2269"/>
                  </a:lnTo>
                  <a:lnTo>
                    <a:pt x="1621" y="730"/>
                  </a:lnTo>
                  <a:lnTo>
                    <a:pt x="1822" y="730"/>
                  </a:lnTo>
                  <a:lnTo>
                    <a:pt x="1958" y="2269"/>
                  </a:lnTo>
                  <a:lnTo>
                    <a:pt x="2823" y="2269"/>
                  </a:lnTo>
                  <a:cubicBezTo>
                    <a:pt x="3403" y="2269"/>
                    <a:pt x="3442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945"/>
                    <a:pt x="3053" y="863"/>
                    <a:pt x="3053" y="270"/>
                  </a:cubicBezTo>
                  <a:cubicBezTo>
                    <a:pt x="3053" y="68"/>
                    <a:pt x="2912" y="1"/>
                    <a:pt x="2724" y="1"/>
                  </a:cubicBezTo>
                  <a:cubicBezTo>
                    <a:pt x="2347" y="1"/>
                    <a:pt x="1783" y="270"/>
                    <a:pt x="1783" y="270"/>
                  </a:cubicBezTo>
                  <a:lnTo>
                    <a:pt x="1783" y="364"/>
                  </a:lnTo>
                  <a:lnTo>
                    <a:pt x="1660" y="364"/>
                  </a:lnTo>
                  <a:lnTo>
                    <a:pt x="1676" y="270"/>
                  </a:lnTo>
                  <a:cubicBezTo>
                    <a:pt x="1676" y="270"/>
                    <a:pt x="1106" y="1"/>
                    <a:pt x="726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77"/>
            <p:cNvSpPr/>
            <p:nvPr/>
          </p:nvSpPr>
          <p:spPr>
            <a:xfrm>
              <a:off x="3793247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1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77"/>
            <p:cNvSpPr/>
            <p:nvPr/>
          </p:nvSpPr>
          <p:spPr>
            <a:xfrm>
              <a:off x="35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6" y="1"/>
                  </a:moveTo>
                  <a:cubicBezTo>
                    <a:pt x="526" y="1"/>
                    <a:pt x="270" y="82"/>
                    <a:pt x="137" y="150"/>
                  </a:cubicBezTo>
                  <a:cubicBezTo>
                    <a:pt x="1" y="231"/>
                    <a:pt x="40" y="325"/>
                    <a:pt x="636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77"/>
            <p:cNvSpPr/>
            <p:nvPr/>
          </p:nvSpPr>
          <p:spPr>
            <a:xfrm>
              <a:off x="3449099" y="3250679"/>
              <a:ext cx="564146" cy="534368"/>
            </a:xfrm>
            <a:custGeom>
              <a:avLst/>
              <a:gdLst/>
              <a:ahLst/>
              <a:cxnLst/>
              <a:rect l="l" t="t" r="r" b="b"/>
              <a:pathLst>
                <a:path w="3808" h="3607" extrusionOk="0">
                  <a:moveTo>
                    <a:pt x="1906" y="1"/>
                  </a:moveTo>
                  <a:cubicBezTo>
                    <a:pt x="1297" y="1"/>
                    <a:pt x="448" y="205"/>
                    <a:pt x="218" y="1083"/>
                  </a:cubicBezTo>
                  <a:cubicBezTo>
                    <a:pt x="1" y="1961"/>
                    <a:pt x="27" y="2865"/>
                    <a:pt x="406" y="3202"/>
                  </a:cubicBezTo>
                  <a:cubicBezTo>
                    <a:pt x="772" y="3552"/>
                    <a:pt x="1378" y="3607"/>
                    <a:pt x="1906" y="3607"/>
                  </a:cubicBezTo>
                  <a:cubicBezTo>
                    <a:pt x="2418" y="3607"/>
                    <a:pt x="3024" y="3552"/>
                    <a:pt x="3403" y="3202"/>
                  </a:cubicBezTo>
                  <a:cubicBezTo>
                    <a:pt x="3769" y="2865"/>
                    <a:pt x="3808" y="1961"/>
                    <a:pt x="3591" y="1083"/>
                  </a:cubicBezTo>
                  <a:cubicBezTo>
                    <a:pt x="3364" y="205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77"/>
            <p:cNvSpPr/>
            <p:nvPr/>
          </p:nvSpPr>
          <p:spPr>
            <a:xfrm>
              <a:off x="3473099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68" y="756"/>
                    <a:pt x="743" y="581"/>
                    <a:pt x="743" y="377"/>
                  </a:cubicBezTo>
                  <a:cubicBezTo>
                    <a:pt x="743" y="176"/>
                    <a:pt x="568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77"/>
            <p:cNvSpPr/>
            <p:nvPr/>
          </p:nvSpPr>
          <p:spPr>
            <a:xfrm>
              <a:off x="3867173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4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4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77"/>
            <p:cNvSpPr/>
            <p:nvPr/>
          </p:nvSpPr>
          <p:spPr>
            <a:xfrm>
              <a:off x="3665099" y="3666828"/>
              <a:ext cx="135999" cy="52148"/>
            </a:xfrm>
            <a:custGeom>
              <a:avLst/>
              <a:gdLst/>
              <a:ahLst/>
              <a:cxnLst/>
              <a:rect l="l" t="t" r="r" b="b"/>
              <a:pathLst>
                <a:path w="918" h="352" extrusionOk="0">
                  <a:moveTo>
                    <a:pt x="918" y="1"/>
                  </a:moveTo>
                  <a:cubicBezTo>
                    <a:pt x="918" y="1"/>
                    <a:pt x="837" y="1"/>
                    <a:pt x="487" y="14"/>
                  </a:cubicBezTo>
                  <a:cubicBezTo>
                    <a:pt x="244" y="27"/>
                    <a:pt x="1" y="43"/>
                    <a:pt x="1" y="43"/>
                  </a:cubicBezTo>
                  <a:cubicBezTo>
                    <a:pt x="1" y="43"/>
                    <a:pt x="78" y="351"/>
                    <a:pt x="434" y="351"/>
                  </a:cubicBezTo>
                  <a:cubicBezTo>
                    <a:pt x="443" y="351"/>
                    <a:pt x="452" y="351"/>
                    <a:pt x="461" y="351"/>
                  </a:cubicBezTo>
                  <a:cubicBezTo>
                    <a:pt x="905" y="338"/>
                    <a:pt x="918" y="1"/>
                    <a:pt x="918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77"/>
            <p:cNvSpPr/>
            <p:nvPr/>
          </p:nvSpPr>
          <p:spPr>
            <a:xfrm>
              <a:off x="3691025" y="3694680"/>
              <a:ext cx="80296" cy="24148"/>
            </a:xfrm>
            <a:custGeom>
              <a:avLst/>
              <a:gdLst/>
              <a:ahLst/>
              <a:cxnLst/>
              <a:rect l="l" t="t" r="r" b="b"/>
              <a:pathLst>
                <a:path w="542" h="163" extrusionOk="0">
                  <a:moveTo>
                    <a:pt x="257" y="1"/>
                  </a:moveTo>
                  <a:cubicBezTo>
                    <a:pt x="150" y="1"/>
                    <a:pt x="69" y="30"/>
                    <a:pt x="1" y="82"/>
                  </a:cubicBezTo>
                  <a:cubicBezTo>
                    <a:pt x="69" y="137"/>
                    <a:pt x="163" y="163"/>
                    <a:pt x="286" y="163"/>
                  </a:cubicBezTo>
                  <a:cubicBezTo>
                    <a:pt x="393" y="163"/>
                    <a:pt x="474" y="137"/>
                    <a:pt x="542" y="111"/>
                  </a:cubicBezTo>
                  <a:cubicBezTo>
                    <a:pt x="474" y="43"/>
                    <a:pt x="367" y="1"/>
                    <a:pt x="257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77"/>
            <p:cNvSpPr/>
            <p:nvPr/>
          </p:nvSpPr>
          <p:spPr>
            <a:xfrm>
              <a:off x="3425099" y="3220901"/>
              <a:ext cx="612145" cy="243999"/>
            </a:xfrm>
            <a:custGeom>
              <a:avLst/>
              <a:gdLst/>
              <a:ahLst/>
              <a:cxnLst/>
              <a:rect l="l" t="t" r="r" b="b"/>
              <a:pathLst>
                <a:path w="4132" h="1647" extrusionOk="0">
                  <a:moveTo>
                    <a:pt x="2068" y="1"/>
                  </a:moveTo>
                  <a:cubicBezTo>
                    <a:pt x="1" y="1"/>
                    <a:pt x="205" y="1647"/>
                    <a:pt x="205" y="1647"/>
                  </a:cubicBezTo>
                  <a:cubicBezTo>
                    <a:pt x="879" y="1514"/>
                    <a:pt x="1284" y="1012"/>
                    <a:pt x="1459" y="756"/>
                  </a:cubicBezTo>
                  <a:lnTo>
                    <a:pt x="1459" y="756"/>
                  </a:lnTo>
                  <a:cubicBezTo>
                    <a:pt x="1433" y="973"/>
                    <a:pt x="1391" y="1365"/>
                    <a:pt x="1404" y="1433"/>
                  </a:cubicBezTo>
                  <a:cubicBezTo>
                    <a:pt x="1404" y="1485"/>
                    <a:pt x="1744" y="1498"/>
                    <a:pt x="2068" y="1498"/>
                  </a:cubicBezTo>
                  <a:cubicBezTo>
                    <a:pt x="2392" y="1498"/>
                    <a:pt x="2716" y="1485"/>
                    <a:pt x="2729" y="1433"/>
                  </a:cubicBezTo>
                  <a:cubicBezTo>
                    <a:pt x="2729" y="1365"/>
                    <a:pt x="2700" y="973"/>
                    <a:pt x="2674" y="756"/>
                  </a:cubicBezTo>
                  <a:lnTo>
                    <a:pt x="2674" y="756"/>
                  </a:lnTo>
                  <a:cubicBezTo>
                    <a:pt x="2849" y="1012"/>
                    <a:pt x="3254" y="1514"/>
                    <a:pt x="3931" y="1647"/>
                  </a:cubicBezTo>
                  <a:cubicBezTo>
                    <a:pt x="3931" y="1647"/>
                    <a:pt x="4132" y="1"/>
                    <a:pt x="206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77"/>
            <p:cNvSpPr/>
            <p:nvPr/>
          </p:nvSpPr>
          <p:spPr>
            <a:xfrm>
              <a:off x="3679025" y="3602828"/>
              <a:ext cx="72148" cy="29481"/>
            </a:xfrm>
            <a:custGeom>
              <a:avLst/>
              <a:gdLst/>
              <a:ahLst/>
              <a:cxnLst/>
              <a:rect l="l" t="t" r="r" b="b"/>
              <a:pathLst>
                <a:path w="487" h="199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1"/>
                    <a:pt x="132" y="198"/>
                    <a:pt x="258" y="198"/>
                  </a:cubicBezTo>
                  <a:cubicBezTo>
                    <a:pt x="375" y="198"/>
                    <a:pt x="487" y="175"/>
                    <a:pt x="487" y="122"/>
                  </a:cubicBezTo>
                  <a:cubicBezTo>
                    <a:pt x="474" y="54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77"/>
            <p:cNvSpPr/>
            <p:nvPr/>
          </p:nvSpPr>
          <p:spPr>
            <a:xfrm>
              <a:off x="3677099" y="3598531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3" y="1"/>
                  </a:moveTo>
                  <a:cubicBezTo>
                    <a:pt x="152" y="1"/>
                    <a:pt x="28" y="57"/>
                    <a:pt x="1" y="164"/>
                  </a:cubicBezTo>
                  <a:cubicBezTo>
                    <a:pt x="95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14" y="58"/>
                    <a:pt x="395" y="1"/>
                    <a:pt x="2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77"/>
            <p:cNvSpPr/>
            <p:nvPr/>
          </p:nvSpPr>
          <p:spPr>
            <a:xfrm>
              <a:off x="3773395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81"/>
                    <a:pt x="179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27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77"/>
            <p:cNvSpPr/>
            <p:nvPr/>
          </p:nvSpPr>
          <p:spPr>
            <a:xfrm>
              <a:off x="3783173" y="3450531"/>
              <a:ext cx="180147" cy="88889"/>
            </a:xfrm>
            <a:custGeom>
              <a:avLst/>
              <a:gdLst/>
              <a:ahLst/>
              <a:cxnLst/>
              <a:rect l="l" t="t" r="r" b="b"/>
              <a:pathLst>
                <a:path w="1216" h="600" extrusionOk="0">
                  <a:moveTo>
                    <a:pt x="579" y="0"/>
                  </a:moveTo>
                  <a:cubicBezTo>
                    <a:pt x="449" y="0"/>
                    <a:pt x="322" y="37"/>
                    <a:pt x="218" y="97"/>
                  </a:cubicBezTo>
                  <a:cubicBezTo>
                    <a:pt x="69" y="191"/>
                    <a:pt x="27" y="314"/>
                    <a:pt x="1" y="476"/>
                  </a:cubicBezTo>
                  <a:cubicBezTo>
                    <a:pt x="1" y="482"/>
                    <a:pt x="4" y="486"/>
                    <a:pt x="7" y="486"/>
                  </a:cubicBezTo>
                  <a:cubicBezTo>
                    <a:pt x="11" y="486"/>
                    <a:pt x="14" y="482"/>
                    <a:pt x="14" y="476"/>
                  </a:cubicBezTo>
                  <a:cubicBezTo>
                    <a:pt x="84" y="265"/>
                    <a:pt x="318" y="115"/>
                    <a:pt x="546" y="115"/>
                  </a:cubicBezTo>
                  <a:cubicBezTo>
                    <a:pt x="580" y="115"/>
                    <a:pt x="615" y="119"/>
                    <a:pt x="649" y="126"/>
                  </a:cubicBezTo>
                  <a:cubicBezTo>
                    <a:pt x="756" y="139"/>
                    <a:pt x="866" y="207"/>
                    <a:pt x="931" y="288"/>
                  </a:cubicBezTo>
                  <a:cubicBezTo>
                    <a:pt x="1012" y="382"/>
                    <a:pt x="1028" y="489"/>
                    <a:pt x="1093" y="583"/>
                  </a:cubicBezTo>
                  <a:cubicBezTo>
                    <a:pt x="1102" y="590"/>
                    <a:pt x="1115" y="599"/>
                    <a:pt x="1127" y="599"/>
                  </a:cubicBezTo>
                  <a:cubicBezTo>
                    <a:pt x="1135" y="599"/>
                    <a:pt x="1143" y="595"/>
                    <a:pt x="1148" y="583"/>
                  </a:cubicBezTo>
                  <a:cubicBezTo>
                    <a:pt x="1216" y="463"/>
                    <a:pt x="1109" y="288"/>
                    <a:pt x="1012" y="191"/>
                  </a:cubicBezTo>
                  <a:cubicBezTo>
                    <a:pt x="918" y="97"/>
                    <a:pt x="769" y="29"/>
                    <a:pt x="636" y="3"/>
                  </a:cubicBezTo>
                  <a:cubicBezTo>
                    <a:pt x="617" y="1"/>
                    <a:pt x="598" y="0"/>
                    <a:pt x="5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77"/>
            <p:cNvSpPr/>
            <p:nvPr/>
          </p:nvSpPr>
          <p:spPr>
            <a:xfrm>
              <a:off x="3791321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33" y="811"/>
                    <a:pt x="811" y="636"/>
                    <a:pt x="811" y="406"/>
                  </a:cubicBezTo>
                  <a:cubicBezTo>
                    <a:pt x="811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77"/>
            <p:cNvSpPr/>
            <p:nvPr/>
          </p:nvSpPr>
          <p:spPr>
            <a:xfrm>
              <a:off x="3800951" y="3518976"/>
              <a:ext cx="38518" cy="38074"/>
            </a:xfrm>
            <a:custGeom>
              <a:avLst/>
              <a:gdLst/>
              <a:ahLst/>
              <a:cxnLst/>
              <a:rect l="l" t="t" r="r" b="b"/>
              <a:pathLst>
                <a:path w="260" h="257" extrusionOk="0">
                  <a:moveTo>
                    <a:pt x="137" y="1"/>
                  </a:moveTo>
                  <a:cubicBezTo>
                    <a:pt x="56" y="1"/>
                    <a:pt x="1" y="53"/>
                    <a:pt x="1" y="121"/>
                  </a:cubicBezTo>
                  <a:cubicBezTo>
                    <a:pt x="1" y="202"/>
                    <a:pt x="56" y="257"/>
                    <a:pt x="137" y="257"/>
                  </a:cubicBezTo>
                  <a:cubicBezTo>
                    <a:pt x="205" y="257"/>
                    <a:pt x="260" y="202"/>
                    <a:pt x="260" y="121"/>
                  </a:cubicBezTo>
                  <a:cubicBezTo>
                    <a:pt x="260" y="53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77"/>
            <p:cNvSpPr/>
            <p:nvPr/>
          </p:nvSpPr>
          <p:spPr>
            <a:xfrm>
              <a:off x="3497099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77"/>
            <p:cNvSpPr/>
            <p:nvPr/>
          </p:nvSpPr>
          <p:spPr>
            <a:xfrm>
              <a:off x="3487025" y="3451568"/>
              <a:ext cx="180147" cy="87851"/>
            </a:xfrm>
            <a:custGeom>
              <a:avLst/>
              <a:gdLst/>
              <a:ahLst/>
              <a:cxnLst/>
              <a:rect l="l" t="t" r="r" b="b"/>
              <a:pathLst>
                <a:path w="1216" h="593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73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89" y="583"/>
                    <a:pt x="103" y="592"/>
                    <a:pt x="115" y="592"/>
                  </a:cubicBezTo>
                  <a:cubicBezTo>
                    <a:pt x="123" y="592"/>
                    <a:pt x="132" y="588"/>
                    <a:pt x="137" y="576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3" y="107"/>
                    <a:pt x="698" y="107"/>
                  </a:cubicBezTo>
                  <a:cubicBezTo>
                    <a:pt x="920" y="107"/>
                    <a:pt x="1133" y="247"/>
                    <a:pt x="1203" y="469"/>
                  </a:cubicBezTo>
                  <a:cubicBezTo>
                    <a:pt x="1207" y="473"/>
                    <a:pt x="1210" y="475"/>
                    <a:pt x="1212" y="475"/>
                  </a:cubicBezTo>
                  <a:cubicBezTo>
                    <a:pt x="1216" y="475"/>
                    <a:pt x="1216" y="469"/>
                    <a:pt x="1216" y="469"/>
                  </a:cubicBezTo>
                  <a:cubicBezTo>
                    <a:pt x="1190" y="294"/>
                    <a:pt x="1122" y="171"/>
                    <a:pt x="973" y="77"/>
                  </a:cubicBezTo>
                  <a:cubicBezTo>
                    <a:pt x="877" y="25"/>
                    <a:pt x="770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77"/>
            <p:cNvSpPr/>
            <p:nvPr/>
          </p:nvSpPr>
          <p:spPr>
            <a:xfrm>
              <a:off x="3541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76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77"/>
            <p:cNvSpPr/>
            <p:nvPr/>
          </p:nvSpPr>
          <p:spPr>
            <a:xfrm>
              <a:off x="3551321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77"/>
            <p:cNvSpPr/>
            <p:nvPr/>
          </p:nvSpPr>
          <p:spPr>
            <a:xfrm>
              <a:off x="3865247" y="3386975"/>
              <a:ext cx="100000" cy="52000"/>
            </a:xfrm>
            <a:custGeom>
              <a:avLst/>
              <a:gdLst/>
              <a:ahLst/>
              <a:cxnLst/>
              <a:rect l="l" t="t" r="r" b="b"/>
              <a:pathLst>
                <a:path w="675" h="351" extrusionOk="0">
                  <a:moveTo>
                    <a:pt x="108" y="1"/>
                  </a:moveTo>
                  <a:cubicBezTo>
                    <a:pt x="95" y="1"/>
                    <a:pt x="69" y="14"/>
                    <a:pt x="40" y="14"/>
                  </a:cubicBezTo>
                  <a:cubicBezTo>
                    <a:pt x="27" y="27"/>
                    <a:pt x="1" y="53"/>
                    <a:pt x="1" y="95"/>
                  </a:cubicBezTo>
                  <a:cubicBezTo>
                    <a:pt x="1" y="150"/>
                    <a:pt x="40" y="163"/>
                    <a:pt x="82" y="176"/>
                  </a:cubicBezTo>
                  <a:cubicBezTo>
                    <a:pt x="121" y="176"/>
                    <a:pt x="163" y="189"/>
                    <a:pt x="189" y="189"/>
                  </a:cubicBezTo>
                  <a:cubicBezTo>
                    <a:pt x="215" y="202"/>
                    <a:pt x="244" y="202"/>
                    <a:pt x="270" y="202"/>
                  </a:cubicBezTo>
                  <a:cubicBezTo>
                    <a:pt x="364" y="231"/>
                    <a:pt x="445" y="257"/>
                    <a:pt x="526" y="296"/>
                  </a:cubicBezTo>
                  <a:cubicBezTo>
                    <a:pt x="555" y="325"/>
                    <a:pt x="594" y="338"/>
                    <a:pt x="620" y="351"/>
                  </a:cubicBezTo>
                  <a:cubicBezTo>
                    <a:pt x="636" y="351"/>
                    <a:pt x="662" y="351"/>
                    <a:pt x="662" y="338"/>
                  </a:cubicBezTo>
                  <a:cubicBezTo>
                    <a:pt x="675" y="325"/>
                    <a:pt x="675" y="325"/>
                    <a:pt x="675" y="312"/>
                  </a:cubicBezTo>
                  <a:cubicBezTo>
                    <a:pt x="662" y="270"/>
                    <a:pt x="636" y="231"/>
                    <a:pt x="607" y="202"/>
                  </a:cubicBezTo>
                  <a:cubicBezTo>
                    <a:pt x="568" y="150"/>
                    <a:pt x="513" y="121"/>
                    <a:pt x="458" y="82"/>
                  </a:cubicBezTo>
                  <a:cubicBezTo>
                    <a:pt x="351" y="27"/>
                    <a:pt x="231" y="1"/>
                    <a:pt x="108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77"/>
            <p:cNvSpPr/>
            <p:nvPr/>
          </p:nvSpPr>
          <p:spPr>
            <a:xfrm>
              <a:off x="3500951" y="3387420"/>
              <a:ext cx="102370" cy="45778"/>
            </a:xfrm>
            <a:custGeom>
              <a:avLst/>
              <a:gdLst/>
              <a:ahLst/>
              <a:cxnLst/>
              <a:rect l="l" t="t" r="r" b="b"/>
              <a:pathLst>
                <a:path w="691" h="309" extrusionOk="0">
                  <a:moveTo>
                    <a:pt x="487" y="1"/>
                  </a:moveTo>
                  <a:cubicBezTo>
                    <a:pt x="398" y="1"/>
                    <a:pt x="312" y="25"/>
                    <a:pt x="231" y="66"/>
                  </a:cubicBezTo>
                  <a:cubicBezTo>
                    <a:pt x="179" y="92"/>
                    <a:pt x="124" y="118"/>
                    <a:pt x="69" y="160"/>
                  </a:cubicBezTo>
                  <a:cubicBezTo>
                    <a:pt x="43" y="186"/>
                    <a:pt x="17" y="228"/>
                    <a:pt x="1" y="267"/>
                  </a:cubicBezTo>
                  <a:lnTo>
                    <a:pt x="1" y="293"/>
                  </a:lnTo>
                  <a:cubicBezTo>
                    <a:pt x="1" y="309"/>
                    <a:pt x="30" y="309"/>
                    <a:pt x="43" y="309"/>
                  </a:cubicBezTo>
                  <a:cubicBezTo>
                    <a:pt x="82" y="309"/>
                    <a:pt x="111" y="280"/>
                    <a:pt x="150" y="267"/>
                  </a:cubicBezTo>
                  <a:cubicBezTo>
                    <a:pt x="231" y="228"/>
                    <a:pt x="312" y="199"/>
                    <a:pt x="406" y="199"/>
                  </a:cubicBezTo>
                  <a:cubicBezTo>
                    <a:pt x="435" y="186"/>
                    <a:pt x="461" y="186"/>
                    <a:pt x="487" y="186"/>
                  </a:cubicBezTo>
                  <a:cubicBezTo>
                    <a:pt x="516" y="186"/>
                    <a:pt x="555" y="186"/>
                    <a:pt x="597" y="173"/>
                  </a:cubicBezTo>
                  <a:cubicBezTo>
                    <a:pt x="636" y="173"/>
                    <a:pt x="691" y="160"/>
                    <a:pt x="691" y="105"/>
                  </a:cubicBezTo>
                  <a:cubicBezTo>
                    <a:pt x="691" y="66"/>
                    <a:pt x="678" y="37"/>
                    <a:pt x="649" y="24"/>
                  </a:cubicBezTo>
                  <a:cubicBezTo>
                    <a:pt x="623" y="11"/>
                    <a:pt x="610" y="11"/>
                    <a:pt x="584" y="11"/>
                  </a:cubicBezTo>
                  <a:cubicBezTo>
                    <a:pt x="551" y="4"/>
                    <a:pt x="519" y="1"/>
                    <a:pt x="487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77"/>
            <p:cNvSpPr/>
            <p:nvPr/>
          </p:nvSpPr>
          <p:spPr>
            <a:xfrm>
              <a:off x="3995321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9" y="1280"/>
                  </a:cubicBezTo>
                  <a:cubicBezTo>
                    <a:pt x="495" y="1280"/>
                    <a:pt x="725" y="1152"/>
                    <a:pt x="837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77"/>
            <p:cNvSpPr/>
            <p:nvPr/>
          </p:nvSpPr>
          <p:spPr>
            <a:xfrm>
              <a:off x="3991025" y="3488753"/>
              <a:ext cx="122370" cy="74814"/>
            </a:xfrm>
            <a:custGeom>
              <a:avLst/>
              <a:gdLst/>
              <a:ahLst/>
              <a:cxnLst/>
              <a:rect l="l" t="t" r="r" b="b"/>
              <a:pathLst>
                <a:path w="826" h="505" extrusionOk="0">
                  <a:moveTo>
                    <a:pt x="375" y="1"/>
                  </a:moveTo>
                  <a:cubicBezTo>
                    <a:pt x="220" y="1"/>
                    <a:pt x="64" y="71"/>
                    <a:pt x="14" y="231"/>
                  </a:cubicBezTo>
                  <a:cubicBezTo>
                    <a:pt x="1" y="231"/>
                    <a:pt x="30" y="257"/>
                    <a:pt x="43" y="257"/>
                  </a:cubicBezTo>
                  <a:cubicBezTo>
                    <a:pt x="95" y="218"/>
                    <a:pt x="137" y="163"/>
                    <a:pt x="192" y="124"/>
                  </a:cubicBezTo>
                  <a:cubicBezTo>
                    <a:pt x="257" y="95"/>
                    <a:pt x="325" y="82"/>
                    <a:pt x="406" y="82"/>
                  </a:cubicBezTo>
                  <a:cubicBezTo>
                    <a:pt x="435" y="137"/>
                    <a:pt x="461" y="163"/>
                    <a:pt x="461" y="244"/>
                  </a:cubicBezTo>
                  <a:cubicBezTo>
                    <a:pt x="448" y="299"/>
                    <a:pt x="419" y="367"/>
                    <a:pt x="380" y="419"/>
                  </a:cubicBezTo>
                  <a:cubicBezTo>
                    <a:pt x="354" y="448"/>
                    <a:pt x="299" y="461"/>
                    <a:pt x="257" y="487"/>
                  </a:cubicBezTo>
                  <a:lnTo>
                    <a:pt x="257" y="500"/>
                  </a:lnTo>
                  <a:cubicBezTo>
                    <a:pt x="270" y="503"/>
                    <a:pt x="284" y="504"/>
                    <a:pt x="297" y="504"/>
                  </a:cubicBezTo>
                  <a:cubicBezTo>
                    <a:pt x="466" y="504"/>
                    <a:pt x="577" y="262"/>
                    <a:pt x="529" y="124"/>
                  </a:cubicBezTo>
                  <a:lnTo>
                    <a:pt x="529" y="124"/>
                  </a:lnTo>
                  <a:cubicBezTo>
                    <a:pt x="636" y="163"/>
                    <a:pt x="730" y="257"/>
                    <a:pt x="717" y="380"/>
                  </a:cubicBezTo>
                  <a:cubicBezTo>
                    <a:pt x="717" y="386"/>
                    <a:pt x="720" y="390"/>
                    <a:pt x="723" y="390"/>
                  </a:cubicBezTo>
                  <a:cubicBezTo>
                    <a:pt x="727" y="390"/>
                    <a:pt x="730" y="386"/>
                    <a:pt x="730" y="380"/>
                  </a:cubicBezTo>
                  <a:cubicBezTo>
                    <a:pt x="826" y="148"/>
                    <a:pt x="600" y="1"/>
                    <a:pt x="37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77"/>
            <p:cNvSpPr/>
            <p:nvPr/>
          </p:nvSpPr>
          <p:spPr>
            <a:xfrm>
              <a:off x="3977099" y="3433049"/>
              <a:ext cx="76000" cy="104592"/>
            </a:xfrm>
            <a:custGeom>
              <a:avLst/>
              <a:gdLst/>
              <a:ahLst/>
              <a:cxnLst/>
              <a:rect l="l" t="t" r="r" b="b"/>
              <a:pathLst>
                <a:path w="513" h="706" extrusionOk="0">
                  <a:moveTo>
                    <a:pt x="513" y="1"/>
                  </a:moveTo>
                  <a:lnTo>
                    <a:pt x="69" y="27"/>
                  </a:lnTo>
                  <a:cubicBezTo>
                    <a:pt x="95" y="147"/>
                    <a:pt x="1" y="594"/>
                    <a:pt x="69" y="688"/>
                  </a:cubicBezTo>
                  <a:cubicBezTo>
                    <a:pt x="76" y="700"/>
                    <a:pt x="88" y="706"/>
                    <a:pt x="102" y="706"/>
                  </a:cubicBezTo>
                  <a:cubicBezTo>
                    <a:pt x="203" y="706"/>
                    <a:pt x="456" y="436"/>
                    <a:pt x="513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77"/>
            <p:cNvSpPr/>
            <p:nvPr/>
          </p:nvSpPr>
          <p:spPr>
            <a:xfrm>
              <a:off x="3565247" y="3853050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202"/>
                    <a:pt x="500" y="406"/>
                    <a:pt x="325" y="1012"/>
                  </a:cubicBezTo>
                  <a:cubicBezTo>
                    <a:pt x="69" y="1822"/>
                    <a:pt x="1" y="2269"/>
                    <a:pt x="1" y="2713"/>
                  </a:cubicBezTo>
                  <a:cubicBezTo>
                    <a:pt x="1" y="2713"/>
                    <a:pt x="513" y="2875"/>
                    <a:pt x="1323" y="2875"/>
                  </a:cubicBezTo>
                  <a:cubicBezTo>
                    <a:pt x="2146" y="2875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59" y="406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6" name="Google Shape;3416;p77"/>
          <p:cNvGrpSpPr/>
          <p:nvPr/>
        </p:nvGrpSpPr>
        <p:grpSpPr>
          <a:xfrm>
            <a:off x="6274475" y="3688539"/>
            <a:ext cx="714689" cy="1298815"/>
            <a:chOff x="4613100" y="1458082"/>
            <a:chExt cx="771999" cy="1402966"/>
          </a:xfrm>
        </p:grpSpPr>
        <p:sp>
          <p:nvSpPr>
            <p:cNvPr id="3417" name="Google Shape;3417;p77"/>
            <p:cNvSpPr/>
            <p:nvPr/>
          </p:nvSpPr>
          <p:spPr>
            <a:xfrm>
              <a:off x="4803174" y="2080898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61"/>
                  </a:cubicBezTo>
                  <a:cubicBezTo>
                    <a:pt x="798" y="704"/>
                    <a:pt x="526" y="866"/>
                    <a:pt x="312" y="1566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33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66"/>
                  </a:cubicBezTo>
                  <a:cubicBezTo>
                    <a:pt x="2120" y="866"/>
                    <a:pt x="1864" y="704"/>
                    <a:pt x="1838" y="461"/>
                  </a:cubicBezTo>
                  <a:cubicBezTo>
                    <a:pt x="1822" y="244"/>
                    <a:pt x="1809" y="1"/>
                    <a:pt x="180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77"/>
            <p:cNvSpPr/>
            <p:nvPr/>
          </p:nvSpPr>
          <p:spPr>
            <a:xfrm>
              <a:off x="4635766" y="1465045"/>
              <a:ext cx="696590" cy="652442"/>
            </a:xfrm>
            <a:custGeom>
              <a:avLst/>
              <a:gdLst/>
              <a:ahLst/>
              <a:cxnLst/>
              <a:rect l="l" t="t" r="r" b="b"/>
              <a:pathLst>
                <a:path w="4702" h="4404" extrusionOk="0">
                  <a:moveTo>
                    <a:pt x="1789" y="1"/>
                  </a:moveTo>
                  <a:cubicBezTo>
                    <a:pt x="751" y="1"/>
                    <a:pt x="1" y="797"/>
                    <a:pt x="10" y="1566"/>
                  </a:cubicBezTo>
                  <a:cubicBezTo>
                    <a:pt x="10" y="2402"/>
                    <a:pt x="441" y="2457"/>
                    <a:pt x="441" y="2457"/>
                  </a:cubicBezTo>
                  <a:lnTo>
                    <a:pt x="2372" y="4359"/>
                  </a:lnTo>
                  <a:cubicBezTo>
                    <a:pt x="2372" y="4359"/>
                    <a:pt x="2553" y="4404"/>
                    <a:pt x="2853" y="4404"/>
                  </a:cubicBezTo>
                  <a:cubicBezTo>
                    <a:pt x="3097" y="4404"/>
                    <a:pt x="3421" y="4374"/>
                    <a:pt x="3791" y="4265"/>
                  </a:cubicBezTo>
                  <a:cubicBezTo>
                    <a:pt x="4614" y="4009"/>
                    <a:pt x="4601" y="3011"/>
                    <a:pt x="4653" y="1903"/>
                  </a:cubicBezTo>
                  <a:cubicBezTo>
                    <a:pt x="4701" y="1055"/>
                    <a:pt x="4211" y="410"/>
                    <a:pt x="3464" y="410"/>
                  </a:cubicBezTo>
                  <a:cubicBezTo>
                    <a:pt x="3365" y="410"/>
                    <a:pt x="3263" y="421"/>
                    <a:pt x="3156" y="445"/>
                  </a:cubicBezTo>
                  <a:cubicBezTo>
                    <a:pt x="2674" y="131"/>
                    <a:pt x="2208" y="1"/>
                    <a:pt x="178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77"/>
            <p:cNvSpPr/>
            <p:nvPr/>
          </p:nvSpPr>
          <p:spPr>
            <a:xfrm>
              <a:off x="5055174" y="1458082"/>
              <a:ext cx="64000" cy="86370"/>
            </a:xfrm>
            <a:custGeom>
              <a:avLst/>
              <a:gdLst/>
              <a:ahLst/>
              <a:cxnLst/>
              <a:rect l="l" t="t" r="r" b="b"/>
              <a:pathLst>
                <a:path w="432" h="583" extrusionOk="0">
                  <a:moveTo>
                    <a:pt x="34" y="1"/>
                  </a:moveTo>
                  <a:cubicBezTo>
                    <a:pt x="23" y="1"/>
                    <a:pt x="12" y="2"/>
                    <a:pt x="1" y="6"/>
                  </a:cubicBezTo>
                  <a:cubicBezTo>
                    <a:pt x="1" y="6"/>
                    <a:pt x="1" y="19"/>
                    <a:pt x="14" y="19"/>
                  </a:cubicBezTo>
                  <a:cubicBezTo>
                    <a:pt x="108" y="32"/>
                    <a:pt x="218" y="168"/>
                    <a:pt x="257" y="249"/>
                  </a:cubicBezTo>
                  <a:cubicBezTo>
                    <a:pt x="299" y="330"/>
                    <a:pt x="283" y="398"/>
                    <a:pt x="270" y="492"/>
                  </a:cubicBezTo>
                  <a:lnTo>
                    <a:pt x="270" y="573"/>
                  </a:lnTo>
                  <a:cubicBezTo>
                    <a:pt x="276" y="579"/>
                    <a:pt x="287" y="583"/>
                    <a:pt x="297" y="583"/>
                  </a:cubicBezTo>
                  <a:cubicBezTo>
                    <a:pt x="308" y="583"/>
                    <a:pt x="318" y="579"/>
                    <a:pt x="325" y="573"/>
                  </a:cubicBezTo>
                  <a:cubicBezTo>
                    <a:pt x="432" y="437"/>
                    <a:pt x="351" y="223"/>
                    <a:pt x="244" y="113"/>
                  </a:cubicBezTo>
                  <a:cubicBezTo>
                    <a:pt x="196" y="68"/>
                    <a:pt x="109" y="1"/>
                    <a:pt x="34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77"/>
            <p:cNvSpPr/>
            <p:nvPr/>
          </p:nvSpPr>
          <p:spPr>
            <a:xfrm>
              <a:off x="5096952" y="1491711"/>
              <a:ext cx="56296" cy="50370"/>
            </a:xfrm>
            <a:custGeom>
              <a:avLst/>
              <a:gdLst/>
              <a:ahLst/>
              <a:cxnLst/>
              <a:rect l="l" t="t" r="r" b="b"/>
              <a:pathLst>
                <a:path w="380" h="340" extrusionOk="0">
                  <a:moveTo>
                    <a:pt x="303" y="1"/>
                  </a:moveTo>
                  <a:cubicBezTo>
                    <a:pt x="178" y="1"/>
                    <a:pt x="14" y="188"/>
                    <a:pt x="1" y="278"/>
                  </a:cubicBezTo>
                  <a:cubicBezTo>
                    <a:pt x="1" y="291"/>
                    <a:pt x="1" y="320"/>
                    <a:pt x="17" y="333"/>
                  </a:cubicBezTo>
                  <a:cubicBezTo>
                    <a:pt x="24" y="338"/>
                    <a:pt x="30" y="340"/>
                    <a:pt x="37" y="340"/>
                  </a:cubicBezTo>
                  <a:cubicBezTo>
                    <a:pt x="82" y="340"/>
                    <a:pt x="126" y="237"/>
                    <a:pt x="137" y="226"/>
                  </a:cubicBezTo>
                  <a:cubicBezTo>
                    <a:pt x="179" y="158"/>
                    <a:pt x="286" y="48"/>
                    <a:pt x="367" y="35"/>
                  </a:cubicBezTo>
                  <a:cubicBezTo>
                    <a:pt x="380" y="35"/>
                    <a:pt x="367" y="22"/>
                    <a:pt x="367" y="22"/>
                  </a:cubicBezTo>
                  <a:cubicBezTo>
                    <a:pt x="348" y="7"/>
                    <a:pt x="326" y="1"/>
                    <a:pt x="303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77"/>
            <p:cNvSpPr/>
            <p:nvPr/>
          </p:nvSpPr>
          <p:spPr>
            <a:xfrm>
              <a:off x="4613100" y="2149935"/>
              <a:ext cx="308295" cy="353776"/>
            </a:xfrm>
            <a:custGeom>
              <a:avLst/>
              <a:gdLst/>
              <a:ahLst/>
              <a:cxnLst/>
              <a:rect l="l" t="t" r="r" b="b"/>
              <a:pathLst>
                <a:path w="2081" h="2388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5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8" y="1437"/>
                  </a:cubicBezTo>
                  <a:cubicBezTo>
                    <a:pt x="406" y="1492"/>
                    <a:pt x="380" y="1534"/>
                    <a:pt x="338" y="1573"/>
                  </a:cubicBezTo>
                  <a:cubicBezTo>
                    <a:pt x="286" y="1615"/>
                    <a:pt x="218" y="1641"/>
                    <a:pt x="150" y="1654"/>
                  </a:cubicBezTo>
                  <a:cubicBezTo>
                    <a:pt x="108" y="1667"/>
                    <a:pt x="69" y="1667"/>
                    <a:pt x="43" y="1696"/>
                  </a:cubicBezTo>
                  <a:cubicBezTo>
                    <a:pt x="1" y="1735"/>
                    <a:pt x="14" y="1777"/>
                    <a:pt x="56" y="1790"/>
                  </a:cubicBezTo>
                  <a:cubicBezTo>
                    <a:pt x="82" y="1803"/>
                    <a:pt x="105" y="1806"/>
                    <a:pt x="129" y="1806"/>
                  </a:cubicBezTo>
                  <a:cubicBezTo>
                    <a:pt x="153" y="1806"/>
                    <a:pt x="177" y="1803"/>
                    <a:pt x="205" y="1803"/>
                  </a:cubicBezTo>
                  <a:cubicBezTo>
                    <a:pt x="205" y="1803"/>
                    <a:pt x="218" y="1803"/>
                    <a:pt x="218" y="1816"/>
                  </a:cubicBezTo>
                  <a:cubicBezTo>
                    <a:pt x="231" y="1816"/>
                    <a:pt x="218" y="1829"/>
                    <a:pt x="218" y="1842"/>
                  </a:cubicBezTo>
                  <a:cubicBezTo>
                    <a:pt x="189" y="1884"/>
                    <a:pt x="163" y="1910"/>
                    <a:pt x="150" y="1939"/>
                  </a:cubicBezTo>
                  <a:cubicBezTo>
                    <a:pt x="124" y="1978"/>
                    <a:pt x="43" y="2059"/>
                    <a:pt x="69" y="2114"/>
                  </a:cubicBezTo>
                  <a:cubicBezTo>
                    <a:pt x="78" y="2133"/>
                    <a:pt x="104" y="2145"/>
                    <a:pt x="126" y="2145"/>
                  </a:cubicBezTo>
                  <a:cubicBezTo>
                    <a:pt x="135" y="2145"/>
                    <a:pt x="143" y="2143"/>
                    <a:pt x="150" y="2140"/>
                  </a:cubicBezTo>
                  <a:cubicBezTo>
                    <a:pt x="176" y="2127"/>
                    <a:pt x="205" y="2101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6" y="2020"/>
                    <a:pt x="312" y="2020"/>
                  </a:cubicBezTo>
                  <a:cubicBezTo>
                    <a:pt x="325" y="2020"/>
                    <a:pt x="325" y="2033"/>
                    <a:pt x="312" y="2046"/>
                  </a:cubicBezTo>
                  <a:cubicBezTo>
                    <a:pt x="312" y="2059"/>
                    <a:pt x="312" y="2072"/>
                    <a:pt x="299" y="2072"/>
                  </a:cubicBezTo>
                  <a:cubicBezTo>
                    <a:pt x="286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3"/>
                  </a:cubicBezTo>
                  <a:cubicBezTo>
                    <a:pt x="218" y="2276"/>
                    <a:pt x="231" y="2289"/>
                    <a:pt x="231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02"/>
                    <a:pt x="338" y="2289"/>
                  </a:cubicBezTo>
                  <a:cubicBezTo>
                    <a:pt x="367" y="2263"/>
                    <a:pt x="393" y="2247"/>
                    <a:pt x="406" y="2221"/>
                  </a:cubicBezTo>
                  <a:cubicBezTo>
                    <a:pt x="432" y="2195"/>
                    <a:pt x="461" y="2153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53"/>
                  </a:lnTo>
                  <a:cubicBezTo>
                    <a:pt x="500" y="2182"/>
                    <a:pt x="500" y="2195"/>
                    <a:pt x="487" y="2221"/>
                  </a:cubicBezTo>
                  <a:cubicBezTo>
                    <a:pt x="487" y="2234"/>
                    <a:pt x="474" y="2263"/>
                    <a:pt x="474" y="2276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5" y="2378"/>
                    <a:pt x="494" y="2388"/>
                    <a:pt x="515" y="2388"/>
                  </a:cubicBezTo>
                  <a:cubicBezTo>
                    <a:pt x="532" y="2388"/>
                    <a:pt x="550" y="2382"/>
                    <a:pt x="568" y="2370"/>
                  </a:cubicBezTo>
                  <a:cubicBezTo>
                    <a:pt x="594" y="2344"/>
                    <a:pt x="675" y="2195"/>
                    <a:pt x="691" y="2182"/>
                  </a:cubicBezTo>
                  <a:cubicBezTo>
                    <a:pt x="772" y="2033"/>
                    <a:pt x="866" y="1897"/>
                    <a:pt x="960" y="1777"/>
                  </a:cubicBezTo>
                  <a:cubicBezTo>
                    <a:pt x="1109" y="1560"/>
                    <a:pt x="1459" y="1142"/>
                    <a:pt x="1595" y="1019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77"/>
            <p:cNvSpPr/>
            <p:nvPr/>
          </p:nvSpPr>
          <p:spPr>
            <a:xfrm>
              <a:off x="5079174" y="2149935"/>
              <a:ext cx="305925" cy="353776"/>
            </a:xfrm>
            <a:custGeom>
              <a:avLst/>
              <a:gdLst/>
              <a:ahLst/>
              <a:cxnLst/>
              <a:rect l="l" t="t" r="r" b="b"/>
              <a:pathLst>
                <a:path w="2065" h="2388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19"/>
                  </a:lnTo>
                  <a:cubicBezTo>
                    <a:pt x="607" y="1142"/>
                    <a:pt x="879" y="1398"/>
                    <a:pt x="1135" y="1761"/>
                  </a:cubicBezTo>
                  <a:cubicBezTo>
                    <a:pt x="1229" y="1884"/>
                    <a:pt x="1310" y="2033"/>
                    <a:pt x="1378" y="2182"/>
                  </a:cubicBezTo>
                  <a:cubicBezTo>
                    <a:pt x="1391" y="2195"/>
                    <a:pt x="1472" y="2344"/>
                    <a:pt x="1514" y="2370"/>
                  </a:cubicBezTo>
                  <a:cubicBezTo>
                    <a:pt x="1531" y="2382"/>
                    <a:pt x="1550" y="2388"/>
                    <a:pt x="1565" y="2388"/>
                  </a:cubicBezTo>
                  <a:cubicBezTo>
                    <a:pt x="1585" y="2388"/>
                    <a:pt x="1601" y="2378"/>
                    <a:pt x="1608" y="2357"/>
                  </a:cubicBezTo>
                  <a:cubicBezTo>
                    <a:pt x="1621" y="2328"/>
                    <a:pt x="1621" y="2302"/>
                    <a:pt x="1608" y="2276"/>
                  </a:cubicBezTo>
                  <a:cubicBezTo>
                    <a:pt x="1608" y="2263"/>
                    <a:pt x="1595" y="2234"/>
                    <a:pt x="1579" y="2221"/>
                  </a:cubicBezTo>
                  <a:cubicBezTo>
                    <a:pt x="1579" y="2195"/>
                    <a:pt x="1566" y="2182"/>
                    <a:pt x="1566" y="2153"/>
                  </a:cubicBezTo>
                  <a:lnTo>
                    <a:pt x="1566" y="2140"/>
                  </a:lnTo>
                  <a:cubicBezTo>
                    <a:pt x="1566" y="2127"/>
                    <a:pt x="1566" y="2127"/>
                    <a:pt x="1579" y="2127"/>
                  </a:cubicBezTo>
                  <a:cubicBezTo>
                    <a:pt x="1595" y="2127"/>
                    <a:pt x="1595" y="2127"/>
                    <a:pt x="1595" y="2140"/>
                  </a:cubicBezTo>
                  <a:cubicBezTo>
                    <a:pt x="1621" y="2153"/>
                    <a:pt x="1647" y="2195"/>
                    <a:pt x="1660" y="2221"/>
                  </a:cubicBezTo>
                  <a:cubicBezTo>
                    <a:pt x="1689" y="2247"/>
                    <a:pt x="1702" y="2263"/>
                    <a:pt x="1728" y="2289"/>
                  </a:cubicBezTo>
                  <a:cubicBezTo>
                    <a:pt x="1757" y="2302"/>
                    <a:pt x="1783" y="2315"/>
                    <a:pt x="1809" y="2315"/>
                  </a:cubicBezTo>
                  <a:cubicBezTo>
                    <a:pt x="1822" y="2315"/>
                    <a:pt x="1838" y="2315"/>
                    <a:pt x="1838" y="2302"/>
                  </a:cubicBezTo>
                  <a:cubicBezTo>
                    <a:pt x="1851" y="2289"/>
                    <a:pt x="1851" y="2276"/>
                    <a:pt x="1851" y="2263"/>
                  </a:cubicBezTo>
                  <a:cubicBezTo>
                    <a:pt x="1851" y="2234"/>
                    <a:pt x="1838" y="2221"/>
                    <a:pt x="1838" y="2195"/>
                  </a:cubicBezTo>
                  <a:cubicBezTo>
                    <a:pt x="1822" y="2153"/>
                    <a:pt x="1796" y="2114"/>
                    <a:pt x="1770" y="2072"/>
                  </a:cubicBezTo>
                  <a:cubicBezTo>
                    <a:pt x="1770" y="2072"/>
                    <a:pt x="1757" y="2059"/>
                    <a:pt x="1757" y="2046"/>
                  </a:cubicBezTo>
                  <a:cubicBezTo>
                    <a:pt x="1757" y="2033"/>
                    <a:pt x="1757" y="2020"/>
                    <a:pt x="1770" y="2020"/>
                  </a:cubicBezTo>
                  <a:cubicBezTo>
                    <a:pt x="1783" y="2020"/>
                    <a:pt x="1796" y="2033"/>
                    <a:pt x="1809" y="2046"/>
                  </a:cubicBezTo>
                  <a:cubicBezTo>
                    <a:pt x="1822" y="2059"/>
                    <a:pt x="1838" y="2072"/>
                    <a:pt x="1851" y="2085"/>
                  </a:cubicBezTo>
                  <a:cubicBezTo>
                    <a:pt x="1877" y="2101"/>
                    <a:pt x="1903" y="2127"/>
                    <a:pt x="1932" y="2140"/>
                  </a:cubicBezTo>
                  <a:cubicBezTo>
                    <a:pt x="1935" y="2143"/>
                    <a:pt x="1941" y="2145"/>
                    <a:pt x="1947" y="2145"/>
                  </a:cubicBezTo>
                  <a:cubicBezTo>
                    <a:pt x="1964" y="2145"/>
                    <a:pt x="1988" y="2133"/>
                    <a:pt x="2000" y="2114"/>
                  </a:cubicBezTo>
                  <a:cubicBezTo>
                    <a:pt x="2039" y="2059"/>
                    <a:pt x="1958" y="1978"/>
                    <a:pt x="1932" y="1939"/>
                  </a:cubicBezTo>
                  <a:cubicBezTo>
                    <a:pt x="1903" y="1910"/>
                    <a:pt x="1890" y="1884"/>
                    <a:pt x="1864" y="1842"/>
                  </a:cubicBezTo>
                  <a:cubicBezTo>
                    <a:pt x="1864" y="1829"/>
                    <a:pt x="1851" y="1816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898" y="1803"/>
                    <a:pt x="1921" y="1806"/>
                    <a:pt x="1945" y="1806"/>
                  </a:cubicBezTo>
                  <a:cubicBezTo>
                    <a:pt x="1968" y="1806"/>
                    <a:pt x="1992" y="1803"/>
                    <a:pt x="2013" y="1790"/>
                  </a:cubicBezTo>
                  <a:cubicBezTo>
                    <a:pt x="2052" y="1777"/>
                    <a:pt x="2065" y="1735"/>
                    <a:pt x="2039" y="1696"/>
                  </a:cubicBezTo>
                  <a:cubicBezTo>
                    <a:pt x="2013" y="1667"/>
                    <a:pt x="1958" y="1667"/>
                    <a:pt x="1919" y="1654"/>
                  </a:cubicBezTo>
                  <a:cubicBezTo>
                    <a:pt x="1864" y="1641"/>
                    <a:pt x="1796" y="1615"/>
                    <a:pt x="1741" y="1573"/>
                  </a:cubicBezTo>
                  <a:cubicBezTo>
                    <a:pt x="1702" y="1534"/>
                    <a:pt x="1660" y="1492"/>
                    <a:pt x="1634" y="1437"/>
                  </a:cubicBezTo>
                  <a:cubicBezTo>
                    <a:pt x="1527" y="1317"/>
                    <a:pt x="1433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2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77"/>
            <p:cNvSpPr/>
            <p:nvPr/>
          </p:nvSpPr>
          <p:spPr>
            <a:xfrm>
              <a:off x="5145100" y="2050676"/>
              <a:ext cx="131851" cy="144148"/>
            </a:xfrm>
            <a:custGeom>
              <a:avLst/>
              <a:gdLst/>
              <a:ahLst/>
              <a:cxnLst/>
              <a:rect l="l" t="t" r="r" b="b"/>
              <a:pathLst>
                <a:path w="890" h="973" extrusionOk="0">
                  <a:moveTo>
                    <a:pt x="511" y="0"/>
                  </a:moveTo>
                  <a:cubicBezTo>
                    <a:pt x="508" y="0"/>
                    <a:pt x="505" y="0"/>
                    <a:pt x="502" y="1"/>
                  </a:cubicBezTo>
                  <a:cubicBezTo>
                    <a:pt x="405" y="1"/>
                    <a:pt x="217" y="98"/>
                    <a:pt x="136" y="286"/>
                  </a:cubicBezTo>
                  <a:cubicBezTo>
                    <a:pt x="1" y="580"/>
                    <a:pt x="322" y="973"/>
                    <a:pt x="494" y="973"/>
                  </a:cubicBezTo>
                  <a:cubicBezTo>
                    <a:pt x="511" y="973"/>
                    <a:pt x="527" y="968"/>
                    <a:pt x="541" y="960"/>
                  </a:cubicBezTo>
                  <a:cubicBezTo>
                    <a:pt x="703" y="866"/>
                    <a:pt x="797" y="610"/>
                    <a:pt x="839" y="435"/>
                  </a:cubicBezTo>
                  <a:cubicBezTo>
                    <a:pt x="889" y="199"/>
                    <a:pt x="613" y="0"/>
                    <a:pt x="511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77"/>
            <p:cNvSpPr/>
            <p:nvPr/>
          </p:nvSpPr>
          <p:spPr>
            <a:xfrm>
              <a:off x="5149396" y="2149046"/>
              <a:ext cx="129925" cy="146073"/>
            </a:xfrm>
            <a:custGeom>
              <a:avLst/>
              <a:gdLst/>
              <a:ahLst/>
              <a:cxnLst/>
              <a:rect l="l" t="t" r="r" b="b"/>
              <a:pathLst>
                <a:path w="877" h="986" extrusionOk="0">
                  <a:moveTo>
                    <a:pt x="497" y="0"/>
                  </a:moveTo>
                  <a:cubicBezTo>
                    <a:pt x="493" y="0"/>
                    <a:pt x="489" y="0"/>
                    <a:pt x="486" y="1"/>
                  </a:cubicBezTo>
                  <a:cubicBezTo>
                    <a:pt x="392" y="14"/>
                    <a:pt x="214" y="108"/>
                    <a:pt x="133" y="296"/>
                  </a:cubicBezTo>
                  <a:cubicBezTo>
                    <a:pt x="0" y="590"/>
                    <a:pt x="309" y="986"/>
                    <a:pt x="488" y="986"/>
                  </a:cubicBezTo>
                  <a:cubicBezTo>
                    <a:pt x="506" y="986"/>
                    <a:pt x="523" y="982"/>
                    <a:pt x="538" y="973"/>
                  </a:cubicBezTo>
                  <a:cubicBezTo>
                    <a:pt x="687" y="876"/>
                    <a:pt x="781" y="620"/>
                    <a:pt x="823" y="445"/>
                  </a:cubicBezTo>
                  <a:cubicBezTo>
                    <a:pt x="876" y="210"/>
                    <a:pt x="600" y="0"/>
                    <a:pt x="497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77"/>
            <p:cNvSpPr/>
            <p:nvPr/>
          </p:nvSpPr>
          <p:spPr>
            <a:xfrm>
              <a:off x="4925100" y="2080898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406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cubicBezTo>
                    <a:pt x="986" y="56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77"/>
            <p:cNvSpPr/>
            <p:nvPr/>
          </p:nvSpPr>
          <p:spPr>
            <a:xfrm>
              <a:off x="4745100" y="2564751"/>
              <a:ext cx="246369" cy="296295"/>
            </a:xfrm>
            <a:custGeom>
              <a:avLst/>
              <a:gdLst/>
              <a:ahLst/>
              <a:cxnLst/>
              <a:rect l="l" t="t" r="r" b="b"/>
              <a:pathLst>
                <a:path w="1663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38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77"/>
            <p:cNvSpPr/>
            <p:nvPr/>
          </p:nvSpPr>
          <p:spPr>
            <a:xfrm>
              <a:off x="5007174" y="2564751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41" y="2000"/>
                  </a:lnTo>
                  <a:cubicBezTo>
                    <a:pt x="1634" y="2000"/>
                    <a:pt x="1676" y="1906"/>
                    <a:pt x="1540" y="1838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77"/>
            <p:cNvSpPr/>
            <p:nvPr/>
          </p:nvSpPr>
          <p:spPr>
            <a:xfrm>
              <a:off x="4805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50"/>
                    <a:pt x="1177" y="866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77"/>
            <p:cNvSpPr/>
            <p:nvPr/>
          </p:nvSpPr>
          <p:spPr>
            <a:xfrm>
              <a:off x="5009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82" y="866"/>
                  </a:lnTo>
                  <a:cubicBezTo>
                    <a:pt x="594" y="850"/>
                    <a:pt x="960" y="798"/>
                    <a:pt x="1203" y="730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77"/>
            <p:cNvSpPr/>
            <p:nvPr/>
          </p:nvSpPr>
          <p:spPr>
            <a:xfrm>
              <a:off x="4741248" y="2164898"/>
              <a:ext cx="518072" cy="528146"/>
            </a:xfrm>
            <a:custGeom>
              <a:avLst/>
              <a:gdLst/>
              <a:ahLst/>
              <a:cxnLst/>
              <a:rect l="l" t="t" r="r" b="b"/>
              <a:pathLst>
                <a:path w="3497" h="3565" extrusionOk="0">
                  <a:moveTo>
                    <a:pt x="1216" y="1"/>
                  </a:moveTo>
                  <a:cubicBezTo>
                    <a:pt x="1216" y="1"/>
                    <a:pt x="202" y="1498"/>
                    <a:pt x="1" y="3199"/>
                  </a:cubicBezTo>
                  <a:cubicBezTo>
                    <a:pt x="1" y="3199"/>
                    <a:pt x="257" y="3565"/>
                    <a:pt x="1741" y="3565"/>
                  </a:cubicBezTo>
                  <a:cubicBezTo>
                    <a:pt x="3228" y="3565"/>
                    <a:pt x="3497" y="3199"/>
                    <a:pt x="3497" y="3199"/>
                  </a:cubicBezTo>
                  <a:cubicBezTo>
                    <a:pt x="3280" y="1498"/>
                    <a:pt x="2282" y="1"/>
                    <a:pt x="2282" y="1"/>
                  </a:cubicBezTo>
                  <a:lnTo>
                    <a:pt x="1741" y="218"/>
                  </a:lnTo>
                  <a:lnTo>
                    <a:pt x="121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77"/>
            <p:cNvSpPr/>
            <p:nvPr/>
          </p:nvSpPr>
          <p:spPr>
            <a:xfrm>
              <a:off x="5031174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79" y="325"/>
                  </a:lnTo>
                  <a:cubicBezTo>
                    <a:pt x="1472" y="325"/>
                    <a:pt x="1514" y="231"/>
                    <a:pt x="1378" y="163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77"/>
            <p:cNvSpPr/>
            <p:nvPr/>
          </p:nvSpPr>
          <p:spPr>
            <a:xfrm>
              <a:off x="4745100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77"/>
            <p:cNvSpPr/>
            <p:nvPr/>
          </p:nvSpPr>
          <p:spPr>
            <a:xfrm>
              <a:off x="4685100" y="1562971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80"/>
                  </a:cubicBezTo>
                  <a:cubicBezTo>
                    <a:pt x="1" y="1958"/>
                    <a:pt x="43" y="2849"/>
                    <a:pt x="419" y="3199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99"/>
                  </a:cubicBezTo>
                  <a:cubicBezTo>
                    <a:pt x="3782" y="2849"/>
                    <a:pt x="3821" y="1958"/>
                    <a:pt x="3607" y="1080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77"/>
            <p:cNvSpPr/>
            <p:nvPr/>
          </p:nvSpPr>
          <p:spPr>
            <a:xfrm>
              <a:off x="4709100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77"/>
            <p:cNvSpPr/>
            <p:nvPr/>
          </p:nvSpPr>
          <p:spPr>
            <a:xfrm>
              <a:off x="5103174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77"/>
            <p:cNvSpPr/>
            <p:nvPr/>
          </p:nvSpPr>
          <p:spPr>
            <a:xfrm>
              <a:off x="4981248" y="1560897"/>
              <a:ext cx="291999" cy="244147"/>
            </a:xfrm>
            <a:custGeom>
              <a:avLst/>
              <a:gdLst/>
              <a:ahLst/>
              <a:cxnLst/>
              <a:rect l="l" t="t" r="r" b="b"/>
              <a:pathLst>
                <a:path w="1971" h="1648" extrusionOk="0">
                  <a:moveTo>
                    <a:pt x="259" y="1"/>
                  </a:moveTo>
                  <a:cubicBezTo>
                    <a:pt x="103" y="1"/>
                    <a:pt x="1" y="15"/>
                    <a:pt x="1" y="15"/>
                  </a:cubicBezTo>
                  <a:cubicBezTo>
                    <a:pt x="1" y="15"/>
                    <a:pt x="312" y="877"/>
                    <a:pt x="1689" y="1648"/>
                  </a:cubicBezTo>
                  <a:cubicBezTo>
                    <a:pt x="1689" y="1648"/>
                    <a:pt x="1971" y="877"/>
                    <a:pt x="1430" y="378"/>
                  </a:cubicBezTo>
                  <a:cubicBezTo>
                    <a:pt x="1081" y="55"/>
                    <a:pt x="566" y="1"/>
                    <a:pt x="25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77"/>
            <p:cNvSpPr/>
            <p:nvPr/>
          </p:nvSpPr>
          <p:spPr>
            <a:xfrm>
              <a:off x="4687026" y="1560897"/>
              <a:ext cx="294369" cy="237925"/>
            </a:xfrm>
            <a:custGeom>
              <a:avLst/>
              <a:gdLst/>
              <a:ahLst/>
              <a:cxnLst/>
              <a:rect l="l" t="t" r="r" b="b"/>
              <a:pathLst>
                <a:path w="1987" h="1606" extrusionOk="0">
                  <a:moveTo>
                    <a:pt x="1729" y="1"/>
                  </a:moveTo>
                  <a:cubicBezTo>
                    <a:pt x="1421" y="1"/>
                    <a:pt x="905" y="55"/>
                    <a:pt x="555" y="378"/>
                  </a:cubicBezTo>
                  <a:cubicBezTo>
                    <a:pt x="14" y="877"/>
                    <a:pt x="1" y="1606"/>
                    <a:pt x="1" y="1606"/>
                  </a:cubicBezTo>
                  <a:cubicBezTo>
                    <a:pt x="1715" y="1081"/>
                    <a:pt x="1987" y="15"/>
                    <a:pt x="1987" y="15"/>
                  </a:cubicBezTo>
                  <a:cubicBezTo>
                    <a:pt x="1987" y="15"/>
                    <a:pt x="1885" y="1"/>
                    <a:pt x="172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77"/>
            <p:cNvSpPr/>
            <p:nvPr/>
          </p:nvSpPr>
          <p:spPr>
            <a:xfrm>
              <a:off x="4916952" y="1924898"/>
              <a:ext cx="71111" cy="30222"/>
            </a:xfrm>
            <a:custGeom>
              <a:avLst/>
              <a:gdLst/>
              <a:ahLst/>
              <a:cxnLst/>
              <a:rect l="l" t="t" r="r" b="b"/>
              <a:pathLst>
                <a:path w="480" h="204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2"/>
                    <a:pt x="137" y="204"/>
                    <a:pt x="263" y="204"/>
                  </a:cubicBezTo>
                  <a:cubicBezTo>
                    <a:pt x="375" y="204"/>
                    <a:pt x="480" y="179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77"/>
            <p:cNvSpPr/>
            <p:nvPr/>
          </p:nvSpPr>
          <p:spPr>
            <a:xfrm>
              <a:off x="4915026" y="1921490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18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77"/>
            <p:cNvSpPr/>
            <p:nvPr/>
          </p:nvSpPr>
          <p:spPr>
            <a:xfrm>
              <a:off x="4895470" y="1979268"/>
              <a:ext cx="162666" cy="45037"/>
            </a:xfrm>
            <a:custGeom>
              <a:avLst/>
              <a:gdLst/>
              <a:ahLst/>
              <a:cxnLst/>
              <a:rect l="l" t="t" r="r" b="b"/>
              <a:pathLst>
                <a:path w="1098" h="304" extrusionOk="0">
                  <a:moveTo>
                    <a:pt x="1053" y="1"/>
                  </a:moveTo>
                  <a:cubicBezTo>
                    <a:pt x="1043" y="1"/>
                    <a:pt x="1032" y="4"/>
                    <a:pt x="1024" y="13"/>
                  </a:cubicBezTo>
                  <a:cubicBezTo>
                    <a:pt x="874" y="179"/>
                    <a:pt x="643" y="247"/>
                    <a:pt x="414" y="247"/>
                  </a:cubicBezTo>
                  <a:cubicBezTo>
                    <a:pt x="273" y="247"/>
                    <a:pt x="132" y="221"/>
                    <a:pt x="13" y="175"/>
                  </a:cubicBezTo>
                  <a:cubicBezTo>
                    <a:pt x="10" y="172"/>
                    <a:pt x="8" y="170"/>
                    <a:pt x="7" y="170"/>
                  </a:cubicBezTo>
                  <a:cubicBezTo>
                    <a:pt x="1" y="170"/>
                    <a:pt x="3" y="191"/>
                    <a:pt x="13" y="201"/>
                  </a:cubicBezTo>
                  <a:cubicBezTo>
                    <a:pt x="128" y="270"/>
                    <a:pt x="271" y="303"/>
                    <a:pt x="417" y="303"/>
                  </a:cubicBezTo>
                  <a:cubicBezTo>
                    <a:pt x="666" y="303"/>
                    <a:pt x="926" y="208"/>
                    <a:pt x="1079" y="39"/>
                  </a:cubicBezTo>
                  <a:cubicBezTo>
                    <a:pt x="1097" y="21"/>
                    <a:pt x="1077" y="1"/>
                    <a:pt x="105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77"/>
            <p:cNvSpPr/>
            <p:nvPr/>
          </p:nvSpPr>
          <p:spPr>
            <a:xfrm>
              <a:off x="5043174" y="1966676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27" y="1"/>
                  </a:moveTo>
                  <a:cubicBezTo>
                    <a:pt x="1" y="30"/>
                    <a:pt x="27" y="82"/>
                    <a:pt x="56" y="111"/>
                  </a:cubicBezTo>
                  <a:cubicBezTo>
                    <a:pt x="77" y="132"/>
                    <a:pt x="118" y="153"/>
                    <a:pt x="153" y="153"/>
                  </a:cubicBezTo>
                  <a:cubicBezTo>
                    <a:pt x="161" y="153"/>
                    <a:pt x="169" y="152"/>
                    <a:pt x="176" y="150"/>
                  </a:cubicBezTo>
                  <a:cubicBezTo>
                    <a:pt x="189" y="150"/>
                    <a:pt x="202" y="124"/>
                    <a:pt x="189" y="111"/>
                  </a:cubicBezTo>
                  <a:lnTo>
                    <a:pt x="137" y="111"/>
                  </a:lnTo>
                  <a:cubicBezTo>
                    <a:pt x="69" y="98"/>
                    <a:pt x="56" y="56"/>
                    <a:pt x="4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77"/>
            <p:cNvSpPr/>
            <p:nvPr/>
          </p:nvSpPr>
          <p:spPr>
            <a:xfrm>
              <a:off x="5011322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80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19" y="14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77"/>
            <p:cNvSpPr/>
            <p:nvPr/>
          </p:nvSpPr>
          <p:spPr>
            <a:xfrm>
              <a:off x="5021100" y="1762231"/>
              <a:ext cx="180147" cy="88444"/>
            </a:xfrm>
            <a:custGeom>
              <a:avLst/>
              <a:gdLst/>
              <a:ahLst/>
              <a:cxnLst/>
              <a:rect l="l" t="t" r="r" b="b"/>
              <a:pathLst>
                <a:path w="1216" h="597" extrusionOk="0">
                  <a:moveTo>
                    <a:pt x="568" y="1"/>
                  </a:moveTo>
                  <a:cubicBezTo>
                    <a:pt x="442" y="1"/>
                    <a:pt x="320" y="32"/>
                    <a:pt x="218" y="101"/>
                  </a:cubicBezTo>
                  <a:cubicBezTo>
                    <a:pt x="69" y="182"/>
                    <a:pt x="27" y="302"/>
                    <a:pt x="1" y="464"/>
                  </a:cubicBezTo>
                  <a:cubicBezTo>
                    <a:pt x="1" y="477"/>
                    <a:pt x="14" y="477"/>
                    <a:pt x="14" y="477"/>
                  </a:cubicBezTo>
                  <a:cubicBezTo>
                    <a:pt x="84" y="255"/>
                    <a:pt x="318" y="103"/>
                    <a:pt x="546" y="103"/>
                  </a:cubicBezTo>
                  <a:cubicBezTo>
                    <a:pt x="581" y="103"/>
                    <a:pt x="615" y="107"/>
                    <a:pt x="649" y="114"/>
                  </a:cubicBezTo>
                  <a:cubicBezTo>
                    <a:pt x="743" y="140"/>
                    <a:pt x="866" y="195"/>
                    <a:pt x="934" y="276"/>
                  </a:cubicBezTo>
                  <a:cubicBezTo>
                    <a:pt x="1015" y="370"/>
                    <a:pt x="1015" y="490"/>
                    <a:pt x="1096" y="587"/>
                  </a:cubicBezTo>
                  <a:cubicBezTo>
                    <a:pt x="1102" y="593"/>
                    <a:pt x="1112" y="597"/>
                    <a:pt x="1122" y="597"/>
                  </a:cubicBezTo>
                  <a:cubicBezTo>
                    <a:pt x="1132" y="597"/>
                    <a:pt x="1141" y="593"/>
                    <a:pt x="1148" y="587"/>
                  </a:cubicBezTo>
                  <a:cubicBezTo>
                    <a:pt x="1216" y="451"/>
                    <a:pt x="1109" y="276"/>
                    <a:pt x="1015" y="182"/>
                  </a:cubicBezTo>
                  <a:cubicBezTo>
                    <a:pt x="918" y="85"/>
                    <a:pt x="772" y="20"/>
                    <a:pt x="636" y="4"/>
                  </a:cubicBezTo>
                  <a:cubicBezTo>
                    <a:pt x="613" y="2"/>
                    <a:pt x="591" y="1"/>
                    <a:pt x="56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77"/>
            <p:cNvSpPr/>
            <p:nvPr/>
          </p:nvSpPr>
          <p:spPr>
            <a:xfrm>
              <a:off x="5029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77"/>
            <p:cNvSpPr/>
            <p:nvPr/>
          </p:nvSpPr>
          <p:spPr>
            <a:xfrm>
              <a:off x="5036952" y="1828897"/>
              <a:ext cx="40444" cy="38074"/>
            </a:xfrm>
            <a:custGeom>
              <a:avLst/>
              <a:gdLst/>
              <a:ahLst/>
              <a:cxnLst/>
              <a:rect l="l" t="t" r="r" b="b"/>
              <a:pathLst>
                <a:path w="273" h="257" extrusionOk="0">
                  <a:moveTo>
                    <a:pt x="137" y="1"/>
                  </a:moveTo>
                  <a:cubicBezTo>
                    <a:pt x="69" y="1"/>
                    <a:pt x="1" y="56"/>
                    <a:pt x="1" y="137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5" y="257"/>
                    <a:pt x="273" y="202"/>
                    <a:pt x="273" y="137"/>
                  </a:cubicBezTo>
                  <a:cubicBezTo>
                    <a:pt x="273" y="56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77"/>
            <p:cNvSpPr/>
            <p:nvPr/>
          </p:nvSpPr>
          <p:spPr>
            <a:xfrm>
              <a:off x="4735026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4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80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77"/>
            <p:cNvSpPr/>
            <p:nvPr/>
          </p:nvSpPr>
          <p:spPr>
            <a:xfrm>
              <a:off x="4724951" y="1761638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669" y="0"/>
                  </a:moveTo>
                  <a:cubicBezTo>
                    <a:pt x="608" y="0"/>
                    <a:pt x="546" y="9"/>
                    <a:pt x="487" y="24"/>
                  </a:cubicBezTo>
                  <a:cubicBezTo>
                    <a:pt x="380" y="63"/>
                    <a:pt x="260" y="118"/>
                    <a:pt x="192" y="212"/>
                  </a:cubicBezTo>
                  <a:cubicBezTo>
                    <a:pt x="111" y="306"/>
                    <a:pt x="1" y="455"/>
                    <a:pt x="82" y="575"/>
                  </a:cubicBezTo>
                  <a:cubicBezTo>
                    <a:pt x="93" y="586"/>
                    <a:pt x="109" y="602"/>
                    <a:pt x="122" y="602"/>
                  </a:cubicBezTo>
                  <a:cubicBezTo>
                    <a:pt x="128" y="602"/>
                    <a:pt x="133" y="599"/>
                    <a:pt x="137" y="591"/>
                  </a:cubicBezTo>
                  <a:cubicBezTo>
                    <a:pt x="192" y="510"/>
                    <a:pt x="205" y="413"/>
                    <a:pt x="244" y="348"/>
                  </a:cubicBezTo>
                  <a:cubicBezTo>
                    <a:pt x="299" y="251"/>
                    <a:pt x="380" y="199"/>
                    <a:pt x="461" y="157"/>
                  </a:cubicBezTo>
                  <a:cubicBezTo>
                    <a:pt x="536" y="123"/>
                    <a:pt x="614" y="108"/>
                    <a:pt x="690" y="108"/>
                  </a:cubicBezTo>
                  <a:cubicBezTo>
                    <a:pt x="919" y="108"/>
                    <a:pt x="1132" y="248"/>
                    <a:pt x="1203" y="481"/>
                  </a:cubicBezTo>
                  <a:cubicBezTo>
                    <a:pt x="1203" y="485"/>
                    <a:pt x="1204" y="486"/>
                    <a:pt x="1206" y="486"/>
                  </a:cubicBezTo>
                  <a:cubicBezTo>
                    <a:pt x="1209" y="486"/>
                    <a:pt x="1216" y="477"/>
                    <a:pt x="1216" y="468"/>
                  </a:cubicBezTo>
                  <a:cubicBezTo>
                    <a:pt x="1190" y="306"/>
                    <a:pt x="1122" y="170"/>
                    <a:pt x="973" y="76"/>
                  </a:cubicBezTo>
                  <a:cubicBezTo>
                    <a:pt x="880" y="24"/>
                    <a:pt x="775" y="0"/>
                    <a:pt x="66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77"/>
            <p:cNvSpPr/>
            <p:nvPr/>
          </p:nvSpPr>
          <p:spPr>
            <a:xfrm>
              <a:off x="4777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77"/>
            <p:cNvSpPr/>
            <p:nvPr/>
          </p:nvSpPr>
          <p:spPr>
            <a:xfrm>
              <a:off x="4789248" y="1828897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6"/>
                    <a:pt x="1" y="137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189" y="257"/>
                    <a:pt x="257" y="202"/>
                    <a:pt x="257" y="137"/>
                  </a:cubicBezTo>
                  <a:cubicBezTo>
                    <a:pt x="257" y="56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77"/>
            <p:cNvSpPr/>
            <p:nvPr/>
          </p:nvSpPr>
          <p:spPr>
            <a:xfrm>
              <a:off x="5057100" y="1658675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56" y="0"/>
                  </a:moveTo>
                  <a:cubicBezTo>
                    <a:pt x="140" y="0"/>
                    <a:pt x="124" y="1"/>
                    <a:pt x="108" y="3"/>
                  </a:cubicBezTo>
                  <a:cubicBezTo>
                    <a:pt x="95" y="3"/>
                    <a:pt x="69" y="3"/>
                    <a:pt x="43" y="16"/>
                  </a:cubicBezTo>
                  <a:cubicBezTo>
                    <a:pt x="27" y="29"/>
                    <a:pt x="1" y="55"/>
                    <a:pt x="1" y="84"/>
                  </a:cubicBezTo>
                  <a:cubicBezTo>
                    <a:pt x="1" y="136"/>
                    <a:pt x="43" y="165"/>
                    <a:pt x="95" y="178"/>
                  </a:cubicBezTo>
                  <a:cubicBezTo>
                    <a:pt x="124" y="178"/>
                    <a:pt x="163" y="178"/>
                    <a:pt x="205" y="191"/>
                  </a:cubicBezTo>
                  <a:cubicBezTo>
                    <a:pt x="231" y="191"/>
                    <a:pt x="244" y="191"/>
                    <a:pt x="270" y="204"/>
                  </a:cubicBezTo>
                  <a:cubicBezTo>
                    <a:pt x="367" y="217"/>
                    <a:pt x="448" y="246"/>
                    <a:pt x="529" y="298"/>
                  </a:cubicBezTo>
                  <a:cubicBezTo>
                    <a:pt x="555" y="314"/>
                    <a:pt x="594" y="340"/>
                    <a:pt x="623" y="340"/>
                  </a:cubicBezTo>
                  <a:cubicBezTo>
                    <a:pt x="629" y="340"/>
                    <a:pt x="639" y="343"/>
                    <a:pt x="649" y="343"/>
                  </a:cubicBezTo>
                  <a:cubicBezTo>
                    <a:pt x="659" y="343"/>
                    <a:pt x="668" y="340"/>
                    <a:pt x="675" y="327"/>
                  </a:cubicBezTo>
                  <a:lnTo>
                    <a:pt x="675" y="314"/>
                  </a:lnTo>
                  <a:cubicBezTo>
                    <a:pt x="662" y="259"/>
                    <a:pt x="636" y="233"/>
                    <a:pt x="610" y="191"/>
                  </a:cubicBezTo>
                  <a:cubicBezTo>
                    <a:pt x="568" y="152"/>
                    <a:pt x="513" y="110"/>
                    <a:pt x="461" y="84"/>
                  </a:cubicBezTo>
                  <a:cubicBezTo>
                    <a:pt x="365" y="36"/>
                    <a:pt x="262" y="0"/>
                    <a:pt x="15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77"/>
            <p:cNvSpPr/>
            <p:nvPr/>
          </p:nvSpPr>
          <p:spPr>
            <a:xfrm>
              <a:off x="4769100" y="1658379"/>
              <a:ext cx="102370" cy="46815"/>
            </a:xfrm>
            <a:custGeom>
              <a:avLst/>
              <a:gdLst/>
              <a:ahLst/>
              <a:cxnLst/>
              <a:rect l="l" t="t" r="r" b="b"/>
              <a:pathLst>
                <a:path w="691" h="316" extrusionOk="0">
                  <a:moveTo>
                    <a:pt x="496" y="0"/>
                  </a:moveTo>
                  <a:cubicBezTo>
                    <a:pt x="404" y="0"/>
                    <a:pt x="313" y="17"/>
                    <a:pt x="231" y="57"/>
                  </a:cubicBezTo>
                  <a:cubicBezTo>
                    <a:pt x="176" y="86"/>
                    <a:pt x="124" y="125"/>
                    <a:pt x="69" y="167"/>
                  </a:cubicBezTo>
                  <a:cubicBezTo>
                    <a:pt x="43" y="193"/>
                    <a:pt x="14" y="219"/>
                    <a:pt x="1" y="274"/>
                  </a:cubicBezTo>
                  <a:lnTo>
                    <a:pt x="1" y="300"/>
                  </a:lnTo>
                  <a:cubicBezTo>
                    <a:pt x="1" y="316"/>
                    <a:pt x="27" y="316"/>
                    <a:pt x="43" y="316"/>
                  </a:cubicBezTo>
                  <a:cubicBezTo>
                    <a:pt x="82" y="300"/>
                    <a:pt x="108" y="287"/>
                    <a:pt x="150" y="274"/>
                  </a:cubicBezTo>
                  <a:cubicBezTo>
                    <a:pt x="231" y="235"/>
                    <a:pt x="312" y="206"/>
                    <a:pt x="406" y="193"/>
                  </a:cubicBezTo>
                  <a:lnTo>
                    <a:pt x="487" y="193"/>
                  </a:lnTo>
                  <a:cubicBezTo>
                    <a:pt x="513" y="180"/>
                    <a:pt x="555" y="180"/>
                    <a:pt x="594" y="180"/>
                  </a:cubicBezTo>
                  <a:cubicBezTo>
                    <a:pt x="636" y="180"/>
                    <a:pt x="691" y="154"/>
                    <a:pt x="691" y="99"/>
                  </a:cubicBezTo>
                  <a:cubicBezTo>
                    <a:pt x="691" y="73"/>
                    <a:pt x="675" y="44"/>
                    <a:pt x="649" y="31"/>
                  </a:cubicBezTo>
                  <a:cubicBezTo>
                    <a:pt x="623" y="18"/>
                    <a:pt x="610" y="5"/>
                    <a:pt x="581" y="5"/>
                  </a:cubicBezTo>
                  <a:cubicBezTo>
                    <a:pt x="553" y="2"/>
                    <a:pt x="524" y="0"/>
                    <a:pt x="49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77"/>
            <p:cNvSpPr/>
            <p:nvPr/>
          </p:nvSpPr>
          <p:spPr>
            <a:xfrm>
              <a:off x="5233248" y="1742527"/>
              <a:ext cx="147999" cy="190221"/>
            </a:xfrm>
            <a:custGeom>
              <a:avLst/>
              <a:gdLst/>
              <a:ahLst/>
              <a:cxnLst/>
              <a:rect l="l" t="t" r="r" b="b"/>
              <a:pathLst>
                <a:path w="999" h="1284" extrusionOk="0">
                  <a:moveTo>
                    <a:pt x="471" y="0"/>
                  </a:moveTo>
                  <a:cubicBezTo>
                    <a:pt x="238" y="0"/>
                    <a:pt x="44" y="211"/>
                    <a:pt x="1" y="367"/>
                  </a:cubicBezTo>
                  <a:lnTo>
                    <a:pt x="27" y="1151"/>
                  </a:lnTo>
                  <a:cubicBezTo>
                    <a:pt x="89" y="1242"/>
                    <a:pt x="188" y="1284"/>
                    <a:pt x="297" y="1284"/>
                  </a:cubicBezTo>
                  <a:cubicBezTo>
                    <a:pt x="493" y="1284"/>
                    <a:pt x="720" y="1150"/>
                    <a:pt x="824" y="934"/>
                  </a:cubicBezTo>
                  <a:cubicBezTo>
                    <a:pt x="999" y="597"/>
                    <a:pt x="931" y="153"/>
                    <a:pt x="620" y="30"/>
                  </a:cubicBezTo>
                  <a:cubicBezTo>
                    <a:pt x="569" y="9"/>
                    <a:pt x="519" y="0"/>
                    <a:pt x="471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77"/>
            <p:cNvSpPr/>
            <p:nvPr/>
          </p:nvSpPr>
          <p:spPr>
            <a:xfrm>
              <a:off x="5229396" y="1798823"/>
              <a:ext cx="120888" cy="75407"/>
            </a:xfrm>
            <a:custGeom>
              <a:avLst/>
              <a:gdLst/>
              <a:ahLst/>
              <a:cxnLst/>
              <a:rect l="l" t="t" r="r" b="b"/>
              <a:pathLst>
                <a:path w="816" h="509" extrusionOk="0">
                  <a:moveTo>
                    <a:pt x="366" y="1"/>
                  </a:moveTo>
                  <a:cubicBezTo>
                    <a:pt x="214" y="1"/>
                    <a:pt x="63" y="71"/>
                    <a:pt x="14" y="230"/>
                  </a:cubicBezTo>
                  <a:cubicBezTo>
                    <a:pt x="1" y="240"/>
                    <a:pt x="9" y="262"/>
                    <a:pt x="20" y="262"/>
                  </a:cubicBezTo>
                  <a:cubicBezTo>
                    <a:pt x="22" y="262"/>
                    <a:pt x="25" y="261"/>
                    <a:pt x="27" y="259"/>
                  </a:cubicBezTo>
                  <a:cubicBezTo>
                    <a:pt x="95" y="217"/>
                    <a:pt x="134" y="162"/>
                    <a:pt x="189" y="136"/>
                  </a:cubicBezTo>
                  <a:cubicBezTo>
                    <a:pt x="239" y="107"/>
                    <a:pt x="288" y="91"/>
                    <a:pt x="343" y="91"/>
                  </a:cubicBezTo>
                  <a:cubicBezTo>
                    <a:pt x="362" y="91"/>
                    <a:pt x="382" y="93"/>
                    <a:pt x="403" y="97"/>
                  </a:cubicBezTo>
                  <a:cubicBezTo>
                    <a:pt x="432" y="136"/>
                    <a:pt x="458" y="178"/>
                    <a:pt x="458" y="243"/>
                  </a:cubicBezTo>
                  <a:cubicBezTo>
                    <a:pt x="445" y="311"/>
                    <a:pt x="419" y="379"/>
                    <a:pt x="377" y="421"/>
                  </a:cubicBezTo>
                  <a:cubicBezTo>
                    <a:pt x="351" y="460"/>
                    <a:pt x="296" y="460"/>
                    <a:pt x="257" y="486"/>
                  </a:cubicBezTo>
                  <a:cubicBezTo>
                    <a:pt x="257" y="486"/>
                    <a:pt x="241" y="502"/>
                    <a:pt x="257" y="502"/>
                  </a:cubicBezTo>
                  <a:cubicBezTo>
                    <a:pt x="273" y="506"/>
                    <a:pt x="289" y="508"/>
                    <a:pt x="304" y="508"/>
                  </a:cubicBezTo>
                  <a:cubicBezTo>
                    <a:pt x="467" y="508"/>
                    <a:pt x="576" y="271"/>
                    <a:pt x="526" y="123"/>
                  </a:cubicBezTo>
                  <a:lnTo>
                    <a:pt x="526" y="123"/>
                  </a:lnTo>
                  <a:cubicBezTo>
                    <a:pt x="633" y="162"/>
                    <a:pt x="714" y="259"/>
                    <a:pt x="714" y="392"/>
                  </a:cubicBezTo>
                  <a:lnTo>
                    <a:pt x="727" y="392"/>
                  </a:lnTo>
                  <a:cubicBezTo>
                    <a:pt x="815" y="151"/>
                    <a:pt x="589" y="1"/>
                    <a:pt x="366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77"/>
            <p:cNvSpPr/>
            <p:nvPr/>
          </p:nvSpPr>
          <p:spPr>
            <a:xfrm>
              <a:off x="5215026" y="1742971"/>
              <a:ext cx="76444" cy="104740"/>
            </a:xfrm>
            <a:custGeom>
              <a:avLst/>
              <a:gdLst/>
              <a:ahLst/>
              <a:cxnLst/>
              <a:rect l="l" t="t" r="r" b="b"/>
              <a:pathLst>
                <a:path w="516" h="707" extrusionOk="0">
                  <a:moveTo>
                    <a:pt x="516" y="1"/>
                  </a:moveTo>
                  <a:lnTo>
                    <a:pt x="56" y="27"/>
                  </a:lnTo>
                  <a:cubicBezTo>
                    <a:pt x="82" y="163"/>
                    <a:pt x="1" y="594"/>
                    <a:pt x="56" y="688"/>
                  </a:cubicBezTo>
                  <a:cubicBezTo>
                    <a:pt x="63" y="700"/>
                    <a:pt x="75" y="706"/>
                    <a:pt x="91" y="706"/>
                  </a:cubicBezTo>
                  <a:cubicBezTo>
                    <a:pt x="195" y="706"/>
                    <a:pt x="457" y="445"/>
                    <a:pt x="516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77"/>
            <p:cNvSpPr/>
            <p:nvPr/>
          </p:nvSpPr>
          <p:spPr>
            <a:xfrm>
              <a:off x="4885248" y="2149046"/>
              <a:ext cx="113925" cy="75407"/>
            </a:xfrm>
            <a:custGeom>
              <a:avLst/>
              <a:gdLst/>
              <a:ahLst/>
              <a:cxnLst/>
              <a:rect l="l" t="t" r="r" b="b"/>
              <a:pathLst>
                <a:path w="769" h="509" extrusionOk="0">
                  <a:moveTo>
                    <a:pt x="257" y="1"/>
                  </a:moveTo>
                  <a:cubicBezTo>
                    <a:pt x="257" y="1"/>
                    <a:pt x="1" y="82"/>
                    <a:pt x="14" y="270"/>
                  </a:cubicBezTo>
                  <a:cubicBezTo>
                    <a:pt x="22" y="391"/>
                    <a:pt x="168" y="509"/>
                    <a:pt x="359" y="509"/>
                  </a:cubicBezTo>
                  <a:cubicBezTo>
                    <a:pt x="485" y="509"/>
                    <a:pt x="630" y="458"/>
                    <a:pt x="769" y="325"/>
                  </a:cubicBezTo>
                  <a:lnTo>
                    <a:pt x="257" y="1"/>
                  </a:ln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77"/>
            <p:cNvSpPr/>
            <p:nvPr/>
          </p:nvSpPr>
          <p:spPr>
            <a:xfrm>
              <a:off x="4999026" y="2149046"/>
              <a:ext cx="116296" cy="75407"/>
            </a:xfrm>
            <a:custGeom>
              <a:avLst/>
              <a:gdLst/>
              <a:ahLst/>
              <a:cxnLst/>
              <a:rect l="l" t="t" r="r" b="b"/>
              <a:pathLst>
                <a:path w="785" h="509" extrusionOk="0">
                  <a:moveTo>
                    <a:pt x="516" y="1"/>
                  </a:moveTo>
                  <a:lnTo>
                    <a:pt x="1" y="325"/>
                  </a:lnTo>
                  <a:cubicBezTo>
                    <a:pt x="141" y="458"/>
                    <a:pt x="286" y="509"/>
                    <a:pt x="413" y="509"/>
                  </a:cubicBezTo>
                  <a:cubicBezTo>
                    <a:pt x="605" y="509"/>
                    <a:pt x="754" y="391"/>
                    <a:pt x="772" y="270"/>
                  </a:cubicBezTo>
                  <a:cubicBezTo>
                    <a:pt x="785" y="82"/>
                    <a:pt x="516" y="1"/>
                    <a:pt x="516" y="1"/>
                  </a:cubicBez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7" name="Google Shape;3457;p77"/>
          <p:cNvGrpSpPr/>
          <p:nvPr/>
        </p:nvGrpSpPr>
        <p:grpSpPr>
          <a:xfrm>
            <a:off x="7559702" y="3670299"/>
            <a:ext cx="762692" cy="1352167"/>
            <a:chOff x="3349247" y="1398526"/>
            <a:chExt cx="823851" cy="1460596"/>
          </a:xfrm>
        </p:grpSpPr>
        <p:sp>
          <p:nvSpPr>
            <p:cNvPr id="3458" name="Google Shape;3458;p77"/>
            <p:cNvSpPr/>
            <p:nvPr/>
          </p:nvSpPr>
          <p:spPr>
            <a:xfrm>
              <a:off x="3589247" y="2078972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37" y="244"/>
                    <a:pt x="824" y="458"/>
                  </a:cubicBezTo>
                  <a:cubicBezTo>
                    <a:pt x="811" y="701"/>
                    <a:pt x="539" y="863"/>
                    <a:pt x="325" y="1579"/>
                  </a:cubicBezTo>
                  <a:cubicBezTo>
                    <a:pt x="82" y="2389"/>
                    <a:pt x="1" y="3267"/>
                    <a:pt x="1" y="3267"/>
                  </a:cubicBezTo>
                  <a:cubicBezTo>
                    <a:pt x="1" y="3267"/>
                    <a:pt x="526" y="3442"/>
                    <a:pt x="1336" y="3442"/>
                  </a:cubicBezTo>
                  <a:cubicBezTo>
                    <a:pt x="2146" y="3442"/>
                    <a:pt x="2674" y="3267"/>
                    <a:pt x="2674" y="3267"/>
                  </a:cubicBezTo>
                  <a:cubicBezTo>
                    <a:pt x="2674" y="3267"/>
                    <a:pt x="2593" y="2389"/>
                    <a:pt x="2350" y="1579"/>
                  </a:cubicBezTo>
                  <a:cubicBezTo>
                    <a:pt x="2133" y="863"/>
                    <a:pt x="1864" y="701"/>
                    <a:pt x="1851" y="458"/>
                  </a:cubicBezTo>
                  <a:cubicBezTo>
                    <a:pt x="1835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77"/>
            <p:cNvSpPr/>
            <p:nvPr/>
          </p:nvSpPr>
          <p:spPr>
            <a:xfrm>
              <a:off x="3906284" y="1608897"/>
              <a:ext cx="221184" cy="413035"/>
            </a:xfrm>
            <a:custGeom>
              <a:avLst/>
              <a:gdLst/>
              <a:ahLst/>
              <a:cxnLst/>
              <a:rect l="l" t="t" r="r" b="b"/>
              <a:pathLst>
                <a:path w="1493" h="2788" extrusionOk="0">
                  <a:moveTo>
                    <a:pt x="922" y="1"/>
                  </a:moveTo>
                  <a:cubicBezTo>
                    <a:pt x="906" y="1"/>
                    <a:pt x="897" y="2"/>
                    <a:pt x="897" y="2"/>
                  </a:cubicBezTo>
                  <a:cubicBezTo>
                    <a:pt x="897" y="2"/>
                    <a:pt x="0" y="2787"/>
                    <a:pt x="518" y="2787"/>
                  </a:cubicBezTo>
                  <a:cubicBezTo>
                    <a:pt x="531" y="2787"/>
                    <a:pt x="545" y="2786"/>
                    <a:pt x="560" y="2782"/>
                  </a:cubicBezTo>
                  <a:cubicBezTo>
                    <a:pt x="1169" y="2646"/>
                    <a:pt x="1477" y="1998"/>
                    <a:pt x="1493" y="893"/>
                  </a:cubicBezTo>
                  <a:cubicBezTo>
                    <a:pt x="1493" y="53"/>
                    <a:pt x="1036" y="1"/>
                    <a:pt x="922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77"/>
            <p:cNvSpPr/>
            <p:nvPr/>
          </p:nvSpPr>
          <p:spPr>
            <a:xfrm>
              <a:off x="4025099" y="1522675"/>
              <a:ext cx="38074" cy="97185"/>
            </a:xfrm>
            <a:custGeom>
              <a:avLst/>
              <a:gdLst/>
              <a:ahLst/>
              <a:cxnLst/>
              <a:rect l="l" t="t" r="r" b="b"/>
              <a:pathLst>
                <a:path w="257" h="656" extrusionOk="0">
                  <a:moveTo>
                    <a:pt x="95" y="1"/>
                  </a:moveTo>
                  <a:cubicBezTo>
                    <a:pt x="82" y="1"/>
                    <a:pt x="82" y="17"/>
                    <a:pt x="82" y="30"/>
                  </a:cubicBezTo>
                  <a:cubicBezTo>
                    <a:pt x="163" y="82"/>
                    <a:pt x="176" y="260"/>
                    <a:pt x="163" y="354"/>
                  </a:cubicBezTo>
                  <a:cubicBezTo>
                    <a:pt x="150" y="435"/>
                    <a:pt x="108" y="487"/>
                    <a:pt x="56" y="555"/>
                  </a:cubicBezTo>
                  <a:cubicBezTo>
                    <a:pt x="27" y="597"/>
                    <a:pt x="27" y="584"/>
                    <a:pt x="1" y="623"/>
                  </a:cubicBezTo>
                  <a:cubicBezTo>
                    <a:pt x="1" y="642"/>
                    <a:pt x="14" y="655"/>
                    <a:pt x="28" y="655"/>
                  </a:cubicBezTo>
                  <a:cubicBezTo>
                    <a:pt x="33" y="655"/>
                    <a:pt x="39" y="653"/>
                    <a:pt x="43" y="649"/>
                  </a:cubicBezTo>
                  <a:cubicBezTo>
                    <a:pt x="205" y="597"/>
                    <a:pt x="257" y="380"/>
                    <a:pt x="231" y="231"/>
                  </a:cubicBezTo>
                  <a:cubicBezTo>
                    <a:pt x="205" y="150"/>
                    <a:pt x="176" y="30"/>
                    <a:pt x="95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77"/>
            <p:cNvSpPr/>
            <p:nvPr/>
          </p:nvSpPr>
          <p:spPr>
            <a:xfrm>
              <a:off x="4028951" y="1593934"/>
              <a:ext cx="70222" cy="25778"/>
            </a:xfrm>
            <a:custGeom>
              <a:avLst/>
              <a:gdLst/>
              <a:ahLst/>
              <a:cxnLst/>
              <a:rect l="l" t="t" r="r" b="b"/>
              <a:pathLst>
                <a:path w="474" h="174" extrusionOk="0">
                  <a:moveTo>
                    <a:pt x="297" y="0"/>
                  </a:moveTo>
                  <a:cubicBezTo>
                    <a:pt x="190" y="0"/>
                    <a:pt x="69" y="41"/>
                    <a:pt x="30" y="87"/>
                  </a:cubicBezTo>
                  <a:cubicBezTo>
                    <a:pt x="17" y="103"/>
                    <a:pt x="1" y="129"/>
                    <a:pt x="1" y="155"/>
                  </a:cubicBezTo>
                  <a:cubicBezTo>
                    <a:pt x="8" y="169"/>
                    <a:pt x="21" y="174"/>
                    <a:pt x="35" y="174"/>
                  </a:cubicBezTo>
                  <a:cubicBezTo>
                    <a:pt x="79" y="174"/>
                    <a:pt x="143" y="129"/>
                    <a:pt x="163" y="129"/>
                  </a:cubicBezTo>
                  <a:cubicBezTo>
                    <a:pt x="206" y="102"/>
                    <a:pt x="289" y="82"/>
                    <a:pt x="360" y="82"/>
                  </a:cubicBezTo>
                  <a:cubicBezTo>
                    <a:pt x="400" y="82"/>
                    <a:pt x="436" y="88"/>
                    <a:pt x="461" y="103"/>
                  </a:cubicBezTo>
                  <a:cubicBezTo>
                    <a:pt x="474" y="103"/>
                    <a:pt x="474" y="87"/>
                    <a:pt x="474" y="87"/>
                  </a:cubicBezTo>
                  <a:cubicBezTo>
                    <a:pt x="451" y="24"/>
                    <a:pt x="378" y="0"/>
                    <a:pt x="297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77"/>
            <p:cNvSpPr/>
            <p:nvPr/>
          </p:nvSpPr>
          <p:spPr>
            <a:xfrm>
              <a:off x="3401099" y="2162083"/>
              <a:ext cx="308295" cy="355554"/>
            </a:xfrm>
            <a:custGeom>
              <a:avLst/>
              <a:gdLst/>
              <a:ahLst/>
              <a:cxnLst/>
              <a:rect l="l" t="t" r="r" b="b"/>
              <a:pathLst>
                <a:path w="2081" h="2400" extrusionOk="0">
                  <a:moveTo>
                    <a:pt x="1982" y="1"/>
                  </a:moveTo>
                  <a:cubicBezTo>
                    <a:pt x="1814" y="1"/>
                    <a:pt x="1559" y="146"/>
                    <a:pt x="1161" y="600"/>
                  </a:cubicBezTo>
                  <a:cubicBezTo>
                    <a:pt x="1015" y="762"/>
                    <a:pt x="879" y="911"/>
                    <a:pt x="743" y="1086"/>
                  </a:cubicBezTo>
                  <a:cubicBezTo>
                    <a:pt x="636" y="1209"/>
                    <a:pt x="542" y="1329"/>
                    <a:pt x="448" y="1452"/>
                  </a:cubicBezTo>
                  <a:cubicBezTo>
                    <a:pt x="406" y="1504"/>
                    <a:pt x="380" y="1546"/>
                    <a:pt x="325" y="1585"/>
                  </a:cubicBezTo>
                  <a:cubicBezTo>
                    <a:pt x="286" y="1627"/>
                    <a:pt x="218" y="1640"/>
                    <a:pt x="150" y="1666"/>
                  </a:cubicBezTo>
                  <a:cubicBezTo>
                    <a:pt x="108" y="1679"/>
                    <a:pt x="69" y="1679"/>
                    <a:pt x="43" y="1708"/>
                  </a:cubicBezTo>
                  <a:cubicBezTo>
                    <a:pt x="1" y="1747"/>
                    <a:pt x="14" y="1789"/>
                    <a:pt x="56" y="1802"/>
                  </a:cubicBezTo>
                  <a:cubicBezTo>
                    <a:pt x="95" y="1815"/>
                    <a:pt x="150" y="1815"/>
                    <a:pt x="205" y="1815"/>
                  </a:cubicBezTo>
                  <a:cubicBezTo>
                    <a:pt x="205" y="1815"/>
                    <a:pt x="218" y="1815"/>
                    <a:pt x="218" y="1828"/>
                  </a:cubicBezTo>
                  <a:lnTo>
                    <a:pt x="218" y="1857"/>
                  </a:lnTo>
                  <a:cubicBezTo>
                    <a:pt x="176" y="1896"/>
                    <a:pt x="163" y="1922"/>
                    <a:pt x="150" y="1938"/>
                  </a:cubicBezTo>
                  <a:cubicBezTo>
                    <a:pt x="124" y="1990"/>
                    <a:pt x="27" y="2071"/>
                    <a:pt x="69" y="2126"/>
                  </a:cubicBezTo>
                  <a:cubicBezTo>
                    <a:pt x="78" y="2145"/>
                    <a:pt x="104" y="2157"/>
                    <a:pt x="121" y="2157"/>
                  </a:cubicBezTo>
                  <a:cubicBezTo>
                    <a:pt x="128" y="2157"/>
                    <a:pt x="133" y="2155"/>
                    <a:pt x="137" y="2152"/>
                  </a:cubicBezTo>
                  <a:cubicBezTo>
                    <a:pt x="176" y="2139"/>
                    <a:pt x="205" y="2113"/>
                    <a:pt x="231" y="2084"/>
                  </a:cubicBezTo>
                  <a:cubicBezTo>
                    <a:pt x="244" y="2084"/>
                    <a:pt x="257" y="2071"/>
                    <a:pt x="270" y="2058"/>
                  </a:cubicBezTo>
                  <a:cubicBezTo>
                    <a:pt x="270" y="2045"/>
                    <a:pt x="286" y="2032"/>
                    <a:pt x="299" y="2032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312" y="2071"/>
                    <a:pt x="312" y="2084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18" y="2275"/>
                  </a:cubicBezTo>
                  <a:cubicBezTo>
                    <a:pt x="218" y="2288"/>
                    <a:pt x="218" y="2301"/>
                    <a:pt x="231" y="2314"/>
                  </a:cubicBezTo>
                  <a:cubicBezTo>
                    <a:pt x="244" y="2327"/>
                    <a:pt x="257" y="2327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33"/>
                  </a:cubicBezTo>
                  <a:cubicBezTo>
                    <a:pt x="432" y="2194"/>
                    <a:pt x="448" y="2165"/>
                    <a:pt x="474" y="2139"/>
                  </a:cubicBezTo>
                  <a:lnTo>
                    <a:pt x="487" y="2139"/>
                  </a:lnTo>
                  <a:cubicBezTo>
                    <a:pt x="491" y="2135"/>
                    <a:pt x="494" y="2133"/>
                    <a:pt x="498" y="2133"/>
                  </a:cubicBezTo>
                  <a:cubicBezTo>
                    <a:pt x="506" y="2133"/>
                    <a:pt x="513" y="2143"/>
                    <a:pt x="513" y="2152"/>
                  </a:cubicBezTo>
                  <a:lnTo>
                    <a:pt x="513" y="2165"/>
                  </a:lnTo>
                  <a:cubicBezTo>
                    <a:pt x="500" y="2194"/>
                    <a:pt x="500" y="2207"/>
                    <a:pt x="487" y="2233"/>
                  </a:cubicBezTo>
                  <a:cubicBezTo>
                    <a:pt x="474" y="2246"/>
                    <a:pt x="474" y="2275"/>
                    <a:pt x="461" y="2288"/>
                  </a:cubicBezTo>
                  <a:lnTo>
                    <a:pt x="461" y="2369"/>
                  </a:lnTo>
                  <a:cubicBezTo>
                    <a:pt x="468" y="2390"/>
                    <a:pt x="488" y="2400"/>
                    <a:pt x="511" y="2400"/>
                  </a:cubicBezTo>
                  <a:cubicBezTo>
                    <a:pt x="530" y="2400"/>
                    <a:pt x="550" y="2393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45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77"/>
            <p:cNvSpPr/>
            <p:nvPr/>
          </p:nvSpPr>
          <p:spPr>
            <a:xfrm>
              <a:off x="3867173" y="2162083"/>
              <a:ext cx="305925" cy="355554"/>
            </a:xfrm>
            <a:custGeom>
              <a:avLst/>
              <a:gdLst/>
              <a:ahLst/>
              <a:cxnLst/>
              <a:rect l="l" t="t" r="r" b="b"/>
              <a:pathLst>
                <a:path w="2065" h="2400" extrusionOk="0">
                  <a:moveTo>
                    <a:pt x="94" y="1"/>
                  </a:moveTo>
                  <a:cubicBezTo>
                    <a:pt x="58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310" y="2045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6" y="2393"/>
                    <a:pt x="1543" y="2400"/>
                    <a:pt x="1560" y="2400"/>
                  </a:cubicBezTo>
                  <a:cubicBezTo>
                    <a:pt x="1581" y="2400"/>
                    <a:pt x="1601" y="2390"/>
                    <a:pt x="1608" y="2369"/>
                  </a:cubicBezTo>
                  <a:cubicBezTo>
                    <a:pt x="1621" y="2343"/>
                    <a:pt x="1608" y="2314"/>
                    <a:pt x="1608" y="2288"/>
                  </a:cubicBezTo>
                  <a:cubicBezTo>
                    <a:pt x="1595" y="2275"/>
                    <a:pt x="1595" y="2246"/>
                    <a:pt x="1579" y="2233"/>
                  </a:cubicBezTo>
                  <a:cubicBezTo>
                    <a:pt x="1579" y="2207"/>
                    <a:pt x="1566" y="2194"/>
                    <a:pt x="1566" y="2165"/>
                  </a:cubicBezTo>
                  <a:cubicBezTo>
                    <a:pt x="1566" y="2165"/>
                    <a:pt x="1553" y="2152"/>
                    <a:pt x="1566" y="2152"/>
                  </a:cubicBezTo>
                  <a:cubicBezTo>
                    <a:pt x="1566" y="2143"/>
                    <a:pt x="1566" y="2133"/>
                    <a:pt x="1570" y="2133"/>
                  </a:cubicBezTo>
                  <a:cubicBezTo>
                    <a:pt x="1572" y="2133"/>
                    <a:pt x="1575" y="2135"/>
                    <a:pt x="1579" y="2139"/>
                  </a:cubicBezTo>
                  <a:lnTo>
                    <a:pt x="1595" y="2139"/>
                  </a:lnTo>
                  <a:cubicBezTo>
                    <a:pt x="1621" y="2165"/>
                    <a:pt x="1647" y="2194"/>
                    <a:pt x="1660" y="2233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09" y="2327"/>
                    <a:pt x="1822" y="2327"/>
                    <a:pt x="1838" y="2314"/>
                  </a:cubicBezTo>
                  <a:cubicBezTo>
                    <a:pt x="1851" y="2301"/>
                    <a:pt x="1851" y="2288"/>
                    <a:pt x="1851" y="2275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84"/>
                    <a:pt x="1757" y="2071"/>
                    <a:pt x="1757" y="2058"/>
                  </a:cubicBezTo>
                  <a:cubicBezTo>
                    <a:pt x="1757" y="2045"/>
                    <a:pt x="1757" y="2032"/>
                    <a:pt x="1770" y="2032"/>
                  </a:cubicBezTo>
                  <a:cubicBezTo>
                    <a:pt x="1783" y="2032"/>
                    <a:pt x="1796" y="2045"/>
                    <a:pt x="1809" y="2058"/>
                  </a:cubicBezTo>
                  <a:cubicBezTo>
                    <a:pt x="1822" y="2071"/>
                    <a:pt x="1838" y="2084"/>
                    <a:pt x="1851" y="2084"/>
                  </a:cubicBezTo>
                  <a:cubicBezTo>
                    <a:pt x="1877" y="2113"/>
                    <a:pt x="1903" y="2139"/>
                    <a:pt x="1932" y="2152"/>
                  </a:cubicBezTo>
                  <a:cubicBezTo>
                    <a:pt x="1935" y="2155"/>
                    <a:pt x="1941" y="2157"/>
                    <a:pt x="1947" y="2157"/>
                  </a:cubicBezTo>
                  <a:cubicBezTo>
                    <a:pt x="1964" y="2157"/>
                    <a:pt x="1988" y="2145"/>
                    <a:pt x="2000" y="2126"/>
                  </a:cubicBezTo>
                  <a:cubicBezTo>
                    <a:pt x="2039" y="2071"/>
                    <a:pt x="1958" y="1990"/>
                    <a:pt x="1932" y="1938"/>
                  </a:cubicBezTo>
                  <a:cubicBezTo>
                    <a:pt x="1903" y="1922"/>
                    <a:pt x="1890" y="1896"/>
                    <a:pt x="1864" y="1857"/>
                  </a:cubicBezTo>
                  <a:cubicBezTo>
                    <a:pt x="1851" y="1841"/>
                    <a:pt x="1851" y="1828"/>
                    <a:pt x="1851" y="1828"/>
                  </a:cubicBezTo>
                  <a:cubicBezTo>
                    <a:pt x="1864" y="1815"/>
                    <a:pt x="1864" y="1815"/>
                    <a:pt x="1877" y="1815"/>
                  </a:cubicBezTo>
                  <a:cubicBezTo>
                    <a:pt x="1919" y="1815"/>
                    <a:pt x="1971" y="1815"/>
                    <a:pt x="2013" y="1802"/>
                  </a:cubicBezTo>
                  <a:cubicBezTo>
                    <a:pt x="2052" y="1789"/>
                    <a:pt x="2065" y="1747"/>
                    <a:pt x="2039" y="1708"/>
                  </a:cubicBezTo>
                  <a:cubicBezTo>
                    <a:pt x="2013" y="1679"/>
                    <a:pt x="1958" y="1679"/>
                    <a:pt x="1919" y="1666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504"/>
                    <a:pt x="1621" y="1452"/>
                  </a:cubicBezTo>
                  <a:cubicBezTo>
                    <a:pt x="1527" y="1329"/>
                    <a:pt x="1433" y="1209"/>
                    <a:pt x="1323" y="1086"/>
                  </a:cubicBezTo>
                  <a:cubicBezTo>
                    <a:pt x="1190" y="911"/>
                    <a:pt x="1054" y="762"/>
                    <a:pt x="918" y="600"/>
                  </a:cubicBezTo>
                  <a:cubicBezTo>
                    <a:pt x="509" y="146"/>
                    <a:pt x="254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77"/>
            <p:cNvSpPr/>
            <p:nvPr/>
          </p:nvSpPr>
          <p:spPr>
            <a:xfrm>
              <a:off x="3711173" y="2078972"/>
              <a:ext cx="149925" cy="60148"/>
            </a:xfrm>
            <a:custGeom>
              <a:avLst/>
              <a:gdLst/>
              <a:ahLst/>
              <a:cxnLst/>
              <a:rect l="l" t="t" r="r" b="b"/>
              <a:pathLst>
                <a:path w="1012" h="406" extrusionOk="0">
                  <a:moveTo>
                    <a:pt x="27" y="1"/>
                  </a:moveTo>
                  <a:cubicBezTo>
                    <a:pt x="27" y="1"/>
                    <a:pt x="14" y="202"/>
                    <a:pt x="1" y="393"/>
                  </a:cubicBezTo>
                  <a:cubicBezTo>
                    <a:pt x="108" y="406"/>
                    <a:pt x="202" y="406"/>
                    <a:pt x="299" y="406"/>
                  </a:cubicBezTo>
                  <a:cubicBezTo>
                    <a:pt x="526" y="406"/>
                    <a:pt x="850" y="325"/>
                    <a:pt x="1012" y="244"/>
                  </a:cubicBezTo>
                  <a:cubicBezTo>
                    <a:pt x="999" y="53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77"/>
            <p:cNvSpPr/>
            <p:nvPr/>
          </p:nvSpPr>
          <p:spPr>
            <a:xfrm>
              <a:off x="3533099" y="2523862"/>
              <a:ext cx="507998" cy="335258"/>
            </a:xfrm>
            <a:custGeom>
              <a:avLst/>
              <a:gdLst/>
              <a:ahLst/>
              <a:cxnLst/>
              <a:rect l="l" t="t" r="r" b="b"/>
              <a:pathLst>
                <a:path w="3429" h="2263" extrusionOk="0">
                  <a:moveTo>
                    <a:pt x="713" y="0"/>
                  </a:moveTo>
                  <a:cubicBezTo>
                    <a:pt x="523" y="0"/>
                    <a:pt x="380" y="66"/>
                    <a:pt x="380" y="264"/>
                  </a:cubicBezTo>
                  <a:cubicBezTo>
                    <a:pt x="380" y="873"/>
                    <a:pt x="529" y="1939"/>
                    <a:pt x="529" y="1939"/>
                  </a:cubicBezTo>
                  <a:cubicBezTo>
                    <a:pt x="529" y="1939"/>
                    <a:pt x="270" y="2020"/>
                    <a:pt x="137" y="2101"/>
                  </a:cubicBezTo>
                  <a:cubicBezTo>
                    <a:pt x="1" y="2169"/>
                    <a:pt x="27" y="2263"/>
                    <a:pt x="623" y="2263"/>
                  </a:cubicBezTo>
                  <a:lnTo>
                    <a:pt x="1485" y="2263"/>
                  </a:lnTo>
                  <a:lnTo>
                    <a:pt x="1621" y="724"/>
                  </a:lnTo>
                  <a:cubicBezTo>
                    <a:pt x="1655" y="730"/>
                    <a:pt x="1686" y="734"/>
                    <a:pt x="1716" y="734"/>
                  </a:cubicBezTo>
                  <a:cubicBezTo>
                    <a:pt x="1746" y="734"/>
                    <a:pt x="1776" y="730"/>
                    <a:pt x="1809" y="724"/>
                  </a:cubicBezTo>
                  <a:lnTo>
                    <a:pt x="1958" y="2263"/>
                  </a:lnTo>
                  <a:lnTo>
                    <a:pt x="2810" y="2263"/>
                  </a:lnTo>
                  <a:cubicBezTo>
                    <a:pt x="3403" y="2263"/>
                    <a:pt x="3429" y="2169"/>
                    <a:pt x="3296" y="2101"/>
                  </a:cubicBezTo>
                  <a:cubicBezTo>
                    <a:pt x="3173" y="2020"/>
                    <a:pt x="2904" y="1939"/>
                    <a:pt x="2904" y="1939"/>
                  </a:cubicBezTo>
                  <a:cubicBezTo>
                    <a:pt x="2917" y="1871"/>
                    <a:pt x="3053" y="844"/>
                    <a:pt x="3053" y="264"/>
                  </a:cubicBezTo>
                  <a:cubicBezTo>
                    <a:pt x="3053" y="66"/>
                    <a:pt x="2910" y="0"/>
                    <a:pt x="2720" y="0"/>
                  </a:cubicBezTo>
                  <a:cubicBezTo>
                    <a:pt x="2340" y="0"/>
                    <a:pt x="1770" y="264"/>
                    <a:pt x="1770" y="264"/>
                  </a:cubicBezTo>
                  <a:lnTo>
                    <a:pt x="1783" y="371"/>
                  </a:lnTo>
                  <a:lnTo>
                    <a:pt x="1647" y="371"/>
                  </a:lnTo>
                  <a:lnTo>
                    <a:pt x="1663" y="264"/>
                  </a:lnTo>
                  <a:cubicBezTo>
                    <a:pt x="1663" y="264"/>
                    <a:pt x="1093" y="0"/>
                    <a:pt x="713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77"/>
            <p:cNvSpPr/>
            <p:nvPr/>
          </p:nvSpPr>
          <p:spPr>
            <a:xfrm>
              <a:off x="3817247" y="2810974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78" y="163"/>
                  </a:cubicBezTo>
                  <a:cubicBezTo>
                    <a:pt x="1255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77"/>
            <p:cNvSpPr/>
            <p:nvPr/>
          </p:nvSpPr>
          <p:spPr>
            <a:xfrm>
              <a:off x="3533099" y="2810974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77"/>
            <p:cNvSpPr/>
            <p:nvPr/>
          </p:nvSpPr>
          <p:spPr>
            <a:xfrm>
              <a:off x="3536951" y="2151713"/>
              <a:ext cx="170518" cy="207258"/>
            </a:xfrm>
            <a:custGeom>
              <a:avLst/>
              <a:gdLst/>
              <a:ahLst/>
              <a:cxnLst/>
              <a:rect l="l" t="t" r="r" b="b"/>
              <a:pathLst>
                <a:path w="1151" h="1399" extrusionOk="0">
                  <a:moveTo>
                    <a:pt x="972" y="0"/>
                  </a:moveTo>
                  <a:cubicBezTo>
                    <a:pt x="852" y="0"/>
                    <a:pt x="686" y="73"/>
                    <a:pt x="474" y="291"/>
                  </a:cubicBezTo>
                  <a:cubicBezTo>
                    <a:pt x="111" y="657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51" y="77"/>
                  </a:lnTo>
                  <a:cubicBezTo>
                    <a:pt x="1112" y="33"/>
                    <a:pt x="1052" y="0"/>
                    <a:pt x="972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77"/>
            <p:cNvSpPr/>
            <p:nvPr/>
          </p:nvSpPr>
          <p:spPr>
            <a:xfrm>
              <a:off x="3867173" y="2151713"/>
              <a:ext cx="170073" cy="207258"/>
            </a:xfrm>
            <a:custGeom>
              <a:avLst/>
              <a:gdLst/>
              <a:ahLst/>
              <a:cxnLst/>
              <a:rect l="l" t="t" r="r" b="b"/>
              <a:pathLst>
                <a:path w="1148" h="1399" extrusionOk="0">
                  <a:moveTo>
                    <a:pt x="178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41" y="1237"/>
                    <a:pt x="1148" y="777"/>
                    <a:pt x="1148" y="777"/>
                  </a:cubicBezTo>
                  <a:cubicBezTo>
                    <a:pt x="1148" y="777"/>
                    <a:pt x="1041" y="657"/>
                    <a:pt x="675" y="291"/>
                  </a:cubicBezTo>
                  <a:cubicBezTo>
                    <a:pt x="465" y="73"/>
                    <a:pt x="298" y="0"/>
                    <a:pt x="178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77"/>
            <p:cNvSpPr/>
            <p:nvPr/>
          </p:nvSpPr>
          <p:spPr>
            <a:xfrm>
              <a:off x="3473099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297" y="1"/>
                    <a:pt x="448" y="202"/>
                    <a:pt x="231" y="1080"/>
                  </a:cubicBezTo>
                  <a:cubicBezTo>
                    <a:pt x="1" y="1958"/>
                    <a:pt x="43" y="2849"/>
                    <a:pt x="406" y="3199"/>
                  </a:cubicBezTo>
                  <a:cubicBezTo>
                    <a:pt x="785" y="3536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03" y="3199"/>
                  </a:cubicBezTo>
                  <a:cubicBezTo>
                    <a:pt x="3782" y="2849"/>
                    <a:pt x="3821" y="1958"/>
                    <a:pt x="3591" y="1080"/>
                  </a:cubicBezTo>
                  <a:cubicBezTo>
                    <a:pt x="3377" y="202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77"/>
            <p:cNvSpPr/>
            <p:nvPr/>
          </p:nvSpPr>
          <p:spPr>
            <a:xfrm>
              <a:off x="3349247" y="1398526"/>
              <a:ext cx="699997" cy="346517"/>
            </a:xfrm>
            <a:custGeom>
              <a:avLst/>
              <a:gdLst/>
              <a:ahLst/>
              <a:cxnLst/>
              <a:rect l="l" t="t" r="r" b="b"/>
              <a:pathLst>
                <a:path w="4725" h="2339" extrusionOk="0">
                  <a:moveTo>
                    <a:pt x="2698" y="1"/>
                  </a:moveTo>
                  <a:cubicBezTo>
                    <a:pt x="1891" y="1"/>
                    <a:pt x="1463" y="279"/>
                    <a:pt x="743" y="1043"/>
                  </a:cubicBezTo>
                  <a:cubicBezTo>
                    <a:pt x="649" y="1163"/>
                    <a:pt x="445" y="1244"/>
                    <a:pt x="296" y="1312"/>
                  </a:cubicBezTo>
                  <a:cubicBezTo>
                    <a:pt x="163" y="1367"/>
                    <a:pt x="27" y="1312"/>
                    <a:pt x="14" y="1503"/>
                  </a:cubicBezTo>
                  <a:cubicBezTo>
                    <a:pt x="1" y="1840"/>
                    <a:pt x="244" y="2151"/>
                    <a:pt x="555" y="2258"/>
                  </a:cubicBezTo>
                  <a:cubicBezTo>
                    <a:pt x="645" y="2289"/>
                    <a:pt x="732" y="2302"/>
                    <a:pt x="816" y="2302"/>
                  </a:cubicBezTo>
                  <a:cubicBezTo>
                    <a:pt x="1211" y="2302"/>
                    <a:pt x="1546" y="2000"/>
                    <a:pt x="1835" y="1746"/>
                  </a:cubicBezTo>
                  <a:cubicBezTo>
                    <a:pt x="2039" y="1584"/>
                    <a:pt x="2240" y="1422"/>
                    <a:pt x="2470" y="1312"/>
                  </a:cubicBezTo>
                  <a:cubicBezTo>
                    <a:pt x="2583" y="1265"/>
                    <a:pt x="2849" y="1202"/>
                    <a:pt x="3143" y="1202"/>
                  </a:cubicBezTo>
                  <a:cubicBezTo>
                    <a:pt x="3445" y="1202"/>
                    <a:pt x="3778" y="1269"/>
                    <a:pt x="4009" y="1487"/>
                  </a:cubicBezTo>
                  <a:cubicBezTo>
                    <a:pt x="4051" y="2096"/>
                    <a:pt x="4469" y="2339"/>
                    <a:pt x="4469" y="2339"/>
                  </a:cubicBezTo>
                  <a:cubicBezTo>
                    <a:pt x="4686" y="1811"/>
                    <a:pt x="4725" y="1163"/>
                    <a:pt x="4414" y="677"/>
                  </a:cubicBezTo>
                  <a:cubicBezTo>
                    <a:pt x="4171" y="314"/>
                    <a:pt x="3714" y="84"/>
                    <a:pt x="3348" y="45"/>
                  </a:cubicBezTo>
                  <a:cubicBezTo>
                    <a:pt x="3104" y="16"/>
                    <a:pt x="2890" y="1"/>
                    <a:pt x="269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77"/>
            <p:cNvSpPr/>
            <p:nvPr/>
          </p:nvSpPr>
          <p:spPr>
            <a:xfrm>
              <a:off x="3497099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80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80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77"/>
            <p:cNvSpPr/>
            <p:nvPr/>
          </p:nvSpPr>
          <p:spPr>
            <a:xfrm>
              <a:off x="3891173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77"/>
            <p:cNvSpPr/>
            <p:nvPr/>
          </p:nvSpPr>
          <p:spPr>
            <a:xfrm>
              <a:off x="3704951" y="1924750"/>
              <a:ext cx="70222" cy="29629"/>
            </a:xfrm>
            <a:custGeom>
              <a:avLst/>
              <a:gdLst/>
              <a:ahLst/>
              <a:cxnLst/>
              <a:rect l="l" t="t" r="r" b="b"/>
              <a:pathLst>
                <a:path w="474" h="200" extrusionOk="0">
                  <a:moveTo>
                    <a:pt x="234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27" y="200"/>
                    <a:pt x="248" y="200"/>
                  </a:cubicBezTo>
                  <a:cubicBezTo>
                    <a:pt x="363" y="200"/>
                    <a:pt x="474" y="175"/>
                    <a:pt x="474" y="122"/>
                  </a:cubicBezTo>
                  <a:cubicBezTo>
                    <a:pt x="474" y="57"/>
                    <a:pt x="367" y="2"/>
                    <a:pt x="260" y="2"/>
                  </a:cubicBezTo>
                  <a:cubicBezTo>
                    <a:pt x="251" y="1"/>
                    <a:pt x="243" y="1"/>
                    <a:pt x="23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77"/>
            <p:cNvSpPr/>
            <p:nvPr/>
          </p:nvSpPr>
          <p:spPr>
            <a:xfrm>
              <a:off x="3701099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80" y="1"/>
                  </a:moveTo>
                  <a:cubicBezTo>
                    <a:pt x="160" y="1"/>
                    <a:pt x="35" y="58"/>
                    <a:pt x="1" y="167"/>
                  </a:cubicBezTo>
                  <a:lnTo>
                    <a:pt x="14" y="167"/>
                  </a:lnTo>
                  <a:cubicBezTo>
                    <a:pt x="95" y="112"/>
                    <a:pt x="163" y="44"/>
                    <a:pt x="270" y="44"/>
                  </a:cubicBezTo>
                  <a:cubicBezTo>
                    <a:pt x="380" y="44"/>
                    <a:pt x="432" y="99"/>
                    <a:pt x="500" y="180"/>
                  </a:cubicBezTo>
                  <a:cubicBezTo>
                    <a:pt x="506" y="186"/>
                    <a:pt x="514" y="190"/>
                    <a:pt x="519" y="190"/>
                  </a:cubicBezTo>
                  <a:cubicBezTo>
                    <a:pt x="525" y="190"/>
                    <a:pt x="529" y="186"/>
                    <a:pt x="529" y="180"/>
                  </a:cubicBezTo>
                  <a:cubicBezTo>
                    <a:pt x="514" y="58"/>
                    <a:pt x="399" y="1"/>
                    <a:pt x="28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77"/>
            <p:cNvSpPr/>
            <p:nvPr/>
          </p:nvSpPr>
          <p:spPr>
            <a:xfrm>
              <a:off x="3680951" y="1977194"/>
              <a:ext cx="165184" cy="45185"/>
            </a:xfrm>
            <a:custGeom>
              <a:avLst/>
              <a:gdLst/>
              <a:ahLst/>
              <a:cxnLst/>
              <a:rect l="l" t="t" r="r" b="b"/>
              <a:pathLst>
                <a:path w="1115" h="305" extrusionOk="0">
                  <a:moveTo>
                    <a:pt x="1069" y="0"/>
                  </a:moveTo>
                  <a:cubicBezTo>
                    <a:pt x="1060" y="0"/>
                    <a:pt x="1049" y="3"/>
                    <a:pt x="1041" y="11"/>
                  </a:cubicBezTo>
                  <a:cubicBezTo>
                    <a:pt x="891" y="179"/>
                    <a:pt x="659" y="253"/>
                    <a:pt x="430" y="253"/>
                  </a:cubicBezTo>
                  <a:cubicBezTo>
                    <a:pt x="289" y="253"/>
                    <a:pt x="149" y="225"/>
                    <a:pt x="30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5" y="304"/>
                    <a:pt x="424" y="304"/>
                  </a:cubicBezTo>
                  <a:cubicBezTo>
                    <a:pt x="677" y="304"/>
                    <a:pt x="943" y="209"/>
                    <a:pt x="1096" y="40"/>
                  </a:cubicBezTo>
                  <a:cubicBezTo>
                    <a:pt x="1114" y="19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77"/>
            <p:cNvSpPr/>
            <p:nvPr/>
          </p:nvSpPr>
          <p:spPr>
            <a:xfrm>
              <a:off x="3829247" y="1964750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40" y="1"/>
                  </a:moveTo>
                  <a:lnTo>
                    <a:pt x="40" y="1"/>
                  </a:lnTo>
                  <a:cubicBezTo>
                    <a:pt x="1" y="43"/>
                    <a:pt x="40" y="95"/>
                    <a:pt x="69" y="111"/>
                  </a:cubicBezTo>
                  <a:cubicBezTo>
                    <a:pt x="90" y="132"/>
                    <a:pt x="120" y="153"/>
                    <a:pt x="153" y="153"/>
                  </a:cubicBezTo>
                  <a:cubicBezTo>
                    <a:pt x="161" y="153"/>
                    <a:pt x="168" y="152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82" y="95"/>
                    <a:pt x="69" y="56"/>
                    <a:pt x="53" y="14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77"/>
            <p:cNvSpPr/>
            <p:nvPr/>
          </p:nvSpPr>
          <p:spPr>
            <a:xfrm>
              <a:off x="3797395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30" y="1"/>
                    <a:pt x="174" y="108"/>
                    <a:pt x="93" y="364"/>
                  </a:cubicBezTo>
                  <a:cubicBezTo>
                    <a:pt x="1" y="669"/>
                    <a:pt x="195" y="973"/>
                    <a:pt x="596" y="973"/>
                  </a:cubicBezTo>
                  <a:cubicBezTo>
                    <a:pt x="604" y="973"/>
                    <a:pt x="613" y="973"/>
                    <a:pt x="621" y="973"/>
                  </a:cubicBezTo>
                  <a:cubicBezTo>
                    <a:pt x="1065" y="947"/>
                    <a:pt x="1227" y="688"/>
                    <a:pt x="1175" y="432"/>
                  </a:cubicBezTo>
                  <a:cubicBezTo>
                    <a:pt x="1133" y="163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77"/>
            <p:cNvSpPr/>
            <p:nvPr/>
          </p:nvSpPr>
          <p:spPr>
            <a:xfrm>
              <a:off x="3809099" y="1760305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55" y="1"/>
                  </a:moveTo>
                  <a:cubicBezTo>
                    <a:pt x="436" y="1"/>
                    <a:pt x="306" y="30"/>
                    <a:pt x="205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1" y="483"/>
                    <a:pt x="5" y="483"/>
                  </a:cubicBezTo>
                  <a:cubicBezTo>
                    <a:pt x="7" y="483"/>
                    <a:pt x="10" y="481"/>
                    <a:pt x="14" y="477"/>
                  </a:cubicBezTo>
                  <a:cubicBezTo>
                    <a:pt x="86" y="250"/>
                    <a:pt x="318" y="107"/>
                    <a:pt x="548" y="107"/>
                  </a:cubicBezTo>
                  <a:cubicBezTo>
                    <a:pt x="578" y="107"/>
                    <a:pt x="607" y="109"/>
                    <a:pt x="636" y="114"/>
                  </a:cubicBezTo>
                  <a:cubicBezTo>
                    <a:pt x="743" y="140"/>
                    <a:pt x="853" y="195"/>
                    <a:pt x="934" y="276"/>
                  </a:cubicBezTo>
                  <a:cubicBezTo>
                    <a:pt x="999" y="370"/>
                    <a:pt x="1015" y="490"/>
                    <a:pt x="1080" y="584"/>
                  </a:cubicBezTo>
                  <a:cubicBezTo>
                    <a:pt x="1088" y="592"/>
                    <a:pt x="1102" y="596"/>
                    <a:pt x="1113" y="596"/>
                  </a:cubicBezTo>
                  <a:cubicBezTo>
                    <a:pt x="1125" y="596"/>
                    <a:pt x="1135" y="592"/>
                    <a:pt x="1135" y="584"/>
                  </a:cubicBezTo>
                  <a:cubicBezTo>
                    <a:pt x="1203" y="451"/>
                    <a:pt x="1109" y="276"/>
                    <a:pt x="1015" y="179"/>
                  </a:cubicBezTo>
                  <a:cubicBezTo>
                    <a:pt x="905" y="85"/>
                    <a:pt x="756" y="17"/>
                    <a:pt x="623" y="4"/>
                  </a:cubicBezTo>
                  <a:cubicBezTo>
                    <a:pt x="601" y="2"/>
                    <a:pt x="578" y="1"/>
                    <a:pt x="5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77"/>
            <p:cNvSpPr/>
            <p:nvPr/>
          </p:nvSpPr>
          <p:spPr>
            <a:xfrm>
              <a:off x="3815321" y="1792897"/>
              <a:ext cx="122074" cy="120148"/>
            </a:xfrm>
            <a:custGeom>
              <a:avLst/>
              <a:gdLst/>
              <a:ahLst/>
              <a:cxnLst/>
              <a:rect l="l" t="t" r="r" b="b"/>
              <a:pathLst>
                <a:path w="824" h="811" extrusionOk="0">
                  <a:moveTo>
                    <a:pt x="406" y="1"/>
                  </a:moveTo>
                  <a:cubicBezTo>
                    <a:pt x="189" y="1"/>
                    <a:pt x="1" y="176"/>
                    <a:pt x="1" y="406"/>
                  </a:cubicBezTo>
                  <a:cubicBezTo>
                    <a:pt x="1" y="623"/>
                    <a:pt x="189" y="811"/>
                    <a:pt x="406" y="811"/>
                  </a:cubicBezTo>
                  <a:cubicBezTo>
                    <a:pt x="633" y="811"/>
                    <a:pt x="824" y="623"/>
                    <a:pt x="824" y="406"/>
                  </a:cubicBezTo>
                  <a:cubicBezTo>
                    <a:pt x="824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77"/>
            <p:cNvSpPr/>
            <p:nvPr/>
          </p:nvSpPr>
          <p:spPr>
            <a:xfrm>
              <a:off x="3829247" y="1826972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9" y="1"/>
                    <a:pt x="1" y="69"/>
                    <a:pt x="1" y="134"/>
                  </a:cubicBezTo>
                  <a:cubicBezTo>
                    <a:pt x="1" y="202"/>
                    <a:pt x="69" y="257"/>
                    <a:pt x="134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77"/>
            <p:cNvSpPr/>
            <p:nvPr/>
          </p:nvSpPr>
          <p:spPr>
            <a:xfrm>
              <a:off x="3521099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3" y="1"/>
                  </a:moveTo>
                  <a:cubicBezTo>
                    <a:pt x="299" y="1"/>
                    <a:pt x="108" y="163"/>
                    <a:pt x="56" y="432"/>
                  </a:cubicBezTo>
                  <a:cubicBezTo>
                    <a:pt x="1" y="688"/>
                    <a:pt x="163" y="947"/>
                    <a:pt x="623" y="973"/>
                  </a:cubicBezTo>
                  <a:cubicBezTo>
                    <a:pt x="631" y="973"/>
                    <a:pt x="640" y="973"/>
                    <a:pt x="648" y="973"/>
                  </a:cubicBezTo>
                  <a:cubicBezTo>
                    <a:pt x="1048" y="973"/>
                    <a:pt x="1227" y="669"/>
                    <a:pt x="1135" y="364"/>
                  </a:cubicBezTo>
                  <a:cubicBezTo>
                    <a:pt x="1067" y="108"/>
                    <a:pt x="798" y="1"/>
                    <a:pt x="6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77"/>
            <p:cNvSpPr/>
            <p:nvPr/>
          </p:nvSpPr>
          <p:spPr>
            <a:xfrm>
              <a:off x="3512951" y="1760749"/>
              <a:ext cx="180147" cy="88000"/>
            </a:xfrm>
            <a:custGeom>
              <a:avLst/>
              <a:gdLst/>
              <a:ahLst/>
              <a:cxnLst/>
              <a:rect l="l" t="t" r="r" b="b"/>
              <a:pathLst>
                <a:path w="1216" h="594" extrusionOk="0">
                  <a:moveTo>
                    <a:pt x="660" y="1"/>
                  </a:moveTo>
                  <a:cubicBezTo>
                    <a:pt x="600" y="1"/>
                    <a:pt x="541" y="10"/>
                    <a:pt x="487" y="30"/>
                  </a:cubicBezTo>
                  <a:cubicBezTo>
                    <a:pt x="367" y="56"/>
                    <a:pt x="260" y="124"/>
                    <a:pt x="179" y="205"/>
                  </a:cubicBezTo>
                  <a:cubicBezTo>
                    <a:pt x="111" y="299"/>
                    <a:pt x="1" y="461"/>
                    <a:pt x="69" y="568"/>
                  </a:cubicBezTo>
                  <a:cubicBezTo>
                    <a:pt x="78" y="577"/>
                    <a:pt x="100" y="593"/>
                    <a:pt x="118" y="593"/>
                  </a:cubicBezTo>
                  <a:cubicBezTo>
                    <a:pt x="126" y="593"/>
                    <a:pt x="133" y="590"/>
                    <a:pt x="137" y="581"/>
                  </a:cubicBezTo>
                  <a:cubicBezTo>
                    <a:pt x="179" y="500"/>
                    <a:pt x="192" y="419"/>
                    <a:pt x="244" y="338"/>
                  </a:cubicBezTo>
                  <a:cubicBezTo>
                    <a:pt x="299" y="244"/>
                    <a:pt x="367" y="192"/>
                    <a:pt x="461" y="150"/>
                  </a:cubicBezTo>
                  <a:cubicBezTo>
                    <a:pt x="529" y="121"/>
                    <a:pt x="601" y="108"/>
                    <a:pt x="673" y="108"/>
                  </a:cubicBezTo>
                  <a:cubicBezTo>
                    <a:pt x="903" y="108"/>
                    <a:pt x="1131" y="247"/>
                    <a:pt x="1203" y="474"/>
                  </a:cubicBezTo>
                  <a:cubicBezTo>
                    <a:pt x="1203" y="478"/>
                    <a:pt x="1204" y="479"/>
                    <a:pt x="1206" y="479"/>
                  </a:cubicBezTo>
                  <a:cubicBezTo>
                    <a:pt x="1209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60" y="82"/>
                  </a:cubicBezTo>
                  <a:cubicBezTo>
                    <a:pt x="875" y="30"/>
                    <a:pt x="766" y="1"/>
                    <a:pt x="66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77"/>
            <p:cNvSpPr/>
            <p:nvPr/>
          </p:nvSpPr>
          <p:spPr>
            <a:xfrm>
              <a:off x="3565247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23"/>
                    <a:pt x="176" y="811"/>
                    <a:pt x="406" y="811"/>
                  </a:cubicBezTo>
                  <a:cubicBezTo>
                    <a:pt x="636" y="811"/>
                    <a:pt x="811" y="623"/>
                    <a:pt x="811" y="406"/>
                  </a:cubicBezTo>
                  <a:cubicBezTo>
                    <a:pt x="811" y="176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77"/>
            <p:cNvSpPr/>
            <p:nvPr/>
          </p:nvSpPr>
          <p:spPr>
            <a:xfrm>
              <a:off x="3577247" y="1826972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53" y="1"/>
                    <a:pt x="1" y="69"/>
                    <a:pt x="1" y="134"/>
                  </a:cubicBezTo>
                  <a:cubicBezTo>
                    <a:pt x="1" y="202"/>
                    <a:pt x="53" y="257"/>
                    <a:pt x="134" y="257"/>
                  </a:cubicBezTo>
                  <a:cubicBezTo>
                    <a:pt x="202" y="257"/>
                    <a:pt x="257" y="202"/>
                    <a:pt x="257" y="134"/>
                  </a:cubicBezTo>
                  <a:cubicBezTo>
                    <a:pt x="257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77"/>
            <p:cNvSpPr/>
            <p:nvPr/>
          </p:nvSpPr>
          <p:spPr>
            <a:xfrm>
              <a:off x="3843173" y="1690379"/>
              <a:ext cx="101925" cy="52296"/>
            </a:xfrm>
            <a:custGeom>
              <a:avLst/>
              <a:gdLst/>
              <a:ahLst/>
              <a:cxnLst/>
              <a:rect l="l" t="t" r="r" b="b"/>
              <a:pathLst>
                <a:path w="688" h="353" extrusionOk="0">
                  <a:moveTo>
                    <a:pt x="166" y="0"/>
                  </a:moveTo>
                  <a:cubicBezTo>
                    <a:pt x="151" y="0"/>
                    <a:pt x="136" y="1"/>
                    <a:pt x="121" y="3"/>
                  </a:cubicBezTo>
                  <a:cubicBezTo>
                    <a:pt x="95" y="3"/>
                    <a:pt x="82" y="3"/>
                    <a:pt x="56" y="19"/>
                  </a:cubicBezTo>
                  <a:cubicBezTo>
                    <a:pt x="27" y="32"/>
                    <a:pt x="14" y="58"/>
                    <a:pt x="14" y="84"/>
                  </a:cubicBezTo>
                  <a:cubicBezTo>
                    <a:pt x="1" y="139"/>
                    <a:pt x="56" y="165"/>
                    <a:pt x="95" y="181"/>
                  </a:cubicBezTo>
                  <a:cubicBezTo>
                    <a:pt x="137" y="181"/>
                    <a:pt x="176" y="181"/>
                    <a:pt x="202" y="194"/>
                  </a:cubicBezTo>
                  <a:cubicBezTo>
                    <a:pt x="231" y="194"/>
                    <a:pt x="257" y="194"/>
                    <a:pt x="283" y="207"/>
                  </a:cubicBezTo>
                  <a:cubicBezTo>
                    <a:pt x="380" y="220"/>
                    <a:pt x="461" y="262"/>
                    <a:pt x="542" y="301"/>
                  </a:cubicBezTo>
                  <a:cubicBezTo>
                    <a:pt x="568" y="314"/>
                    <a:pt x="594" y="343"/>
                    <a:pt x="636" y="343"/>
                  </a:cubicBezTo>
                  <a:cubicBezTo>
                    <a:pt x="642" y="349"/>
                    <a:pt x="652" y="353"/>
                    <a:pt x="660" y="353"/>
                  </a:cubicBezTo>
                  <a:cubicBezTo>
                    <a:pt x="668" y="353"/>
                    <a:pt x="675" y="349"/>
                    <a:pt x="675" y="343"/>
                  </a:cubicBezTo>
                  <a:cubicBezTo>
                    <a:pt x="675" y="327"/>
                    <a:pt x="688" y="314"/>
                    <a:pt x="675" y="314"/>
                  </a:cubicBezTo>
                  <a:cubicBezTo>
                    <a:pt x="675" y="262"/>
                    <a:pt x="649" y="233"/>
                    <a:pt x="623" y="194"/>
                  </a:cubicBezTo>
                  <a:cubicBezTo>
                    <a:pt x="568" y="152"/>
                    <a:pt x="526" y="113"/>
                    <a:pt x="474" y="84"/>
                  </a:cubicBezTo>
                  <a:cubicBezTo>
                    <a:pt x="377" y="38"/>
                    <a:pt x="273" y="0"/>
                    <a:pt x="166" y="0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77"/>
            <p:cNvSpPr/>
            <p:nvPr/>
          </p:nvSpPr>
          <p:spPr>
            <a:xfrm>
              <a:off x="3555173" y="1690230"/>
              <a:ext cx="101925" cy="46666"/>
            </a:xfrm>
            <a:custGeom>
              <a:avLst/>
              <a:gdLst/>
              <a:ahLst/>
              <a:cxnLst/>
              <a:rect l="l" t="t" r="r" b="b"/>
              <a:pathLst>
                <a:path w="688" h="315" extrusionOk="0">
                  <a:moveTo>
                    <a:pt x="535" y="1"/>
                  </a:moveTo>
                  <a:cubicBezTo>
                    <a:pt x="434" y="1"/>
                    <a:pt x="333" y="26"/>
                    <a:pt x="244" y="59"/>
                  </a:cubicBezTo>
                  <a:cubicBezTo>
                    <a:pt x="189" y="85"/>
                    <a:pt x="121" y="127"/>
                    <a:pt x="82" y="166"/>
                  </a:cubicBezTo>
                  <a:cubicBezTo>
                    <a:pt x="56" y="195"/>
                    <a:pt x="27" y="221"/>
                    <a:pt x="14" y="276"/>
                  </a:cubicBezTo>
                  <a:cubicBezTo>
                    <a:pt x="1" y="276"/>
                    <a:pt x="14" y="289"/>
                    <a:pt x="14" y="302"/>
                  </a:cubicBezTo>
                  <a:cubicBezTo>
                    <a:pt x="14" y="315"/>
                    <a:pt x="40" y="315"/>
                    <a:pt x="56" y="315"/>
                  </a:cubicBezTo>
                  <a:cubicBezTo>
                    <a:pt x="95" y="302"/>
                    <a:pt x="121" y="289"/>
                    <a:pt x="150" y="276"/>
                  </a:cubicBezTo>
                  <a:cubicBezTo>
                    <a:pt x="231" y="234"/>
                    <a:pt x="325" y="208"/>
                    <a:pt x="406" y="195"/>
                  </a:cubicBezTo>
                  <a:lnTo>
                    <a:pt x="487" y="195"/>
                  </a:lnTo>
                  <a:cubicBezTo>
                    <a:pt x="526" y="182"/>
                    <a:pt x="568" y="182"/>
                    <a:pt x="594" y="182"/>
                  </a:cubicBezTo>
                  <a:cubicBezTo>
                    <a:pt x="649" y="182"/>
                    <a:pt x="688" y="153"/>
                    <a:pt x="688" y="101"/>
                  </a:cubicBezTo>
                  <a:cubicBezTo>
                    <a:pt x="688" y="72"/>
                    <a:pt x="675" y="46"/>
                    <a:pt x="649" y="33"/>
                  </a:cubicBezTo>
                  <a:cubicBezTo>
                    <a:pt x="636" y="20"/>
                    <a:pt x="607" y="4"/>
                    <a:pt x="594" y="4"/>
                  </a:cubicBezTo>
                  <a:cubicBezTo>
                    <a:pt x="574" y="2"/>
                    <a:pt x="554" y="1"/>
                    <a:pt x="535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77"/>
            <p:cNvSpPr/>
            <p:nvPr/>
          </p:nvSpPr>
          <p:spPr>
            <a:xfrm>
              <a:off x="4021247" y="1740305"/>
              <a:ext cx="147999" cy="191703"/>
            </a:xfrm>
            <a:custGeom>
              <a:avLst/>
              <a:gdLst/>
              <a:ahLst/>
              <a:cxnLst/>
              <a:rect l="l" t="t" r="r" b="b"/>
              <a:pathLst>
                <a:path w="999" h="1294" extrusionOk="0">
                  <a:moveTo>
                    <a:pt x="464" y="1"/>
                  </a:moveTo>
                  <a:cubicBezTo>
                    <a:pt x="228" y="1"/>
                    <a:pt x="44" y="214"/>
                    <a:pt x="1" y="369"/>
                  </a:cubicBezTo>
                  <a:lnTo>
                    <a:pt x="27" y="1166"/>
                  </a:lnTo>
                  <a:cubicBezTo>
                    <a:pt x="85" y="1253"/>
                    <a:pt x="183" y="1293"/>
                    <a:pt x="292" y="1293"/>
                  </a:cubicBezTo>
                  <a:cubicBezTo>
                    <a:pt x="488" y="1293"/>
                    <a:pt x="720" y="1165"/>
                    <a:pt x="824" y="949"/>
                  </a:cubicBezTo>
                  <a:cubicBezTo>
                    <a:pt x="999" y="599"/>
                    <a:pt x="918" y="152"/>
                    <a:pt x="620" y="32"/>
                  </a:cubicBezTo>
                  <a:cubicBezTo>
                    <a:pt x="566" y="10"/>
                    <a:pt x="514" y="1"/>
                    <a:pt x="46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77"/>
            <p:cNvSpPr/>
            <p:nvPr/>
          </p:nvSpPr>
          <p:spPr>
            <a:xfrm>
              <a:off x="4016951" y="1797786"/>
              <a:ext cx="120444" cy="74222"/>
            </a:xfrm>
            <a:custGeom>
              <a:avLst/>
              <a:gdLst/>
              <a:ahLst/>
              <a:cxnLst/>
              <a:rect l="l" t="t" r="r" b="b"/>
              <a:pathLst>
                <a:path w="813" h="501" extrusionOk="0">
                  <a:moveTo>
                    <a:pt x="367" y="0"/>
                  </a:moveTo>
                  <a:cubicBezTo>
                    <a:pt x="212" y="0"/>
                    <a:pt x="56" y="69"/>
                    <a:pt x="1" y="224"/>
                  </a:cubicBezTo>
                  <a:cubicBezTo>
                    <a:pt x="1" y="234"/>
                    <a:pt x="11" y="255"/>
                    <a:pt x="22" y="255"/>
                  </a:cubicBezTo>
                  <a:cubicBezTo>
                    <a:pt x="24" y="255"/>
                    <a:pt x="27" y="253"/>
                    <a:pt x="30" y="250"/>
                  </a:cubicBezTo>
                  <a:cubicBezTo>
                    <a:pt x="82" y="211"/>
                    <a:pt x="124" y="156"/>
                    <a:pt x="192" y="130"/>
                  </a:cubicBezTo>
                  <a:cubicBezTo>
                    <a:pt x="243" y="98"/>
                    <a:pt x="293" y="83"/>
                    <a:pt x="343" y="83"/>
                  </a:cubicBezTo>
                  <a:cubicBezTo>
                    <a:pt x="360" y="83"/>
                    <a:pt x="376" y="85"/>
                    <a:pt x="393" y="88"/>
                  </a:cubicBezTo>
                  <a:cubicBezTo>
                    <a:pt x="435" y="130"/>
                    <a:pt x="461" y="169"/>
                    <a:pt x="448" y="237"/>
                  </a:cubicBezTo>
                  <a:cubicBezTo>
                    <a:pt x="448" y="305"/>
                    <a:pt x="422" y="373"/>
                    <a:pt x="380" y="412"/>
                  </a:cubicBezTo>
                  <a:cubicBezTo>
                    <a:pt x="341" y="454"/>
                    <a:pt x="299" y="467"/>
                    <a:pt x="260" y="480"/>
                  </a:cubicBezTo>
                  <a:lnTo>
                    <a:pt x="244" y="493"/>
                  </a:lnTo>
                  <a:cubicBezTo>
                    <a:pt x="262" y="498"/>
                    <a:pt x="280" y="500"/>
                    <a:pt x="297" y="500"/>
                  </a:cubicBezTo>
                  <a:cubicBezTo>
                    <a:pt x="471" y="500"/>
                    <a:pt x="578" y="264"/>
                    <a:pt x="516" y="117"/>
                  </a:cubicBezTo>
                  <a:lnTo>
                    <a:pt x="516" y="117"/>
                  </a:lnTo>
                  <a:cubicBezTo>
                    <a:pt x="623" y="169"/>
                    <a:pt x="717" y="250"/>
                    <a:pt x="717" y="386"/>
                  </a:cubicBezTo>
                  <a:cubicBezTo>
                    <a:pt x="813" y="146"/>
                    <a:pt x="592" y="0"/>
                    <a:pt x="367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77"/>
            <p:cNvSpPr/>
            <p:nvPr/>
          </p:nvSpPr>
          <p:spPr>
            <a:xfrm>
              <a:off x="4003025" y="1742971"/>
              <a:ext cx="76444" cy="102814"/>
            </a:xfrm>
            <a:custGeom>
              <a:avLst/>
              <a:gdLst/>
              <a:ahLst/>
              <a:cxnLst/>
              <a:rect l="l" t="t" r="r" b="b"/>
              <a:pathLst>
                <a:path w="516" h="694" extrusionOk="0">
                  <a:moveTo>
                    <a:pt x="516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3" y="687"/>
                    <a:pt x="75" y="693"/>
                    <a:pt x="91" y="693"/>
                  </a:cubicBezTo>
                  <a:cubicBezTo>
                    <a:pt x="196" y="693"/>
                    <a:pt x="457" y="434"/>
                    <a:pt x="516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77"/>
            <p:cNvSpPr/>
            <p:nvPr/>
          </p:nvSpPr>
          <p:spPr>
            <a:xfrm>
              <a:off x="3589247" y="2162972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189"/>
                    <a:pt x="513" y="406"/>
                    <a:pt x="325" y="1012"/>
                  </a:cubicBezTo>
                  <a:cubicBezTo>
                    <a:pt x="82" y="1822"/>
                    <a:pt x="1" y="2269"/>
                    <a:pt x="1" y="2700"/>
                  </a:cubicBezTo>
                  <a:cubicBezTo>
                    <a:pt x="1" y="2700"/>
                    <a:pt x="526" y="2875"/>
                    <a:pt x="1336" y="2875"/>
                  </a:cubicBezTo>
                  <a:cubicBezTo>
                    <a:pt x="2146" y="2875"/>
                    <a:pt x="2674" y="2700"/>
                    <a:pt x="2674" y="2700"/>
                  </a:cubicBezTo>
                  <a:cubicBezTo>
                    <a:pt x="2674" y="2256"/>
                    <a:pt x="2593" y="1822"/>
                    <a:pt x="2350" y="1012"/>
                  </a:cubicBezTo>
                  <a:cubicBezTo>
                    <a:pt x="2159" y="406"/>
                    <a:pt x="1945" y="189"/>
                    <a:pt x="1877" y="1"/>
                  </a:cubicBezTo>
                  <a:cubicBezTo>
                    <a:pt x="1864" y="1"/>
                    <a:pt x="1783" y="231"/>
                    <a:pt x="1336" y="231"/>
                  </a:cubicBezTo>
                  <a:cubicBezTo>
                    <a:pt x="892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92" name="Google Shape;3492;p77"/>
          <p:cNvGrpSpPr/>
          <p:nvPr/>
        </p:nvGrpSpPr>
        <p:grpSpPr>
          <a:xfrm>
            <a:off x="4989310" y="3657882"/>
            <a:ext cx="714689" cy="1329400"/>
            <a:chOff x="4613100" y="3115123"/>
            <a:chExt cx="771999" cy="1436003"/>
          </a:xfrm>
        </p:grpSpPr>
        <p:sp>
          <p:nvSpPr>
            <p:cNvPr id="3493" name="Google Shape;3493;p77"/>
            <p:cNvSpPr/>
            <p:nvPr/>
          </p:nvSpPr>
          <p:spPr>
            <a:xfrm>
              <a:off x="4801248" y="3769050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50" y="257"/>
                    <a:pt x="824" y="471"/>
                  </a:cubicBezTo>
                  <a:cubicBezTo>
                    <a:pt x="811" y="701"/>
                    <a:pt x="539" y="876"/>
                    <a:pt x="325" y="1579"/>
                  </a:cubicBezTo>
                  <a:cubicBezTo>
                    <a:pt x="82" y="2389"/>
                    <a:pt x="1" y="3280"/>
                    <a:pt x="1" y="3280"/>
                  </a:cubicBezTo>
                  <a:cubicBezTo>
                    <a:pt x="1" y="3280"/>
                    <a:pt x="526" y="3442"/>
                    <a:pt x="1336" y="3442"/>
                  </a:cubicBezTo>
                  <a:cubicBezTo>
                    <a:pt x="2146" y="3442"/>
                    <a:pt x="2674" y="3280"/>
                    <a:pt x="2674" y="3280"/>
                  </a:cubicBezTo>
                  <a:cubicBezTo>
                    <a:pt x="2674" y="3280"/>
                    <a:pt x="2593" y="2389"/>
                    <a:pt x="2350" y="1579"/>
                  </a:cubicBezTo>
                  <a:cubicBezTo>
                    <a:pt x="2133" y="876"/>
                    <a:pt x="1864" y="701"/>
                    <a:pt x="1851" y="471"/>
                  </a:cubicBezTo>
                  <a:cubicBezTo>
                    <a:pt x="1835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77"/>
            <p:cNvSpPr/>
            <p:nvPr/>
          </p:nvSpPr>
          <p:spPr>
            <a:xfrm>
              <a:off x="4615025" y="3115123"/>
              <a:ext cx="720145" cy="609923"/>
            </a:xfrm>
            <a:custGeom>
              <a:avLst/>
              <a:gdLst/>
              <a:ahLst/>
              <a:cxnLst/>
              <a:rect l="l" t="t" r="r" b="b"/>
              <a:pathLst>
                <a:path w="4861" h="4117" extrusionOk="0">
                  <a:moveTo>
                    <a:pt x="2441" y="0"/>
                  </a:moveTo>
                  <a:cubicBezTo>
                    <a:pt x="1968" y="0"/>
                    <a:pt x="1474" y="104"/>
                    <a:pt x="1083" y="404"/>
                  </a:cubicBezTo>
                  <a:cubicBezTo>
                    <a:pt x="1" y="1240"/>
                    <a:pt x="299" y="2403"/>
                    <a:pt x="568" y="2808"/>
                  </a:cubicBezTo>
                  <a:lnTo>
                    <a:pt x="3889" y="4117"/>
                  </a:lnTo>
                  <a:cubicBezTo>
                    <a:pt x="3889" y="4117"/>
                    <a:pt x="4469" y="4075"/>
                    <a:pt x="4660" y="3346"/>
                  </a:cubicBezTo>
                  <a:cubicBezTo>
                    <a:pt x="4848" y="2617"/>
                    <a:pt x="4861" y="1956"/>
                    <a:pt x="4728" y="1564"/>
                  </a:cubicBezTo>
                  <a:cubicBezTo>
                    <a:pt x="4605" y="1175"/>
                    <a:pt x="4323" y="1094"/>
                    <a:pt x="4323" y="1094"/>
                  </a:cubicBezTo>
                  <a:cubicBezTo>
                    <a:pt x="4323" y="1094"/>
                    <a:pt x="4456" y="822"/>
                    <a:pt x="4012" y="404"/>
                  </a:cubicBezTo>
                  <a:cubicBezTo>
                    <a:pt x="3832" y="242"/>
                    <a:pt x="3161" y="0"/>
                    <a:pt x="244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77"/>
            <p:cNvSpPr/>
            <p:nvPr/>
          </p:nvSpPr>
          <p:spPr>
            <a:xfrm>
              <a:off x="5191026" y="3433049"/>
              <a:ext cx="100444" cy="291999"/>
            </a:xfrm>
            <a:custGeom>
              <a:avLst/>
              <a:gdLst/>
              <a:ahLst/>
              <a:cxnLst/>
              <a:rect l="l" t="t" r="r" b="b"/>
              <a:pathLst>
                <a:path w="678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78" y="1524"/>
                    <a:pt x="67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77"/>
            <p:cNvSpPr/>
            <p:nvPr/>
          </p:nvSpPr>
          <p:spPr>
            <a:xfrm>
              <a:off x="4925100" y="3769050"/>
              <a:ext cx="147999" cy="62074"/>
            </a:xfrm>
            <a:custGeom>
              <a:avLst/>
              <a:gdLst/>
              <a:ahLst/>
              <a:cxnLst/>
              <a:rect l="l" t="t" r="r" b="b"/>
              <a:pathLst>
                <a:path w="999" h="419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cubicBezTo>
                    <a:pt x="95" y="406"/>
                    <a:pt x="189" y="419"/>
                    <a:pt x="286" y="419"/>
                  </a:cubicBezTo>
                  <a:cubicBezTo>
                    <a:pt x="529" y="419"/>
                    <a:pt x="837" y="338"/>
                    <a:pt x="999" y="244"/>
                  </a:cubicBezTo>
                  <a:cubicBezTo>
                    <a:pt x="986" y="66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77"/>
            <p:cNvSpPr/>
            <p:nvPr/>
          </p:nvSpPr>
          <p:spPr>
            <a:xfrm>
              <a:off x="4613100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981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5" y="749"/>
                    <a:pt x="879" y="911"/>
                    <a:pt x="743" y="1073"/>
                  </a:cubicBezTo>
                  <a:cubicBezTo>
                    <a:pt x="649" y="1193"/>
                    <a:pt x="542" y="1316"/>
                    <a:pt x="448" y="1452"/>
                  </a:cubicBezTo>
                  <a:cubicBezTo>
                    <a:pt x="406" y="1491"/>
                    <a:pt x="380" y="1546"/>
                    <a:pt x="338" y="1585"/>
                  </a:cubicBezTo>
                  <a:cubicBezTo>
                    <a:pt x="286" y="1627"/>
                    <a:pt x="218" y="1640"/>
                    <a:pt x="150" y="1653"/>
                  </a:cubicBezTo>
                  <a:cubicBezTo>
                    <a:pt x="108" y="1666"/>
                    <a:pt x="69" y="1679"/>
                    <a:pt x="43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3" y="1806"/>
                    <a:pt x="89" y="1808"/>
                    <a:pt x="105" y="1808"/>
                  </a:cubicBezTo>
                  <a:cubicBezTo>
                    <a:pt x="137" y="1808"/>
                    <a:pt x="168" y="1802"/>
                    <a:pt x="205" y="1802"/>
                  </a:cubicBezTo>
                  <a:lnTo>
                    <a:pt x="218" y="1815"/>
                  </a:lnTo>
                  <a:cubicBezTo>
                    <a:pt x="231" y="1828"/>
                    <a:pt x="218" y="1841"/>
                    <a:pt x="218" y="1841"/>
                  </a:cubicBezTo>
                  <a:cubicBezTo>
                    <a:pt x="189" y="1896"/>
                    <a:pt x="163" y="1909"/>
                    <a:pt x="150" y="1938"/>
                  </a:cubicBezTo>
                  <a:cubicBezTo>
                    <a:pt x="124" y="1977"/>
                    <a:pt x="43" y="2071"/>
                    <a:pt x="69" y="2126"/>
                  </a:cubicBezTo>
                  <a:cubicBezTo>
                    <a:pt x="76" y="2141"/>
                    <a:pt x="94" y="2147"/>
                    <a:pt x="113" y="2147"/>
                  </a:cubicBezTo>
                  <a:cubicBezTo>
                    <a:pt x="126" y="2147"/>
                    <a:pt x="139" y="2144"/>
                    <a:pt x="150" y="2139"/>
                  </a:cubicBezTo>
                  <a:cubicBezTo>
                    <a:pt x="176" y="2126"/>
                    <a:pt x="205" y="2113"/>
                    <a:pt x="231" y="2084"/>
                  </a:cubicBezTo>
                  <a:cubicBezTo>
                    <a:pt x="244" y="2071"/>
                    <a:pt x="257" y="2058"/>
                    <a:pt x="270" y="2045"/>
                  </a:cubicBezTo>
                  <a:cubicBezTo>
                    <a:pt x="270" y="2045"/>
                    <a:pt x="286" y="2019"/>
                    <a:pt x="312" y="2019"/>
                  </a:cubicBezTo>
                  <a:cubicBezTo>
                    <a:pt x="325" y="2032"/>
                    <a:pt x="325" y="2045"/>
                    <a:pt x="312" y="2058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31" y="2262"/>
                  </a:cubicBezTo>
                  <a:cubicBezTo>
                    <a:pt x="218" y="2275"/>
                    <a:pt x="231" y="2301"/>
                    <a:pt x="231" y="2314"/>
                  </a:cubicBezTo>
                  <a:cubicBezTo>
                    <a:pt x="244" y="2314"/>
                    <a:pt x="257" y="2314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20"/>
                  </a:cubicBezTo>
                  <a:cubicBezTo>
                    <a:pt x="432" y="2194"/>
                    <a:pt x="461" y="2165"/>
                    <a:pt x="474" y="2139"/>
                  </a:cubicBezTo>
                  <a:cubicBezTo>
                    <a:pt x="487" y="2139"/>
                    <a:pt x="487" y="2126"/>
                    <a:pt x="500" y="2126"/>
                  </a:cubicBezTo>
                  <a:lnTo>
                    <a:pt x="513" y="2139"/>
                  </a:lnTo>
                  <a:lnTo>
                    <a:pt x="513" y="2165"/>
                  </a:lnTo>
                  <a:cubicBezTo>
                    <a:pt x="500" y="2194"/>
                    <a:pt x="500" y="2207"/>
                    <a:pt x="487" y="2220"/>
                  </a:cubicBezTo>
                  <a:cubicBezTo>
                    <a:pt x="487" y="2246"/>
                    <a:pt x="474" y="2262"/>
                    <a:pt x="474" y="2288"/>
                  </a:cubicBezTo>
                  <a:cubicBezTo>
                    <a:pt x="461" y="2314"/>
                    <a:pt x="461" y="2343"/>
                    <a:pt x="461" y="2356"/>
                  </a:cubicBezTo>
                  <a:cubicBezTo>
                    <a:pt x="478" y="2381"/>
                    <a:pt x="501" y="2395"/>
                    <a:pt x="526" y="2395"/>
                  </a:cubicBezTo>
                  <a:cubicBezTo>
                    <a:pt x="540" y="2395"/>
                    <a:pt x="554" y="2391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1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77"/>
            <p:cNvSpPr/>
            <p:nvPr/>
          </p:nvSpPr>
          <p:spPr>
            <a:xfrm>
              <a:off x="5079174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5" y="2395"/>
                  </a:cubicBezTo>
                  <a:cubicBezTo>
                    <a:pt x="1579" y="2395"/>
                    <a:pt x="1600" y="2381"/>
                    <a:pt x="1608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79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cubicBezTo>
                    <a:pt x="1566" y="2139"/>
                    <a:pt x="1566" y="2126"/>
                    <a:pt x="1579" y="2126"/>
                  </a:cubicBezTo>
                  <a:cubicBezTo>
                    <a:pt x="1595" y="2126"/>
                    <a:pt x="1595" y="2139"/>
                    <a:pt x="1595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14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71"/>
                    <a:pt x="1757" y="2058"/>
                    <a:pt x="1757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37" y="2144"/>
                    <a:pt x="1947" y="2147"/>
                    <a:pt x="1958" y="2147"/>
                  </a:cubicBezTo>
                  <a:cubicBezTo>
                    <a:pt x="1973" y="2147"/>
                    <a:pt x="1990" y="2141"/>
                    <a:pt x="2000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5" y="1802"/>
                    <a:pt x="1937" y="1808"/>
                    <a:pt x="1968" y="1808"/>
                  </a:cubicBezTo>
                  <a:cubicBezTo>
                    <a:pt x="1984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79"/>
                    <a:pt x="1958" y="1666"/>
                    <a:pt x="1919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27" y="1316"/>
                    <a:pt x="1433" y="1193"/>
                    <a:pt x="1336" y="1073"/>
                  </a:cubicBezTo>
                  <a:cubicBezTo>
                    <a:pt x="1203" y="911"/>
                    <a:pt x="1054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77"/>
            <p:cNvSpPr/>
            <p:nvPr/>
          </p:nvSpPr>
          <p:spPr>
            <a:xfrm>
              <a:off x="4928952" y="4310977"/>
              <a:ext cx="56296" cy="192147"/>
            </a:xfrm>
            <a:custGeom>
              <a:avLst/>
              <a:gdLst/>
              <a:ahLst/>
              <a:cxnLst/>
              <a:rect l="l" t="t" r="r" b="b"/>
              <a:pathLst>
                <a:path w="380" h="1297" extrusionOk="0">
                  <a:moveTo>
                    <a:pt x="111" y="1"/>
                  </a:moveTo>
                  <a:lnTo>
                    <a:pt x="1" y="1297"/>
                  </a:lnTo>
                  <a:lnTo>
                    <a:pt x="273" y="1297"/>
                  </a:lnTo>
                  <a:lnTo>
                    <a:pt x="380" y="82"/>
                  </a:lnTo>
                  <a:cubicBezTo>
                    <a:pt x="273" y="69"/>
                    <a:pt x="111" y="1"/>
                    <a:pt x="111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77"/>
            <p:cNvSpPr/>
            <p:nvPr/>
          </p:nvSpPr>
          <p:spPr>
            <a:xfrm>
              <a:off x="4745100" y="4214977"/>
              <a:ext cx="507998" cy="336147"/>
            </a:xfrm>
            <a:custGeom>
              <a:avLst/>
              <a:gdLst/>
              <a:ahLst/>
              <a:cxnLst/>
              <a:rect l="l" t="t" r="r" b="b"/>
              <a:pathLst>
                <a:path w="3429" h="2269" extrusionOk="0">
                  <a:moveTo>
                    <a:pt x="713" y="1"/>
                  </a:moveTo>
                  <a:cubicBezTo>
                    <a:pt x="522" y="1"/>
                    <a:pt x="380" y="68"/>
                    <a:pt x="380" y="270"/>
                  </a:cubicBezTo>
                  <a:cubicBezTo>
                    <a:pt x="380" y="863"/>
                    <a:pt x="529" y="1945"/>
                    <a:pt x="529" y="1945"/>
                  </a:cubicBezTo>
                  <a:cubicBezTo>
                    <a:pt x="529" y="1945"/>
                    <a:pt x="270" y="2026"/>
                    <a:pt x="137" y="2094"/>
                  </a:cubicBezTo>
                  <a:cubicBezTo>
                    <a:pt x="1" y="2175"/>
                    <a:pt x="27" y="2269"/>
                    <a:pt x="623" y="2269"/>
                  </a:cubicBezTo>
                  <a:lnTo>
                    <a:pt x="1485" y="2269"/>
                  </a:lnTo>
                  <a:lnTo>
                    <a:pt x="1621" y="730"/>
                  </a:lnTo>
                  <a:cubicBezTo>
                    <a:pt x="1655" y="736"/>
                    <a:pt x="1689" y="740"/>
                    <a:pt x="1721" y="740"/>
                  </a:cubicBezTo>
                  <a:cubicBezTo>
                    <a:pt x="1753" y="740"/>
                    <a:pt x="1783" y="736"/>
                    <a:pt x="1809" y="730"/>
                  </a:cubicBezTo>
                  <a:lnTo>
                    <a:pt x="1958" y="2269"/>
                  </a:lnTo>
                  <a:lnTo>
                    <a:pt x="2810" y="2269"/>
                  </a:lnTo>
                  <a:cubicBezTo>
                    <a:pt x="3403" y="2269"/>
                    <a:pt x="3429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877"/>
                    <a:pt x="3053" y="850"/>
                    <a:pt x="3053" y="270"/>
                  </a:cubicBezTo>
                  <a:cubicBezTo>
                    <a:pt x="3053" y="68"/>
                    <a:pt x="2910" y="1"/>
                    <a:pt x="2720" y="1"/>
                  </a:cubicBezTo>
                  <a:cubicBezTo>
                    <a:pt x="2340" y="1"/>
                    <a:pt x="1770" y="270"/>
                    <a:pt x="1770" y="270"/>
                  </a:cubicBezTo>
                  <a:lnTo>
                    <a:pt x="1783" y="377"/>
                  </a:lnTo>
                  <a:lnTo>
                    <a:pt x="1663" y="377"/>
                  </a:lnTo>
                  <a:lnTo>
                    <a:pt x="1663" y="270"/>
                  </a:lnTo>
                  <a:cubicBezTo>
                    <a:pt x="1663" y="270"/>
                    <a:pt x="1093" y="1"/>
                    <a:pt x="713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77"/>
            <p:cNvSpPr/>
            <p:nvPr/>
          </p:nvSpPr>
          <p:spPr>
            <a:xfrm>
              <a:off x="4748951" y="3843273"/>
              <a:ext cx="170518" cy="205777"/>
            </a:xfrm>
            <a:custGeom>
              <a:avLst/>
              <a:gdLst/>
              <a:ahLst/>
              <a:cxnLst/>
              <a:rect l="l" t="t" r="r" b="b"/>
              <a:pathLst>
                <a:path w="1151" h="1389" extrusionOk="0">
                  <a:moveTo>
                    <a:pt x="990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389"/>
                  </a:cubicBezTo>
                  <a:lnTo>
                    <a:pt x="1151" y="67"/>
                  </a:lnTo>
                  <a:cubicBezTo>
                    <a:pt x="1119" y="29"/>
                    <a:pt x="1066" y="0"/>
                    <a:pt x="990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77"/>
            <p:cNvSpPr/>
            <p:nvPr/>
          </p:nvSpPr>
          <p:spPr>
            <a:xfrm>
              <a:off x="5079174" y="3843273"/>
              <a:ext cx="170073" cy="205777"/>
            </a:xfrm>
            <a:custGeom>
              <a:avLst/>
              <a:gdLst/>
              <a:ahLst/>
              <a:cxnLst/>
              <a:rect l="l" t="t" r="r" b="b"/>
              <a:pathLst>
                <a:path w="1148" h="1389" extrusionOk="0">
                  <a:moveTo>
                    <a:pt x="171" y="0"/>
                  </a:moveTo>
                  <a:cubicBezTo>
                    <a:pt x="94" y="0"/>
                    <a:pt x="37" y="29"/>
                    <a:pt x="1" y="67"/>
                  </a:cubicBezTo>
                  <a:lnTo>
                    <a:pt x="526" y="1389"/>
                  </a:lnTo>
                  <a:cubicBezTo>
                    <a:pt x="1041" y="1240"/>
                    <a:pt x="1148" y="780"/>
                    <a:pt x="1148" y="780"/>
                  </a:cubicBezTo>
                  <a:cubicBezTo>
                    <a:pt x="1148" y="780"/>
                    <a:pt x="1041" y="660"/>
                    <a:pt x="675" y="294"/>
                  </a:cubicBezTo>
                  <a:cubicBezTo>
                    <a:pt x="461" y="72"/>
                    <a:pt x="292" y="0"/>
                    <a:pt x="171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77"/>
            <p:cNvSpPr/>
            <p:nvPr/>
          </p:nvSpPr>
          <p:spPr>
            <a:xfrm>
              <a:off x="4801248" y="3853050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202"/>
                    <a:pt x="513" y="419"/>
                    <a:pt x="325" y="1012"/>
                  </a:cubicBezTo>
                  <a:cubicBezTo>
                    <a:pt x="82" y="1822"/>
                    <a:pt x="1" y="2269"/>
                    <a:pt x="1" y="2713"/>
                  </a:cubicBezTo>
                  <a:cubicBezTo>
                    <a:pt x="1" y="2713"/>
                    <a:pt x="526" y="2875"/>
                    <a:pt x="1336" y="2875"/>
                  </a:cubicBezTo>
                  <a:cubicBezTo>
                    <a:pt x="2146" y="2875"/>
                    <a:pt x="2674" y="2713"/>
                    <a:pt x="2674" y="2713"/>
                  </a:cubicBezTo>
                  <a:cubicBezTo>
                    <a:pt x="2674" y="2269"/>
                    <a:pt x="2593" y="1822"/>
                    <a:pt x="2350" y="1012"/>
                  </a:cubicBezTo>
                  <a:cubicBezTo>
                    <a:pt x="2159" y="419"/>
                    <a:pt x="1945" y="202"/>
                    <a:pt x="1877" y="1"/>
                  </a:cubicBezTo>
                  <a:cubicBezTo>
                    <a:pt x="1877" y="14"/>
                    <a:pt x="1783" y="228"/>
                    <a:pt x="1336" y="228"/>
                  </a:cubicBezTo>
                  <a:cubicBezTo>
                    <a:pt x="892" y="228"/>
                    <a:pt x="811" y="14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77"/>
            <p:cNvSpPr/>
            <p:nvPr/>
          </p:nvSpPr>
          <p:spPr>
            <a:xfrm>
              <a:off x="5029248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91" y="150"/>
                  </a:cubicBezTo>
                  <a:cubicBezTo>
                    <a:pt x="1255" y="82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77"/>
            <p:cNvSpPr/>
            <p:nvPr/>
          </p:nvSpPr>
          <p:spPr>
            <a:xfrm>
              <a:off x="4745100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77"/>
            <p:cNvSpPr/>
            <p:nvPr/>
          </p:nvSpPr>
          <p:spPr>
            <a:xfrm>
              <a:off x="4685100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726"/>
                    <a:pt x="448" y="3118"/>
                  </a:cubicBezTo>
                  <a:cubicBezTo>
                    <a:pt x="824" y="3468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591" y="1067"/>
                  </a:cubicBezTo>
                  <a:cubicBezTo>
                    <a:pt x="3377" y="189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77"/>
            <p:cNvSpPr/>
            <p:nvPr/>
          </p:nvSpPr>
          <p:spPr>
            <a:xfrm>
              <a:off x="4721100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77"/>
            <p:cNvSpPr/>
            <p:nvPr/>
          </p:nvSpPr>
          <p:spPr>
            <a:xfrm>
              <a:off x="5103174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77"/>
            <p:cNvSpPr/>
            <p:nvPr/>
          </p:nvSpPr>
          <p:spPr>
            <a:xfrm>
              <a:off x="4901100" y="3680754"/>
              <a:ext cx="138370" cy="50074"/>
            </a:xfrm>
            <a:custGeom>
              <a:avLst/>
              <a:gdLst/>
              <a:ahLst/>
              <a:cxnLst/>
              <a:rect l="l" t="t" r="r" b="b"/>
              <a:pathLst>
                <a:path w="934" h="338" extrusionOk="0">
                  <a:moveTo>
                    <a:pt x="1" y="1"/>
                  </a:moveTo>
                  <a:cubicBezTo>
                    <a:pt x="1" y="1"/>
                    <a:pt x="27" y="338"/>
                    <a:pt x="474" y="338"/>
                  </a:cubicBezTo>
                  <a:cubicBezTo>
                    <a:pt x="853" y="338"/>
                    <a:pt x="934" y="14"/>
                    <a:pt x="934" y="14"/>
                  </a:cubicBezTo>
                  <a:cubicBezTo>
                    <a:pt x="934" y="14"/>
                    <a:pt x="691" y="14"/>
                    <a:pt x="432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77"/>
            <p:cNvSpPr/>
            <p:nvPr/>
          </p:nvSpPr>
          <p:spPr>
            <a:xfrm>
              <a:off x="4933248" y="3706680"/>
              <a:ext cx="79852" cy="24148"/>
            </a:xfrm>
            <a:custGeom>
              <a:avLst/>
              <a:gdLst/>
              <a:ahLst/>
              <a:cxnLst/>
              <a:rect l="l" t="t" r="r" b="b"/>
              <a:pathLst>
                <a:path w="539" h="163" extrusionOk="0">
                  <a:moveTo>
                    <a:pt x="283" y="1"/>
                  </a:moveTo>
                  <a:cubicBezTo>
                    <a:pt x="163" y="1"/>
                    <a:pt x="69" y="43"/>
                    <a:pt x="1" y="111"/>
                  </a:cubicBezTo>
                  <a:cubicBezTo>
                    <a:pt x="69" y="137"/>
                    <a:pt x="150" y="163"/>
                    <a:pt x="257" y="163"/>
                  </a:cubicBezTo>
                  <a:cubicBezTo>
                    <a:pt x="377" y="163"/>
                    <a:pt x="474" y="124"/>
                    <a:pt x="539" y="69"/>
                  </a:cubicBezTo>
                  <a:cubicBezTo>
                    <a:pt x="474" y="30"/>
                    <a:pt x="377" y="1"/>
                    <a:pt x="283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77"/>
            <p:cNvSpPr/>
            <p:nvPr/>
          </p:nvSpPr>
          <p:spPr>
            <a:xfrm>
              <a:off x="4916952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53"/>
                    <a:pt x="380" y="1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77"/>
            <p:cNvSpPr/>
            <p:nvPr/>
          </p:nvSpPr>
          <p:spPr>
            <a:xfrm>
              <a:off x="4913100" y="3611568"/>
              <a:ext cx="79555" cy="28889"/>
            </a:xfrm>
            <a:custGeom>
              <a:avLst/>
              <a:gdLst/>
              <a:ahLst/>
              <a:cxnLst/>
              <a:rect l="l" t="t" r="r" b="b"/>
              <a:pathLst>
                <a:path w="537" h="195" extrusionOk="0">
                  <a:moveTo>
                    <a:pt x="290" y="0"/>
                  </a:moveTo>
                  <a:cubicBezTo>
                    <a:pt x="167" y="0"/>
                    <a:pt x="36" y="61"/>
                    <a:pt x="1" y="173"/>
                  </a:cubicBezTo>
                  <a:lnTo>
                    <a:pt x="14" y="173"/>
                  </a:lnTo>
                  <a:cubicBezTo>
                    <a:pt x="95" y="105"/>
                    <a:pt x="163" y="50"/>
                    <a:pt x="270" y="50"/>
                  </a:cubicBezTo>
                  <a:cubicBezTo>
                    <a:pt x="380" y="50"/>
                    <a:pt x="448" y="105"/>
                    <a:pt x="500" y="186"/>
                  </a:cubicBezTo>
                  <a:cubicBezTo>
                    <a:pt x="505" y="191"/>
                    <a:pt x="513" y="194"/>
                    <a:pt x="520" y="194"/>
                  </a:cubicBezTo>
                  <a:cubicBezTo>
                    <a:pt x="530" y="194"/>
                    <a:pt x="537" y="188"/>
                    <a:pt x="529" y="173"/>
                  </a:cubicBezTo>
                  <a:cubicBezTo>
                    <a:pt x="515" y="55"/>
                    <a:pt x="406" y="0"/>
                    <a:pt x="29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77"/>
            <p:cNvSpPr/>
            <p:nvPr/>
          </p:nvSpPr>
          <p:spPr>
            <a:xfrm>
              <a:off x="5009396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46" y="1"/>
                    <a:pt x="174" y="108"/>
                    <a:pt x="93" y="364"/>
                  </a:cubicBezTo>
                  <a:cubicBezTo>
                    <a:pt x="1" y="681"/>
                    <a:pt x="195" y="973"/>
                    <a:pt x="595" y="973"/>
                  </a:cubicBezTo>
                  <a:cubicBezTo>
                    <a:pt x="603" y="973"/>
                    <a:pt x="612" y="973"/>
                    <a:pt x="621" y="973"/>
                  </a:cubicBezTo>
                  <a:cubicBezTo>
                    <a:pt x="1065" y="960"/>
                    <a:pt x="1227" y="688"/>
                    <a:pt x="1188" y="445"/>
                  </a:cubicBezTo>
                  <a:cubicBezTo>
                    <a:pt x="1133" y="176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77"/>
            <p:cNvSpPr/>
            <p:nvPr/>
          </p:nvSpPr>
          <p:spPr>
            <a:xfrm>
              <a:off x="5021100" y="3451568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33" y="1"/>
                  </a:moveTo>
                  <a:cubicBezTo>
                    <a:pt x="421" y="1"/>
                    <a:pt x="30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08" y="108"/>
                    <a:pt x="542" y="108"/>
                  </a:cubicBezTo>
                  <a:cubicBezTo>
                    <a:pt x="578" y="108"/>
                    <a:pt x="613" y="112"/>
                    <a:pt x="649" y="119"/>
                  </a:cubicBezTo>
                  <a:cubicBezTo>
                    <a:pt x="743" y="145"/>
                    <a:pt x="866" y="200"/>
                    <a:pt x="934" y="281"/>
                  </a:cubicBezTo>
                  <a:cubicBezTo>
                    <a:pt x="999" y="375"/>
                    <a:pt x="1015" y="495"/>
                    <a:pt x="1096" y="576"/>
                  </a:cubicBezTo>
                  <a:cubicBezTo>
                    <a:pt x="1096" y="585"/>
                    <a:pt x="1115" y="596"/>
                    <a:pt x="1126" y="596"/>
                  </a:cubicBezTo>
                  <a:cubicBezTo>
                    <a:pt x="1131" y="596"/>
                    <a:pt x="1135" y="594"/>
                    <a:pt x="1135" y="589"/>
                  </a:cubicBezTo>
                  <a:cubicBezTo>
                    <a:pt x="1203" y="456"/>
                    <a:pt x="1109" y="281"/>
                    <a:pt x="1015" y="184"/>
                  </a:cubicBezTo>
                  <a:cubicBezTo>
                    <a:pt x="905" y="90"/>
                    <a:pt x="772" y="22"/>
                    <a:pt x="623" y="9"/>
                  </a:cubicBezTo>
                  <a:cubicBezTo>
                    <a:pt x="594" y="3"/>
                    <a:pt x="564" y="1"/>
                    <a:pt x="53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77"/>
            <p:cNvSpPr/>
            <p:nvPr/>
          </p:nvSpPr>
          <p:spPr>
            <a:xfrm>
              <a:off x="502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77"/>
            <p:cNvSpPr/>
            <p:nvPr/>
          </p:nvSpPr>
          <p:spPr>
            <a:xfrm>
              <a:off x="5041248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3"/>
                    <a:pt x="1" y="121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77"/>
            <p:cNvSpPr/>
            <p:nvPr/>
          </p:nvSpPr>
          <p:spPr>
            <a:xfrm>
              <a:off x="4745100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108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8" y="973"/>
                    <a:pt x="637" y="973"/>
                  </a:cubicBezTo>
                  <a:cubicBezTo>
                    <a:pt x="1049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77"/>
            <p:cNvSpPr/>
            <p:nvPr/>
          </p:nvSpPr>
          <p:spPr>
            <a:xfrm>
              <a:off x="4736951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50" y="1"/>
                  </a:moveTo>
                  <a:cubicBezTo>
                    <a:pt x="591" y="1"/>
                    <a:pt x="531" y="8"/>
                    <a:pt x="474" y="22"/>
                  </a:cubicBezTo>
                  <a:cubicBezTo>
                    <a:pt x="367" y="64"/>
                    <a:pt x="260" y="119"/>
                    <a:pt x="179" y="213"/>
                  </a:cubicBezTo>
                  <a:cubicBezTo>
                    <a:pt x="98" y="294"/>
                    <a:pt x="1" y="456"/>
                    <a:pt x="69" y="576"/>
                  </a:cubicBezTo>
                  <a:cubicBezTo>
                    <a:pt x="78" y="585"/>
                    <a:pt x="95" y="596"/>
                    <a:pt x="109" y="596"/>
                  </a:cubicBezTo>
                  <a:cubicBezTo>
                    <a:pt x="115" y="596"/>
                    <a:pt x="120" y="594"/>
                    <a:pt x="124" y="589"/>
                  </a:cubicBezTo>
                  <a:cubicBezTo>
                    <a:pt x="179" y="508"/>
                    <a:pt x="192" y="414"/>
                    <a:pt x="244" y="333"/>
                  </a:cubicBezTo>
                  <a:cubicBezTo>
                    <a:pt x="286" y="252"/>
                    <a:pt x="367" y="200"/>
                    <a:pt x="461" y="158"/>
                  </a:cubicBezTo>
                  <a:cubicBezTo>
                    <a:pt x="533" y="123"/>
                    <a:pt x="609" y="107"/>
                    <a:pt x="684" y="107"/>
                  </a:cubicBezTo>
                  <a:cubicBezTo>
                    <a:pt x="907" y="107"/>
                    <a:pt x="1123" y="249"/>
                    <a:pt x="1203" y="482"/>
                  </a:cubicBezTo>
                  <a:cubicBezTo>
                    <a:pt x="1203" y="482"/>
                    <a:pt x="1216" y="482"/>
                    <a:pt x="1203" y="469"/>
                  </a:cubicBezTo>
                  <a:cubicBezTo>
                    <a:pt x="1177" y="294"/>
                    <a:pt x="1109" y="171"/>
                    <a:pt x="960" y="77"/>
                  </a:cubicBezTo>
                  <a:cubicBezTo>
                    <a:pt x="864" y="25"/>
                    <a:pt x="757" y="1"/>
                    <a:pt x="65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77"/>
            <p:cNvSpPr/>
            <p:nvPr/>
          </p:nvSpPr>
          <p:spPr>
            <a:xfrm>
              <a:off x="478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77"/>
            <p:cNvSpPr/>
            <p:nvPr/>
          </p:nvSpPr>
          <p:spPr>
            <a:xfrm>
              <a:off x="479932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70" y="202"/>
                    <a:pt x="270" y="121"/>
                  </a:cubicBezTo>
                  <a:cubicBezTo>
                    <a:pt x="270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77"/>
            <p:cNvSpPr/>
            <p:nvPr/>
          </p:nvSpPr>
          <p:spPr>
            <a:xfrm>
              <a:off x="5057100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82" y="4"/>
                    <a:pt x="69" y="4"/>
                    <a:pt x="43" y="20"/>
                  </a:cubicBezTo>
                  <a:cubicBezTo>
                    <a:pt x="14" y="33"/>
                    <a:pt x="1" y="59"/>
                    <a:pt x="1" y="85"/>
                  </a:cubicBezTo>
                  <a:cubicBezTo>
                    <a:pt x="1" y="140"/>
                    <a:pt x="43" y="166"/>
                    <a:pt x="82" y="166"/>
                  </a:cubicBezTo>
                  <a:cubicBezTo>
                    <a:pt x="124" y="182"/>
                    <a:pt x="163" y="182"/>
                    <a:pt x="189" y="182"/>
                  </a:cubicBezTo>
                  <a:cubicBezTo>
                    <a:pt x="218" y="195"/>
                    <a:pt x="244" y="195"/>
                    <a:pt x="270" y="195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81" y="328"/>
                    <a:pt x="623" y="344"/>
                  </a:cubicBezTo>
                  <a:cubicBezTo>
                    <a:pt x="636" y="344"/>
                    <a:pt x="662" y="344"/>
                    <a:pt x="662" y="328"/>
                  </a:cubicBezTo>
                  <a:cubicBezTo>
                    <a:pt x="675" y="328"/>
                    <a:pt x="675" y="315"/>
                    <a:pt x="675" y="302"/>
                  </a:cubicBez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77"/>
            <p:cNvSpPr/>
            <p:nvPr/>
          </p:nvSpPr>
          <p:spPr>
            <a:xfrm>
              <a:off x="4769100" y="3382086"/>
              <a:ext cx="102370" cy="45481"/>
            </a:xfrm>
            <a:custGeom>
              <a:avLst/>
              <a:gdLst/>
              <a:ahLst/>
              <a:cxnLst/>
              <a:rect l="l" t="t" r="r" b="b"/>
              <a:pathLst>
                <a:path w="691" h="307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69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3"/>
                    <a:pt x="7" y="306"/>
                    <a:pt x="16" y="306"/>
                  </a:cubicBezTo>
                  <a:cubicBezTo>
                    <a:pt x="24" y="306"/>
                    <a:pt x="35" y="303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62" y="34"/>
                    <a:pt x="649" y="21"/>
                  </a:cubicBezTo>
                  <a:cubicBezTo>
                    <a:pt x="623" y="5"/>
                    <a:pt x="594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77"/>
            <p:cNvSpPr/>
            <p:nvPr/>
          </p:nvSpPr>
          <p:spPr>
            <a:xfrm>
              <a:off x="5233248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85" y="1240"/>
                    <a:pt x="183" y="1280"/>
                    <a:pt x="292" y="1280"/>
                  </a:cubicBezTo>
                  <a:cubicBezTo>
                    <a:pt x="488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77"/>
            <p:cNvSpPr/>
            <p:nvPr/>
          </p:nvSpPr>
          <p:spPr>
            <a:xfrm>
              <a:off x="5228952" y="3488901"/>
              <a:ext cx="120592" cy="74963"/>
            </a:xfrm>
            <a:custGeom>
              <a:avLst/>
              <a:gdLst/>
              <a:ahLst/>
              <a:cxnLst/>
              <a:rect l="l" t="t" r="r" b="b"/>
              <a:pathLst>
                <a:path w="814" h="506" extrusionOk="0">
                  <a:moveTo>
                    <a:pt x="365" y="1"/>
                  </a:moveTo>
                  <a:cubicBezTo>
                    <a:pt x="211" y="1"/>
                    <a:pt x="56" y="71"/>
                    <a:pt x="1" y="230"/>
                  </a:cubicBezTo>
                  <a:cubicBezTo>
                    <a:pt x="1" y="243"/>
                    <a:pt x="17" y="256"/>
                    <a:pt x="30" y="256"/>
                  </a:cubicBezTo>
                  <a:cubicBezTo>
                    <a:pt x="82" y="217"/>
                    <a:pt x="137" y="162"/>
                    <a:pt x="192" y="123"/>
                  </a:cubicBezTo>
                  <a:cubicBezTo>
                    <a:pt x="260" y="94"/>
                    <a:pt x="325" y="81"/>
                    <a:pt x="393" y="81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41" y="447"/>
                    <a:pt x="299" y="460"/>
                    <a:pt x="260" y="486"/>
                  </a:cubicBezTo>
                  <a:cubicBezTo>
                    <a:pt x="244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8" y="259"/>
                    <a:pt x="516" y="123"/>
                  </a:cubicBezTo>
                  <a:lnTo>
                    <a:pt x="516" y="123"/>
                  </a:lnTo>
                  <a:cubicBezTo>
                    <a:pt x="623" y="162"/>
                    <a:pt x="717" y="256"/>
                    <a:pt x="717" y="392"/>
                  </a:cubicBezTo>
                  <a:cubicBezTo>
                    <a:pt x="813" y="151"/>
                    <a:pt x="590" y="1"/>
                    <a:pt x="36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77"/>
            <p:cNvSpPr/>
            <p:nvPr/>
          </p:nvSpPr>
          <p:spPr>
            <a:xfrm>
              <a:off x="4657248" y="3154234"/>
              <a:ext cx="639997" cy="385332"/>
            </a:xfrm>
            <a:custGeom>
              <a:avLst/>
              <a:gdLst/>
              <a:ahLst/>
              <a:cxnLst/>
              <a:rect l="l" t="t" r="r" b="b"/>
              <a:pathLst>
                <a:path w="4320" h="2601" extrusionOk="0">
                  <a:moveTo>
                    <a:pt x="2155" y="1"/>
                  </a:moveTo>
                  <a:cubicBezTo>
                    <a:pt x="1465" y="1"/>
                    <a:pt x="882" y="206"/>
                    <a:pt x="513" y="733"/>
                  </a:cubicBezTo>
                  <a:cubicBezTo>
                    <a:pt x="1" y="1449"/>
                    <a:pt x="283" y="2544"/>
                    <a:pt x="283" y="2544"/>
                  </a:cubicBezTo>
                  <a:cubicBezTo>
                    <a:pt x="393" y="1274"/>
                    <a:pt x="782" y="1125"/>
                    <a:pt x="892" y="1005"/>
                  </a:cubicBezTo>
                  <a:cubicBezTo>
                    <a:pt x="1248" y="1149"/>
                    <a:pt x="1624" y="1220"/>
                    <a:pt x="2001" y="1220"/>
                  </a:cubicBezTo>
                  <a:cubicBezTo>
                    <a:pt x="2394" y="1220"/>
                    <a:pt x="2787" y="1143"/>
                    <a:pt x="3160" y="992"/>
                  </a:cubicBezTo>
                  <a:lnTo>
                    <a:pt x="3241" y="963"/>
                  </a:lnTo>
                  <a:cubicBezTo>
                    <a:pt x="3455" y="1598"/>
                    <a:pt x="3821" y="1909"/>
                    <a:pt x="3821" y="1909"/>
                  </a:cubicBezTo>
                  <a:cubicBezTo>
                    <a:pt x="3847" y="2045"/>
                    <a:pt x="3834" y="2489"/>
                    <a:pt x="3902" y="2583"/>
                  </a:cubicBezTo>
                  <a:cubicBezTo>
                    <a:pt x="3909" y="2594"/>
                    <a:pt x="3919" y="2600"/>
                    <a:pt x="3931" y="2600"/>
                  </a:cubicBezTo>
                  <a:cubicBezTo>
                    <a:pt x="4018" y="2600"/>
                    <a:pt x="4221" y="2320"/>
                    <a:pt x="4281" y="1883"/>
                  </a:cubicBezTo>
                  <a:cubicBezTo>
                    <a:pt x="4320" y="720"/>
                    <a:pt x="3591" y="195"/>
                    <a:pt x="2917" y="72"/>
                  </a:cubicBezTo>
                  <a:cubicBezTo>
                    <a:pt x="2653" y="26"/>
                    <a:pt x="2397" y="1"/>
                    <a:pt x="21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77"/>
            <p:cNvSpPr/>
            <p:nvPr/>
          </p:nvSpPr>
          <p:spPr>
            <a:xfrm>
              <a:off x="5247174" y="3252456"/>
              <a:ext cx="65926" cy="33037"/>
            </a:xfrm>
            <a:custGeom>
              <a:avLst/>
              <a:gdLst/>
              <a:ahLst/>
              <a:cxnLst/>
              <a:rect l="l" t="t" r="r" b="b"/>
              <a:pathLst>
                <a:path w="445" h="223" extrusionOk="0">
                  <a:moveTo>
                    <a:pt x="332" y="1"/>
                  </a:moveTo>
                  <a:cubicBezTo>
                    <a:pt x="215" y="1"/>
                    <a:pt x="52" y="85"/>
                    <a:pt x="14" y="151"/>
                  </a:cubicBezTo>
                  <a:cubicBezTo>
                    <a:pt x="14" y="167"/>
                    <a:pt x="1" y="193"/>
                    <a:pt x="14" y="206"/>
                  </a:cubicBezTo>
                  <a:cubicBezTo>
                    <a:pt x="20" y="218"/>
                    <a:pt x="29" y="223"/>
                    <a:pt x="40" y="223"/>
                  </a:cubicBezTo>
                  <a:cubicBezTo>
                    <a:pt x="79" y="223"/>
                    <a:pt x="140" y="163"/>
                    <a:pt x="150" y="151"/>
                  </a:cubicBezTo>
                  <a:cubicBezTo>
                    <a:pt x="208" y="118"/>
                    <a:pt x="321" y="64"/>
                    <a:pt x="403" y="64"/>
                  </a:cubicBezTo>
                  <a:cubicBezTo>
                    <a:pt x="418" y="64"/>
                    <a:pt x="432" y="66"/>
                    <a:pt x="445" y="70"/>
                  </a:cubicBezTo>
                  <a:lnTo>
                    <a:pt x="445" y="57"/>
                  </a:lnTo>
                  <a:cubicBezTo>
                    <a:pt x="425" y="17"/>
                    <a:pt x="383" y="1"/>
                    <a:pt x="33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7" name="Google Shape;3527;p77"/>
          <p:cNvGrpSpPr/>
          <p:nvPr/>
        </p:nvGrpSpPr>
        <p:grpSpPr>
          <a:xfrm>
            <a:off x="2323232" y="3631823"/>
            <a:ext cx="748428" cy="1355459"/>
            <a:chOff x="2155024" y="3086974"/>
            <a:chExt cx="808443" cy="1464151"/>
          </a:xfrm>
        </p:grpSpPr>
        <p:sp>
          <p:nvSpPr>
            <p:cNvPr id="3528" name="Google Shape;3528;p77"/>
            <p:cNvSpPr/>
            <p:nvPr/>
          </p:nvSpPr>
          <p:spPr>
            <a:xfrm>
              <a:off x="2379172" y="3770976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688"/>
                    <a:pt x="526" y="863"/>
                    <a:pt x="312" y="1566"/>
                  </a:cubicBezTo>
                  <a:cubicBezTo>
                    <a:pt x="69" y="2376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76"/>
                    <a:pt x="2337" y="1566"/>
                  </a:cubicBezTo>
                  <a:cubicBezTo>
                    <a:pt x="2120" y="863"/>
                    <a:pt x="1864" y="688"/>
                    <a:pt x="1838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77"/>
            <p:cNvSpPr/>
            <p:nvPr/>
          </p:nvSpPr>
          <p:spPr>
            <a:xfrm>
              <a:off x="2767024" y="3253049"/>
              <a:ext cx="174370" cy="471998"/>
            </a:xfrm>
            <a:custGeom>
              <a:avLst/>
              <a:gdLst/>
              <a:ahLst/>
              <a:cxnLst/>
              <a:rect l="l" t="t" r="r" b="b"/>
              <a:pathLst>
                <a:path w="1177" h="3186" extrusionOk="0">
                  <a:moveTo>
                    <a:pt x="325" y="1"/>
                  </a:moveTo>
                  <a:lnTo>
                    <a:pt x="1" y="3186"/>
                  </a:lnTo>
                  <a:cubicBezTo>
                    <a:pt x="1177" y="2794"/>
                    <a:pt x="1002" y="1012"/>
                    <a:pt x="840" y="539"/>
                  </a:cubicBezTo>
                  <a:cubicBezTo>
                    <a:pt x="678" y="66"/>
                    <a:pt x="325" y="1"/>
                    <a:pt x="325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77"/>
            <p:cNvSpPr/>
            <p:nvPr/>
          </p:nvSpPr>
          <p:spPr>
            <a:xfrm>
              <a:off x="2801099" y="3170530"/>
              <a:ext cx="36148" cy="96592"/>
            </a:xfrm>
            <a:custGeom>
              <a:avLst/>
              <a:gdLst/>
              <a:ahLst/>
              <a:cxnLst/>
              <a:rect l="l" t="t" r="r" b="b"/>
              <a:pathLst>
                <a:path w="244" h="652" extrusionOk="0">
                  <a:moveTo>
                    <a:pt x="76" y="0"/>
                  </a:moveTo>
                  <a:cubicBezTo>
                    <a:pt x="69" y="0"/>
                    <a:pt x="72" y="17"/>
                    <a:pt x="82" y="17"/>
                  </a:cubicBezTo>
                  <a:cubicBezTo>
                    <a:pt x="163" y="85"/>
                    <a:pt x="163" y="260"/>
                    <a:pt x="163" y="341"/>
                  </a:cubicBezTo>
                  <a:cubicBezTo>
                    <a:pt x="150" y="435"/>
                    <a:pt x="108" y="477"/>
                    <a:pt x="56" y="542"/>
                  </a:cubicBezTo>
                  <a:cubicBezTo>
                    <a:pt x="14" y="584"/>
                    <a:pt x="14" y="584"/>
                    <a:pt x="1" y="623"/>
                  </a:cubicBezTo>
                  <a:cubicBezTo>
                    <a:pt x="1" y="639"/>
                    <a:pt x="27" y="652"/>
                    <a:pt x="43" y="652"/>
                  </a:cubicBezTo>
                  <a:cubicBezTo>
                    <a:pt x="205" y="597"/>
                    <a:pt x="244" y="367"/>
                    <a:pt x="218" y="218"/>
                  </a:cubicBezTo>
                  <a:cubicBezTo>
                    <a:pt x="205" y="153"/>
                    <a:pt x="163" y="17"/>
                    <a:pt x="82" y="4"/>
                  </a:cubicBezTo>
                  <a:cubicBezTo>
                    <a:pt x="79" y="1"/>
                    <a:pt x="77" y="0"/>
                    <a:pt x="76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77"/>
            <p:cNvSpPr/>
            <p:nvPr/>
          </p:nvSpPr>
          <p:spPr>
            <a:xfrm>
              <a:off x="2804950" y="3240753"/>
              <a:ext cx="68296" cy="25185"/>
            </a:xfrm>
            <a:custGeom>
              <a:avLst/>
              <a:gdLst/>
              <a:ahLst/>
              <a:cxnLst/>
              <a:rect l="l" t="t" r="r" b="b"/>
              <a:pathLst>
                <a:path w="461" h="170" extrusionOk="0">
                  <a:moveTo>
                    <a:pt x="308" y="1"/>
                  </a:moveTo>
                  <a:cubicBezTo>
                    <a:pt x="201" y="1"/>
                    <a:pt x="70" y="49"/>
                    <a:pt x="30" y="97"/>
                  </a:cubicBezTo>
                  <a:cubicBezTo>
                    <a:pt x="17" y="110"/>
                    <a:pt x="1" y="136"/>
                    <a:pt x="1" y="149"/>
                  </a:cubicBezTo>
                  <a:cubicBezTo>
                    <a:pt x="5" y="164"/>
                    <a:pt x="18" y="170"/>
                    <a:pt x="34" y="170"/>
                  </a:cubicBezTo>
                  <a:cubicBezTo>
                    <a:pt x="76" y="170"/>
                    <a:pt x="141" y="132"/>
                    <a:pt x="150" y="123"/>
                  </a:cubicBezTo>
                  <a:cubicBezTo>
                    <a:pt x="206" y="105"/>
                    <a:pt x="295" y="79"/>
                    <a:pt x="371" y="79"/>
                  </a:cubicBezTo>
                  <a:cubicBezTo>
                    <a:pt x="405" y="79"/>
                    <a:pt x="436" y="84"/>
                    <a:pt x="461" y="97"/>
                  </a:cubicBezTo>
                  <a:lnTo>
                    <a:pt x="461" y="84"/>
                  </a:lnTo>
                  <a:cubicBezTo>
                    <a:pt x="445" y="23"/>
                    <a:pt x="382" y="1"/>
                    <a:pt x="30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77"/>
            <p:cNvSpPr/>
            <p:nvPr/>
          </p:nvSpPr>
          <p:spPr>
            <a:xfrm>
              <a:off x="2155024" y="3086974"/>
              <a:ext cx="662071" cy="444294"/>
            </a:xfrm>
            <a:custGeom>
              <a:avLst/>
              <a:gdLst/>
              <a:ahLst/>
              <a:cxnLst/>
              <a:rect l="l" t="t" r="r" b="b"/>
              <a:pathLst>
                <a:path w="4469" h="2999" extrusionOk="0">
                  <a:moveTo>
                    <a:pt x="2592" y="0"/>
                  </a:moveTo>
                  <a:cubicBezTo>
                    <a:pt x="1740" y="0"/>
                    <a:pt x="1075" y="351"/>
                    <a:pt x="610" y="944"/>
                  </a:cubicBezTo>
                  <a:cubicBezTo>
                    <a:pt x="137" y="1553"/>
                    <a:pt x="1" y="2956"/>
                    <a:pt x="811" y="2998"/>
                  </a:cubicBezTo>
                  <a:cubicBezTo>
                    <a:pt x="822" y="2999"/>
                    <a:pt x="833" y="2999"/>
                    <a:pt x="844" y="2999"/>
                  </a:cubicBezTo>
                  <a:cubicBezTo>
                    <a:pt x="1696" y="2999"/>
                    <a:pt x="4456" y="1122"/>
                    <a:pt x="4456" y="1122"/>
                  </a:cubicBezTo>
                  <a:cubicBezTo>
                    <a:pt x="4456" y="1122"/>
                    <a:pt x="4469" y="325"/>
                    <a:pt x="3335" y="82"/>
                  </a:cubicBezTo>
                  <a:cubicBezTo>
                    <a:pt x="3073" y="27"/>
                    <a:pt x="2825" y="0"/>
                    <a:pt x="2592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77"/>
            <p:cNvSpPr/>
            <p:nvPr/>
          </p:nvSpPr>
          <p:spPr>
            <a:xfrm>
              <a:off x="2767024" y="3433049"/>
              <a:ext cx="102370" cy="291999"/>
            </a:xfrm>
            <a:custGeom>
              <a:avLst/>
              <a:gdLst/>
              <a:ahLst/>
              <a:cxnLst/>
              <a:rect l="l" t="t" r="r" b="b"/>
              <a:pathLst>
                <a:path w="691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91" y="1540"/>
                    <a:pt x="67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77"/>
            <p:cNvSpPr/>
            <p:nvPr/>
          </p:nvSpPr>
          <p:spPr>
            <a:xfrm>
              <a:off x="2501098" y="3770976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393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77"/>
            <p:cNvSpPr/>
            <p:nvPr/>
          </p:nvSpPr>
          <p:spPr>
            <a:xfrm>
              <a:off x="2321098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25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77"/>
            <p:cNvSpPr/>
            <p:nvPr/>
          </p:nvSpPr>
          <p:spPr>
            <a:xfrm>
              <a:off x="2583173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54" y="2000"/>
                  </a:lnTo>
                  <a:cubicBezTo>
                    <a:pt x="1634" y="2000"/>
                    <a:pt x="1676" y="1906"/>
                    <a:pt x="1540" y="1825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77"/>
            <p:cNvSpPr/>
            <p:nvPr/>
          </p:nvSpPr>
          <p:spPr>
            <a:xfrm>
              <a:off x="2191024" y="3854087"/>
              <a:ext cx="306369" cy="354961"/>
            </a:xfrm>
            <a:custGeom>
              <a:avLst/>
              <a:gdLst/>
              <a:ahLst/>
              <a:cxnLst/>
              <a:rect l="l" t="t" r="r" b="b"/>
              <a:pathLst>
                <a:path w="2068" h="2396" extrusionOk="0">
                  <a:moveTo>
                    <a:pt x="1968" y="1"/>
                  </a:moveTo>
                  <a:cubicBezTo>
                    <a:pt x="1800" y="1"/>
                    <a:pt x="1546" y="144"/>
                    <a:pt x="1148" y="587"/>
                  </a:cubicBezTo>
                  <a:cubicBezTo>
                    <a:pt x="1015" y="749"/>
                    <a:pt x="866" y="911"/>
                    <a:pt x="730" y="1073"/>
                  </a:cubicBezTo>
                  <a:cubicBezTo>
                    <a:pt x="636" y="1193"/>
                    <a:pt x="529" y="1316"/>
                    <a:pt x="435" y="1452"/>
                  </a:cubicBezTo>
                  <a:cubicBezTo>
                    <a:pt x="406" y="1491"/>
                    <a:pt x="367" y="1546"/>
                    <a:pt x="325" y="1585"/>
                  </a:cubicBezTo>
                  <a:cubicBezTo>
                    <a:pt x="273" y="1627"/>
                    <a:pt x="205" y="1640"/>
                    <a:pt x="150" y="1653"/>
                  </a:cubicBezTo>
                  <a:cubicBezTo>
                    <a:pt x="111" y="1666"/>
                    <a:pt x="56" y="1679"/>
                    <a:pt x="30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5" y="1808"/>
                    <a:pt x="99" y="1808"/>
                    <a:pt x="123" y="1808"/>
                  </a:cubicBezTo>
                  <a:cubicBezTo>
                    <a:pt x="147" y="1808"/>
                    <a:pt x="171" y="1808"/>
                    <a:pt x="192" y="1815"/>
                  </a:cubicBezTo>
                  <a:lnTo>
                    <a:pt x="205" y="1815"/>
                  </a:lnTo>
                  <a:cubicBezTo>
                    <a:pt x="218" y="1828"/>
                    <a:pt x="205" y="1841"/>
                    <a:pt x="205" y="1841"/>
                  </a:cubicBezTo>
                  <a:cubicBezTo>
                    <a:pt x="176" y="1896"/>
                    <a:pt x="150" y="1909"/>
                    <a:pt x="137" y="1938"/>
                  </a:cubicBezTo>
                  <a:cubicBezTo>
                    <a:pt x="111" y="1977"/>
                    <a:pt x="30" y="2071"/>
                    <a:pt x="69" y="2126"/>
                  </a:cubicBezTo>
                  <a:cubicBezTo>
                    <a:pt x="76" y="2141"/>
                    <a:pt x="90" y="2147"/>
                    <a:pt x="104" y="2147"/>
                  </a:cubicBezTo>
                  <a:cubicBezTo>
                    <a:pt x="115" y="2147"/>
                    <a:pt x="126" y="2144"/>
                    <a:pt x="137" y="2139"/>
                  </a:cubicBezTo>
                  <a:cubicBezTo>
                    <a:pt x="163" y="2126"/>
                    <a:pt x="192" y="2113"/>
                    <a:pt x="218" y="2084"/>
                  </a:cubicBezTo>
                  <a:cubicBezTo>
                    <a:pt x="231" y="2071"/>
                    <a:pt x="244" y="2058"/>
                    <a:pt x="257" y="2045"/>
                  </a:cubicBezTo>
                  <a:cubicBezTo>
                    <a:pt x="273" y="2045"/>
                    <a:pt x="286" y="2019"/>
                    <a:pt x="299" y="2019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299" y="2058"/>
                    <a:pt x="299" y="2071"/>
                    <a:pt x="299" y="2084"/>
                  </a:cubicBezTo>
                  <a:cubicBezTo>
                    <a:pt x="273" y="2126"/>
                    <a:pt x="244" y="2165"/>
                    <a:pt x="231" y="2207"/>
                  </a:cubicBezTo>
                  <a:cubicBezTo>
                    <a:pt x="218" y="2220"/>
                    <a:pt x="218" y="2246"/>
                    <a:pt x="218" y="2262"/>
                  </a:cubicBezTo>
                  <a:cubicBezTo>
                    <a:pt x="218" y="2275"/>
                    <a:pt x="218" y="2301"/>
                    <a:pt x="231" y="2314"/>
                  </a:cubicBezTo>
                  <a:cubicBezTo>
                    <a:pt x="231" y="2314"/>
                    <a:pt x="244" y="2327"/>
                    <a:pt x="257" y="2327"/>
                  </a:cubicBezTo>
                  <a:cubicBezTo>
                    <a:pt x="286" y="2327"/>
                    <a:pt x="312" y="2314"/>
                    <a:pt x="338" y="2301"/>
                  </a:cubicBezTo>
                  <a:cubicBezTo>
                    <a:pt x="367" y="2275"/>
                    <a:pt x="380" y="2246"/>
                    <a:pt x="406" y="2220"/>
                  </a:cubicBezTo>
                  <a:cubicBezTo>
                    <a:pt x="419" y="2194"/>
                    <a:pt x="448" y="2165"/>
                    <a:pt x="474" y="2139"/>
                  </a:cubicBezTo>
                  <a:cubicBezTo>
                    <a:pt x="474" y="2139"/>
                    <a:pt x="474" y="2126"/>
                    <a:pt x="487" y="2126"/>
                  </a:cubicBezTo>
                  <a:lnTo>
                    <a:pt x="500" y="2139"/>
                  </a:lnTo>
                  <a:lnTo>
                    <a:pt x="500" y="2165"/>
                  </a:lnTo>
                  <a:cubicBezTo>
                    <a:pt x="500" y="2194"/>
                    <a:pt x="487" y="2207"/>
                    <a:pt x="474" y="2220"/>
                  </a:cubicBezTo>
                  <a:cubicBezTo>
                    <a:pt x="474" y="2246"/>
                    <a:pt x="461" y="2262"/>
                    <a:pt x="461" y="2288"/>
                  </a:cubicBezTo>
                  <a:cubicBezTo>
                    <a:pt x="448" y="2314"/>
                    <a:pt x="448" y="2343"/>
                    <a:pt x="461" y="2356"/>
                  </a:cubicBezTo>
                  <a:cubicBezTo>
                    <a:pt x="469" y="2381"/>
                    <a:pt x="490" y="2395"/>
                    <a:pt x="514" y="2395"/>
                  </a:cubicBezTo>
                  <a:cubicBezTo>
                    <a:pt x="527" y="2395"/>
                    <a:pt x="541" y="2391"/>
                    <a:pt x="555" y="2382"/>
                  </a:cubicBezTo>
                  <a:cubicBezTo>
                    <a:pt x="597" y="2356"/>
                    <a:pt x="662" y="2207"/>
                    <a:pt x="678" y="2181"/>
                  </a:cubicBezTo>
                  <a:cubicBezTo>
                    <a:pt x="759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68" y="20"/>
                  </a:lnTo>
                  <a:cubicBezTo>
                    <a:pt x="2039" y="8"/>
                    <a:pt x="2006" y="1"/>
                    <a:pt x="196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77"/>
            <p:cNvSpPr/>
            <p:nvPr/>
          </p:nvSpPr>
          <p:spPr>
            <a:xfrm>
              <a:off x="2655173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23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91" y="2181"/>
                  </a:cubicBezTo>
                  <a:cubicBezTo>
                    <a:pt x="1404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6" y="2395"/>
                  </a:cubicBezTo>
                  <a:cubicBezTo>
                    <a:pt x="1581" y="2395"/>
                    <a:pt x="1604" y="2381"/>
                    <a:pt x="1621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95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lnTo>
                    <a:pt x="1579" y="2126"/>
                  </a:lnTo>
                  <a:cubicBezTo>
                    <a:pt x="1595" y="2126"/>
                    <a:pt x="1595" y="2139"/>
                    <a:pt x="1608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15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27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51" y="2220"/>
                    <a:pt x="1838" y="2207"/>
                  </a:cubicBezTo>
                  <a:cubicBezTo>
                    <a:pt x="1822" y="2165"/>
                    <a:pt x="1796" y="2126"/>
                    <a:pt x="1783" y="2084"/>
                  </a:cubicBezTo>
                  <a:cubicBezTo>
                    <a:pt x="1770" y="2071"/>
                    <a:pt x="1770" y="2058"/>
                    <a:pt x="1770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96" y="2019"/>
                    <a:pt x="1809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43" y="2144"/>
                    <a:pt x="1956" y="2147"/>
                    <a:pt x="1969" y="2147"/>
                  </a:cubicBezTo>
                  <a:cubicBezTo>
                    <a:pt x="1988" y="2147"/>
                    <a:pt x="2005" y="2141"/>
                    <a:pt x="2013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19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lnTo>
                    <a:pt x="1877" y="1815"/>
                  </a:lnTo>
                  <a:cubicBezTo>
                    <a:pt x="1904" y="1808"/>
                    <a:pt x="1928" y="1808"/>
                    <a:pt x="1950" y="1808"/>
                  </a:cubicBezTo>
                  <a:cubicBezTo>
                    <a:pt x="1972" y="1808"/>
                    <a:pt x="1992" y="1808"/>
                    <a:pt x="2013" y="1802"/>
                  </a:cubicBezTo>
                  <a:cubicBezTo>
                    <a:pt x="2052" y="1789"/>
                    <a:pt x="2081" y="1734"/>
                    <a:pt x="2039" y="1708"/>
                  </a:cubicBezTo>
                  <a:cubicBezTo>
                    <a:pt x="2013" y="1679"/>
                    <a:pt x="1958" y="1666"/>
                    <a:pt x="1932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40" y="1316"/>
                    <a:pt x="1433" y="1193"/>
                    <a:pt x="1336" y="1073"/>
                  </a:cubicBezTo>
                  <a:cubicBezTo>
                    <a:pt x="1203" y="911"/>
                    <a:pt x="1067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77"/>
            <p:cNvSpPr/>
            <p:nvPr/>
          </p:nvSpPr>
          <p:spPr>
            <a:xfrm>
              <a:off x="2379172" y="4214977"/>
              <a:ext cx="394220" cy="175851"/>
            </a:xfrm>
            <a:custGeom>
              <a:avLst/>
              <a:gdLst/>
              <a:ahLst/>
              <a:cxnLst/>
              <a:rect l="l" t="t" r="r" b="b"/>
              <a:pathLst>
                <a:path w="2661" h="1187" extrusionOk="0">
                  <a:moveTo>
                    <a:pt x="330" y="1"/>
                  </a:moveTo>
                  <a:cubicBezTo>
                    <a:pt x="142" y="1"/>
                    <a:pt x="1" y="68"/>
                    <a:pt x="1" y="270"/>
                  </a:cubicBezTo>
                  <a:cubicBezTo>
                    <a:pt x="1" y="526"/>
                    <a:pt x="27" y="879"/>
                    <a:pt x="56" y="1187"/>
                  </a:cubicBezTo>
                  <a:lnTo>
                    <a:pt x="1190" y="1187"/>
                  </a:lnTo>
                  <a:lnTo>
                    <a:pt x="1229" y="730"/>
                  </a:lnTo>
                  <a:cubicBezTo>
                    <a:pt x="1263" y="736"/>
                    <a:pt x="1297" y="740"/>
                    <a:pt x="1331" y="740"/>
                  </a:cubicBezTo>
                  <a:cubicBezTo>
                    <a:pt x="1365" y="740"/>
                    <a:pt x="1399" y="736"/>
                    <a:pt x="1433" y="730"/>
                  </a:cubicBezTo>
                  <a:lnTo>
                    <a:pt x="1472" y="1187"/>
                  </a:lnTo>
                  <a:lnTo>
                    <a:pt x="2606" y="1187"/>
                  </a:lnTo>
                  <a:cubicBezTo>
                    <a:pt x="2632" y="879"/>
                    <a:pt x="2661" y="526"/>
                    <a:pt x="2661" y="270"/>
                  </a:cubicBezTo>
                  <a:cubicBezTo>
                    <a:pt x="2661" y="68"/>
                    <a:pt x="2518" y="1"/>
                    <a:pt x="2328" y="1"/>
                  </a:cubicBezTo>
                  <a:cubicBezTo>
                    <a:pt x="1948" y="1"/>
                    <a:pt x="1378" y="270"/>
                    <a:pt x="1378" y="270"/>
                  </a:cubicBezTo>
                  <a:lnTo>
                    <a:pt x="1391" y="377"/>
                  </a:lnTo>
                  <a:lnTo>
                    <a:pt x="1271" y="377"/>
                  </a:lnTo>
                  <a:lnTo>
                    <a:pt x="1271" y="270"/>
                  </a:lnTo>
                  <a:cubicBezTo>
                    <a:pt x="1271" y="270"/>
                    <a:pt x="707" y="1"/>
                    <a:pt x="330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77"/>
            <p:cNvSpPr/>
            <p:nvPr/>
          </p:nvSpPr>
          <p:spPr>
            <a:xfrm>
              <a:off x="2324950" y="3843273"/>
              <a:ext cx="172444" cy="207703"/>
            </a:xfrm>
            <a:custGeom>
              <a:avLst/>
              <a:gdLst/>
              <a:ahLst/>
              <a:cxnLst/>
              <a:rect l="l" t="t" r="r" b="b"/>
              <a:pathLst>
                <a:path w="1164" h="1402" extrusionOk="0">
                  <a:moveTo>
                    <a:pt x="993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402"/>
                  </a:cubicBezTo>
                  <a:lnTo>
                    <a:pt x="1164" y="67"/>
                  </a:lnTo>
                  <a:cubicBezTo>
                    <a:pt x="1127" y="29"/>
                    <a:pt x="1070" y="0"/>
                    <a:pt x="99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77"/>
            <p:cNvSpPr/>
            <p:nvPr/>
          </p:nvSpPr>
          <p:spPr>
            <a:xfrm>
              <a:off x="2655173" y="3843273"/>
              <a:ext cx="171999" cy="207703"/>
            </a:xfrm>
            <a:custGeom>
              <a:avLst/>
              <a:gdLst/>
              <a:ahLst/>
              <a:cxnLst/>
              <a:rect l="l" t="t" r="r" b="b"/>
              <a:pathLst>
                <a:path w="1161" h="1402" extrusionOk="0">
                  <a:moveTo>
                    <a:pt x="172" y="0"/>
                  </a:moveTo>
                  <a:cubicBezTo>
                    <a:pt x="95" y="0"/>
                    <a:pt x="37" y="29"/>
                    <a:pt x="1" y="67"/>
                  </a:cubicBezTo>
                  <a:lnTo>
                    <a:pt x="526" y="1402"/>
                  </a:lnTo>
                  <a:cubicBezTo>
                    <a:pt x="1054" y="1240"/>
                    <a:pt x="1161" y="780"/>
                    <a:pt x="1161" y="780"/>
                  </a:cubicBezTo>
                  <a:cubicBezTo>
                    <a:pt x="1161" y="780"/>
                    <a:pt x="1041" y="660"/>
                    <a:pt x="688" y="294"/>
                  </a:cubicBezTo>
                  <a:cubicBezTo>
                    <a:pt x="466" y="72"/>
                    <a:pt x="294" y="0"/>
                    <a:pt x="17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77"/>
            <p:cNvSpPr/>
            <p:nvPr/>
          </p:nvSpPr>
          <p:spPr>
            <a:xfrm>
              <a:off x="2379172" y="3853050"/>
              <a:ext cx="394220" cy="427850"/>
            </a:xfrm>
            <a:custGeom>
              <a:avLst/>
              <a:gdLst/>
              <a:ahLst/>
              <a:cxnLst/>
              <a:rect l="l" t="t" r="r" b="b"/>
              <a:pathLst>
                <a:path w="2661" h="2888" extrusionOk="0">
                  <a:moveTo>
                    <a:pt x="798" y="1"/>
                  </a:moveTo>
                  <a:cubicBezTo>
                    <a:pt x="717" y="202"/>
                    <a:pt x="500" y="419"/>
                    <a:pt x="312" y="1012"/>
                  </a:cubicBezTo>
                  <a:cubicBezTo>
                    <a:pt x="69" y="1822"/>
                    <a:pt x="1" y="2282"/>
                    <a:pt x="1" y="2713"/>
                  </a:cubicBezTo>
                  <a:cubicBezTo>
                    <a:pt x="1" y="2713"/>
                    <a:pt x="513" y="2888"/>
                    <a:pt x="1323" y="2888"/>
                  </a:cubicBezTo>
                  <a:cubicBezTo>
                    <a:pt x="2133" y="2888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62" y="419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77"/>
            <p:cNvSpPr/>
            <p:nvPr/>
          </p:nvSpPr>
          <p:spPr>
            <a:xfrm>
              <a:off x="26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4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77"/>
            <p:cNvSpPr/>
            <p:nvPr/>
          </p:nvSpPr>
          <p:spPr>
            <a:xfrm>
              <a:off x="2321098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77"/>
            <p:cNvSpPr/>
            <p:nvPr/>
          </p:nvSpPr>
          <p:spPr>
            <a:xfrm>
              <a:off x="2261098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849"/>
                    <a:pt x="419" y="3186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607" y="1067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77"/>
            <p:cNvSpPr/>
            <p:nvPr/>
          </p:nvSpPr>
          <p:spPr>
            <a:xfrm>
              <a:off x="2285098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77"/>
            <p:cNvSpPr/>
            <p:nvPr/>
          </p:nvSpPr>
          <p:spPr>
            <a:xfrm>
              <a:off x="2681098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77"/>
            <p:cNvSpPr/>
            <p:nvPr/>
          </p:nvSpPr>
          <p:spPr>
            <a:xfrm>
              <a:off x="2365246" y="3296753"/>
              <a:ext cx="394517" cy="160147"/>
            </a:xfrm>
            <a:custGeom>
              <a:avLst/>
              <a:gdLst/>
              <a:ahLst/>
              <a:cxnLst/>
              <a:rect l="l" t="t" r="r" b="b"/>
              <a:pathLst>
                <a:path w="2663" h="1081" extrusionOk="0">
                  <a:moveTo>
                    <a:pt x="2350" y="1"/>
                  </a:moveTo>
                  <a:lnTo>
                    <a:pt x="1" y="43"/>
                  </a:lnTo>
                  <a:cubicBezTo>
                    <a:pt x="269" y="890"/>
                    <a:pt x="967" y="1080"/>
                    <a:pt x="1339" y="1080"/>
                  </a:cubicBezTo>
                  <a:cubicBezTo>
                    <a:pt x="1451" y="1080"/>
                    <a:pt x="1534" y="1063"/>
                    <a:pt x="1566" y="1041"/>
                  </a:cubicBezTo>
                  <a:cubicBezTo>
                    <a:pt x="1715" y="934"/>
                    <a:pt x="1566" y="312"/>
                    <a:pt x="1566" y="312"/>
                  </a:cubicBezTo>
                  <a:lnTo>
                    <a:pt x="1566" y="312"/>
                  </a:lnTo>
                  <a:cubicBezTo>
                    <a:pt x="1713" y="843"/>
                    <a:pt x="2219" y="1038"/>
                    <a:pt x="2475" y="1038"/>
                  </a:cubicBezTo>
                  <a:cubicBezTo>
                    <a:pt x="2597" y="1038"/>
                    <a:pt x="2662" y="994"/>
                    <a:pt x="2606" y="921"/>
                  </a:cubicBezTo>
                  <a:cubicBezTo>
                    <a:pt x="2431" y="691"/>
                    <a:pt x="2350" y="1"/>
                    <a:pt x="2350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77"/>
            <p:cNvSpPr/>
            <p:nvPr/>
          </p:nvSpPr>
          <p:spPr>
            <a:xfrm>
              <a:off x="2492950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77"/>
            <p:cNvSpPr/>
            <p:nvPr/>
          </p:nvSpPr>
          <p:spPr>
            <a:xfrm>
              <a:off x="2491024" y="3611568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05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77"/>
            <p:cNvSpPr/>
            <p:nvPr/>
          </p:nvSpPr>
          <p:spPr>
            <a:xfrm>
              <a:off x="2587321" y="3458975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64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77"/>
            <p:cNvSpPr/>
            <p:nvPr/>
          </p:nvSpPr>
          <p:spPr>
            <a:xfrm>
              <a:off x="2597098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541" y="1"/>
                  </a:moveTo>
                  <a:cubicBezTo>
                    <a:pt x="425" y="1"/>
                    <a:pt x="31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18" y="108"/>
                    <a:pt x="546" y="108"/>
                  </a:cubicBezTo>
                  <a:cubicBezTo>
                    <a:pt x="581" y="108"/>
                    <a:pt x="615" y="112"/>
                    <a:pt x="649" y="119"/>
                  </a:cubicBezTo>
                  <a:cubicBezTo>
                    <a:pt x="756" y="145"/>
                    <a:pt x="866" y="200"/>
                    <a:pt x="934" y="281"/>
                  </a:cubicBezTo>
                  <a:cubicBezTo>
                    <a:pt x="1015" y="375"/>
                    <a:pt x="1015" y="495"/>
                    <a:pt x="1096" y="576"/>
                  </a:cubicBezTo>
                  <a:cubicBezTo>
                    <a:pt x="1105" y="585"/>
                    <a:pt x="1121" y="596"/>
                    <a:pt x="1133" y="596"/>
                  </a:cubicBezTo>
                  <a:cubicBezTo>
                    <a:pt x="1139" y="596"/>
                    <a:pt x="1144" y="594"/>
                    <a:pt x="1148" y="589"/>
                  </a:cubicBezTo>
                  <a:cubicBezTo>
                    <a:pt x="1216" y="456"/>
                    <a:pt x="1109" y="281"/>
                    <a:pt x="1015" y="184"/>
                  </a:cubicBezTo>
                  <a:cubicBezTo>
                    <a:pt x="918" y="90"/>
                    <a:pt x="772" y="22"/>
                    <a:pt x="636" y="9"/>
                  </a:cubicBezTo>
                  <a:cubicBezTo>
                    <a:pt x="604" y="3"/>
                    <a:pt x="573" y="1"/>
                    <a:pt x="54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77"/>
            <p:cNvSpPr/>
            <p:nvPr/>
          </p:nvSpPr>
          <p:spPr>
            <a:xfrm>
              <a:off x="2605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77"/>
            <p:cNvSpPr/>
            <p:nvPr/>
          </p:nvSpPr>
          <p:spPr>
            <a:xfrm>
              <a:off x="2619173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6" y="1"/>
                    <a:pt x="1" y="53"/>
                    <a:pt x="1" y="134"/>
                  </a:cubicBezTo>
                  <a:cubicBezTo>
                    <a:pt x="1" y="202"/>
                    <a:pt x="56" y="257"/>
                    <a:pt x="121" y="257"/>
                  </a:cubicBezTo>
                  <a:cubicBezTo>
                    <a:pt x="189" y="257"/>
                    <a:pt x="257" y="202"/>
                    <a:pt x="257" y="134"/>
                  </a:cubicBezTo>
                  <a:cubicBezTo>
                    <a:pt x="257" y="53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77"/>
            <p:cNvSpPr/>
            <p:nvPr/>
          </p:nvSpPr>
          <p:spPr>
            <a:xfrm>
              <a:off x="2311024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77"/>
            <p:cNvSpPr/>
            <p:nvPr/>
          </p:nvSpPr>
          <p:spPr>
            <a:xfrm>
              <a:off x="2300950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60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93" y="585"/>
                    <a:pt x="109" y="596"/>
                    <a:pt x="122" y="596"/>
                  </a:cubicBezTo>
                  <a:cubicBezTo>
                    <a:pt x="128" y="596"/>
                    <a:pt x="133" y="594"/>
                    <a:pt x="137" y="589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2" y="107"/>
                    <a:pt x="697" y="107"/>
                  </a:cubicBezTo>
                  <a:cubicBezTo>
                    <a:pt x="919" y="107"/>
                    <a:pt x="1133" y="249"/>
                    <a:pt x="1203" y="482"/>
                  </a:cubicBezTo>
                  <a:cubicBezTo>
                    <a:pt x="1207" y="486"/>
                    <a:pt x="1209" y="487"/>
                    <a:pt x="1211" y="487"/>
                  </a:cubicBezTo>
                  <a:cubicBezTo>
                    <a:pt x="1216" y="487"/>
                    <a:pt x="1216" y="478"/>
                    <a:pt x="1216" y="469"/>
                  </a:cubicBezTo>
                  <a:cubicBezTo>
                    <a:pt x="1190" y="307"/>
                    <a:pt x="1122" y="171"/>
                    <a:pt x="973" y="77"/>
                  </a:cubicBezTo>
                  <a:cubicBezTo>
                    <a:pt x="879" y="25"/>
                    <a:pt x="771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77"/>
            <p:cNvSpPr/>
            <p:nvPr/>
          </p:nvSpPr>
          <p:spPr>
            <a:xfrm>
              <a:off x="2353246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77"/>
            <p:cNvSpPr/>
            <p:nvPr/>
          </p:nvSpPr>
          <p:spPr>
            <a:xfrm>
              <a:off x="236717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7" y="1"/>
                  </a:moveTo>
                  <a:cubicBezTo>
                    <a:pt x="69" y="1"/>
                    <a:pt x="1" y="53"/>
                    <a:pt x="1" y="134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53"/>
                    <a:pt x="202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77"/>
            <p:cNvSpPr/>
            <p:nvPr/>
          </p:nvSpPr>
          <p:spPr>
            <a:xfrm>
              <a:off x="2633098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95" y="4"/>
                    <a:pt x="69" y="4"/>
                    <a:pt x="56" y="20"/>
                  </a:cubicBezTo>
                  <a:cubicBezTo>
                    <a:pt x="27" y="33"/>
                    <a:pt x="1" y="59"/>
                    <a:pt x="1" y="85"/>
                  </a:cubicBezTo>
                  <a:cubicBezTo>
                    <a:pt x="1" y="140"/>
                    <a:pt x="43" y="166"/>
                    <a:pt x="95" y="166"/>
                  </a:cubicBezTo>
                  <a:cubicBezTo>
                    <a:pt x="124" y="182"/>
                    <a:pt x="163" y="182"/>
                    <a:pt x="205" y="195"/>
                  </a:cubicBezTo>
                  <a:cubicBezTo>
                    <a:pt x="231" y="195"/>
                    <a:pt x="257" y="195"/>
                    <a:pt x="270" y="208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94" y="344"/>
                    <a:pt x="623" y="344"/>
                  </a:cubicBezTo>
                  <a:cubicBezTo>
                    <a:pt x="636" y="344"/>
                    <a:pt x="662" y="344"/>
                    <a:pt x="675" y="328"/>
                  </a:cubicBezTo>
                  <a:lnTo>
                    <a:pt x="675" y="302"/>
                  </a:ln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77"/>
            <p:cNvSpPr/>
            <p:nvPr/>
          </p:nvSpPr>
          <p:spPr>
            <a:xfrm>
              <a:off x="2345098" y="3382086"/>
              <a:ext cx="102370" cy="46222"/>
            </a:xfrm>
            <a:custGeom>
              <a:avLst/>
              <a:gdLst/>
              <a:ahLst/>
              <a:cxnLst/>
              <a:rect l="l" t="t" r="r" b="b"/>
              <a:pathLst>
                <a:path w="691" h="312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82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5"/>
                    <a:pt x="10" y="311"/>
                    <a:pt x="20" y="311"/>
                  </a:cubicBezTo>
                  <a:cubicBezTo>
                    <a:pt x="28" y="311"/>
                    <a:pt x="36" y="308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75" y="47"/>
                    <a:pt x="649" y="21"/>
                  </a:cubicBezTo>
                  <a:cubicBezTo>
                    <a:pt x="623" y="5"/>
                    <a:pt x="610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77"/>
            <p:cNvSpPr/>
            <p:nvPr/>
          </p:nvSpPr>
          <p:spPr>
            <a:xfrm>
              <a:off x="2809247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8" y="1280"/>
                  </a:cubicBezTo>
                  <a:cubicBezTo>
                    <a:pt x="493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77"/>
            <p:cNvSpPr/>
            <p:nvPr/>
          </p:nvSpPr>
          <p:spPr>
            <a:xfrm>
              <a:off x="2804950" y="3488901"/>
              <a:ext cx="122518" cy="74963"/>
            </a:xfrm>
            <a:custGeom>
              <a:avLst/>
              <a:gdLst/>
              <a:ahLst/>
              <a:cxnLst/>
              <a:rect l="l" t="t" r="r" b="b"/>
              <a:pathLst>
                <a:path w="827" h="506" extrusionOk="0">
                  <a:moveTo>
                    <a:pt x="373" y="1"/>
                  </a:moveTo>
                  <a:cubicBezTo>
                    <a:pt x="219" y="1"/>
                    <a:pt x="66" y="71"/>
                    <a:pt x="17" y="230"/>
                  </a:cubicBezTo>
                  <a:cubicBezTo>
                    <a:pt x="1" y="243"/>
                    <a:pt x="30" y="256"/>
                    <a:pt x="43" y="256"/>
                  </a:cubicBezTo>
                  <a:cubicBezTo>
                    <a:pt x="98" y="217"/>
                    <a:pt x="137" y="162"/>
                    <a:pt x="192" y="123"/>
                  </a:cubicBezTo>
                  <a:cubicBezTo>
                    <a:pt x="242" y="101"/>
                    <a:pt x="290" y="89"/>
                    <a:pt x="345" y="89"/>
                  </a:cubicBezTo>
                  <a:cubicBezTo>
                    <a:pt x="364" y="89"/>
                    <a:pt x="385" y="90"/>
                    <a:pt x="406" y="94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54" y="460"/>
                    <a:pt x="299" y="460"/>
                    <a:pt x="260" y="486"/>
                  </a:cubicBezTo>
                  <a:cubicBezTo>
                    <a:pt x="260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9" y="259"/>
                    <a:pt x="529" y="123"/>
                  </a:cubicBezTo>
                  <a:lnTo>
                    <a:pt x="529" y="123"/>
                  </a:lnTo>
                  <a:cubicBezTo>
                    <a:pt x="636" y="162"/>
                    <a:pt x="717" y="256"/>
                    <a:pt x="717" y="392"/>
                  </a:cubicBezTo>
                  <a:lnTo>
                    <a:pt x="730" y="392"/>
                  </a:lnTo>
                  <a:cubicBezTo>
                    <a:pt x="826" y="151"/>
                    <a:pt x="598" y="1"/>
                    <a:pt x="3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77"/>
            <p:cNvSpPr/>
            <p:nvPr/>
          </p:nvSpPr>
          <p:spPr>
            <a:xfrm>
              <a:off x="2235172" y="3154234"/>
              <a:ext cx="638071" cy="385332"/>
            </a:xfrm>
            <a:custGeom>
              <a:avLst/>
              <a:gdLst/>
              <a:ahLst/>
              <a:cxnLst/>
              <a:rect l="l" t="t" r="r" b="b"/>
              <a:pathLst>
                <a:path w="4307" h="2601" extrusionOk="0">
                  <a:moveTo>
                    <a:pt x="2142" y="1"/>
                  </a:moveTo>
                  <a:cubicBezTo>
                    <a:pt x="1453" y="1"/>
                    <a:pt x="869" y="206"/>
                    <a:pt x="500" y="733"/>
                  </a:cubicBezTo>
                  <a:cubicBezTo>
                    <a:pt x="1" y="1449"/>
                    <a:pt x="270" y="2544"/>
                    <a:pt x="270" y="2544"/>
                  </a:cubicBezTo>
                  <a:cubicBezTo>
                    <a:pt x="380" y="1274"/>
                    <a:pt x="785" y="1125"/>
                    <a:pt x="879" y="1005"/>
                  </a:cubicBezTo>
                  <a:lnTo>
                    <a:pt x="1365" y="1206"/>
                  </a:lnTo>
                  <a:cubicBezTo>
                    <a:pt x="1570" y="1285"/>
                    <a:pt x="1788" y="1326"/>
                    <a:pt x="2005" y="1326"/>
                  </a:cubicBezTo>
                  <a:cubicBezTo>
                    <a:pt x="2231" y="1326"/>
                    <a:pt x="2455" y="1282"/>
                    <a:pt x="2661" y="1193"/>
                  </a:cubicBezTo>
                  <a:lnTo>
                    <a:pt x="3228" y="963"/>
                  </a:lnTo>
                  <a:cubicBezTo>
                    <a:pt x="3442" y="1598"/>
                    <a:pt x="3808" y="1909"/>
                    <a:pt x="3808" y="1909"/>
                  </a:cubicBezTo>
                  <a:cubicBezTo>
                    <a:pt x="3834" y="2045"/>
                    <a:pt x="3834" y="2489"/>
                    <a:pt x="3889" y="2583"/>
                  </a:cubicBezTo>
                  <a:cubicBezTo>
                    <a:pt x="3896" y="2594"/>
                    <a:pt x="3906" y="2600"/>
                    <a:pt x="3918" y="2600"/>
                  </a:cubicBezTo>
                  <a:cubicBezTo>
                    <a:pt x="4005" y="2600"/>
                    <a:pt x="4208" y="2320"/>
                    <a:pt x="4268" y="1883"/>
                  </a:cubicBezTo>
                  <a:cubicBezTo>
                    <a:pt x="4307" y="720"/>
                    <a:pt x="3578" y="195"/>
                    <a:pt x="2904" y="72"/>
                  </a:cubicBezTo>
                  <a:cubicBezTo>
                    <a:pt x="2640" y="26"/>
                    <a:pt x="2384" y="1"/>
                    <a:pt x="2142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77"/>
            <p:cNvSpPr/>
            <p:nvPr/>
          </p:nvSpPr>
          <p:spPr>
            <a:xfrm>
              <a:off x="2475321" y="3675420"/>
              <a:ext cx="164888" cy="44000"/>
            </a:xfrm>
            <a:custGeom>
              <a:avLst/>
              <a:gdLst/>
              <a:ahLst/>
              <a:cxnLst/>
              <a:rect l="l" t="t" r="r" b="b"/>
              <a:pathLst>
                <a:path w="1113" h="297" extrusionOk="0">
                  <a:moveTo>
                    <a:pt x="1062" y="0"/>
                  </a:moveTo>
                  <a:cubicBezTo>
                    <a:pt x="1052" y="0"/>
                    <a:pt x="1044" y="3"/>
                    <a:pt x="1040" y="11"/>
                  </a:cubicBezTo>
                  <a:cubicBezTo>
                    <a:pt x="887" y="172"/>
                    <a:pt x="649" y="242"/>
                    <a:pt x="412" y="242"/>
                  </a:cubicBezTo>
                  <a:cubicBezTo>
                    <a:pt x="272" y="242"/>
                    <a:pt x="133" y="217"/>
                    <a:pt x="13" y="173"/>
                  </a:cubicBezTo>
                  <a:cubicBezTo>
                    <a:pt x="10" y="170"/>
                    <a:pt x="8" y="169"/>
                    <a:pt x="7" y="169"/>
                  </a:cubicBezTo>
                  <a:cubicBezTo>
                    <a:pt x="0" y="169"/>
                    <a:pt x="2" y="188"/>
                    <a:pt x="13" y="199"/>
                  </a:cubicBezTo>
                  <a:cubicBezTo>
                    <a:pt x="129" y="264"/>
                    <a:pt x="276" y="296"/>
                    <a:pt x="426" y="296"/>
                  </a:cubicBezTo>
                  <a:cubicBezTo>
                    <a:pt x="677" y="296"/>
                    <a:pt x="940" y="207"/>
                    <a:pt x="1092" y="37"/>
                  </a:cubicBezTo>
                  <a:cubicBezTo>
                    <a:pt x="1112" y="18"/>
                    <a:pt x="1084" y="0"/>
                    <a:pt x="1062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77"/>
            <p:cNvSpPr/>
            <p:nvPr/>
          </p:nvSpPr>
          <p:spPr>
            <a:xfrm>
              <a:off x="2623024" y="3662976"/>
              <a:ext cx="30370" cy="22815"/>
            </a:xfrm>
            <a:custGeom>
              <a:avLst/>
              <a:gdLst/>
              <a:ahLst/>
              <a:cxnLst/>
              <a:rect l="l" t="t" r="r" b="b"/>
              <a:pathLst>
                <a:path w="205" h="154" extrusionOk="0">
                  <a:moveTo>
                    <a:pt x="30" y="1"/>
                  </a:moveTo>
                  <a:cubicBezTo>
                    <a:pt x="1" y="27"/>
                    <a:pt x="30" y="82"/>
                    <a:pt x="56" y="108"/>
                  </a:cubicBezTo>
                  <a:cubicBezTo>
                    <a:pt x="77" y="129"/>
                    <a:pt x="119" y="153"/>
                    <a:pt x="155" y="153"/>
                  </a:cubicBezTo>
                  <a:cubicBezTo>
                    <a:pt x="162" y="153"/>
                    <a:pt x="169" y="152"/>
                    <a:pt x="176" y="150"/>
                  </a:cubicBezTo>
                  <a:cubicBezTo>
                    <a:pt x="192" y="150"/>
                    <a:pt x="205" y="121"/>
                    <a:pt x="192" y="108"/>
                  </a:cubicBezTo>
                  <a:lnTo>
                    <a:pt x="137" y="108"/>
                  </a:lnTo>
                  <a:cubicBezTo>
                    <a:pt x="82" y="95"/>
                    <a:pt x="69" y="53"/>
                    <a:pt x="4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214" y="794489"/>
            <a:ext cx="3431557" cy="2292173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9" name="Google Shape;697;p24"/>
          <p:cNvSpPr txBox="1">
            <a:spLocks/>
          </p:cNvSpPr>
          <p:nvPr/>
        </p:nvSpPr>
        <p:spPr>
          <a:xfrm flipH="1">
            <a:off x="1402403" y="13973"/>
            <a:ext cx="6222570" cy="54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685800"/>
            <a:r>
              <a:rPr lang="en-US" sz="2800" dirty="0" err="1">
                <a:solidFill>
                  <a:srgbClr val="FF0000"/>
                </a:solidFill>
                <a:latin typeface="Pacifico" panose="00000500000000000000" pitchFamily="2" charset="0"/>
                <a:cs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Pacifico" panose="000005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Pacifico" panose="00000500000000000000" pitchFamily="2" charset="0"/>
                <a:cs typeface="Calibri" panose="020F0502020204030204" pitchFamily="34" charset="0"/>
              </a:rPr>
              <a:t>Phong</a:t>
            </a:r>
            <a:r>
              <a:rPr lang="en-US" sz="2800" dirty="0">
                <a:solidFill>
                  <a:srgbClr val="FF0000"/>
                </a:solidFill>
                <a:latin typeface="Pacifico" panose="000005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Pacifico" panose="00000500000000000000" pitchFamily="2" charset="0"/>
                <a:cs typeface="Calibri" panose="020F0502020204030204" pitchFamily="34" charset="0"/>
              </a:rPr>
              <a:t>Nha</a:t>
            </a:r>
            <a:r>
              <a:rPr lang="en-US" sz="2800" dirty="0">
                <a:solidFill>
                  <a:srgbClr val="FF0000"/>
                </a:solidFill>
                <a:latin typeface="Pacifico" panose="00000500000000000000" pitchFamily="2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Pacifico" panose="00000500000000000000" pitchFamily="2" charset="0"/>
                <a:cs typeface="Calibri" panose="020F0502020204030204" pitchFamily="34" charset="0"/>
              </a:rPr>
              <a:t>tại</a:t>
            </a:r>
            <a:r>
              <a:rPr lang="en-US" sz="2800" dirty="0">
                <a:solidFill>
                  <a:srgbClr val="FF0000"/>
                </a:solidFill>
                <a:latin typeface="Pacifico" panose="000005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Pacifico" panose="00000500000000000000" pitchFamily="2" charset="0"/>
                <a:cs typeface="Calibri" panose="020F0502020204030204" pitchFamily="34" charset="0"/>
              </a:rPr>
              <a:t>Quảng</a:t>
            </a:r>
            <a:r>
              <a:rPr lang="en-US" sz="2800" dirty="0">
                <a:solidFill>
                  <a:srgbClr val="FF0000"/>
                </a:solidFill>
                <a:latin typeface="Pacifico" panose="000005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Pacifico" panose="00000500000000000000" pitchFamily="2" charset="0"/>
                <a:cs typeface="Calibri" panose="020F0502020204030204" pitchFamily="34" charset="0"/>
              </a:rPr>
              <a:t>Bình</a:t>
            </a:r>
            <a:endParaRPr lang="en-US" sz="2800" dirty="0">
              <a:solidFill>
                <a:srgbClr val="FF0000"/>
              </a:solidFill>
              <a:latin typeface="Pacifico" panose="000005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Động Phong Nha - Quảng Bì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755" y="748271"/>
            <a:ext cx="3647237" cy="2369374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1787;p45"/>
          <p:cNvSpPr/>
          <p:nvPr/>
        </p:nvSpPr>
        <p:spPr>
          <a:xfrm>
            <a:off x="-110651" y="-41852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42" name="Google Shape;3342;p77"/>
          <p:cNvGrpSpPr/>
          <p:nvPr/>
        </p:nvGrpSpPr>
        <p:grpSpPr>
          <a:xfrm>
            <a:off x="859701" y="3672266"/>
            <a:ext cx="850190" cy="1346407"/>
            <a:chOff x="2060950" y="1404748"/>
            <a:chExt cx="918366" cy="1454373"/>
          </a:xfrm>
        </p:grpSpPr>
        <p:sp>
          <p:nvSpPr>
            <p:cNvPr id="3343" name="Google Shape;3343;p77"/>
            <p:cNvSpPr/>
            <p:nvPr/>
          </p:nvSpPr>
          <p:spPr>
            <a:xfrm>
              <a:off x="2187172" y="2160009"/>
              <a:ext cx="308295" cy="355110"/>
            </a:xfrm>
            <a:custGeom>
              <a:avLst/>
              <a:gdLst/>
              <a:ahLst/>
              <a:cxnLst/>
              <a:rect l="l" t="t" r="r" b="b"/>
              <a:pathLst>
                <a:path w="2081" h="2397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2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5" y="1437"/>
                  </a:cubicBezTo>
                  <a:cubicBezTo>
                    <a:pt x="406" y="1492"/>
                    <a:pt x="380" y="1547"/>
                    <a:pt x="338" y="1573"/>
                  </a:cubicBezTo>
                  <a:cubicBezTo>
                    <a:pt x="283" y="1628"/>
                    <a:pt x="218" y="1641"/>
                    <a:pt x="150" y="1654"/>
                  </a:cubicBezTo>
                  <a:cubicBezTo>
                    <a:pt x="121" y="1667"/>
                    <a:pt x="69" y="1667"/>
                    <a:pt x="40" y="1709"/>
                  </a:cubicBezTo>
                  <a:cubicBezTo>
                    <a:pt x="1" y="1735"/>
                    <a:pt x="27" y="1774"/>
                    <a:pt x="56" y="1803"/>
                  </a:cubicBezTo>
                  <a:cubicBezTo>
                    <a:pt x="73" y="1807"/>
                    <a:pt x="89" y="1809"/>
                    <a:pt x="105" y="1809"/>
                  </a:cubicBezTo>
                  <a:cubicBezTo>
                    <a:pt x="137" y="1809"/>
                    <a:pt x="167" y="1803"/>
                    <a:pt x="202" y="1803"/>
                  </a:cubicBezTo>
                  <a:cubicBezTo>
                    <a:pt x="202" y="1803"/>
                    <a:pt x="218" y="1803"/>
                    <a:pt x="218" y="1816"/>
                  </a:cubicBezTo>
                  <a:cubicBezTo>
                    <a:pt x="231" y="1829"/>
                    <a:pt x="218" y="1842"/>
                    <a:pt x="218" y="1842"/>
                  </a:cubicBezTo>
                  <a:cubicBezTo>
                    <a:pt x="189" y="1884"/>
                    <a:pt x="163" y="1910"/>
                    <a:pt x="150" y="1936"/>
                  </a:cubicBezTo>
                  <a:cubicBezTo>
                    <a:pt x="121" y="1978"/>
                    <a:pt x="40" y="2072"/>
                    <a:pt x="69" y="2127"/>
                  </a:cubicBezTo>
                  <a:cubicBezTo>
                    <a:pt x="78" y="2136"/>
                    <a:pt x="100" y="2145"/>
                    <a:pt x="123" y="2145"/>
                  </a:cubicBezTo>
                  <a:cubicBezTo>
                    <a:pt x="132" y="2145"/>
                    <a:pt x="141" y="2144"/>
                    <a:pt x="150" y="2140"/>
                  </a:cubicBezTo>
                  <a:cubicBezTo>
                    <a:pt x="176" y="2127"/>
                    <a:pt x="202" y="2098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3" y="2017"/>
                    <a:pt x="312" y="2017"/>
                  </a:cubicBezTo>
                  <a:cubicBezTo>
                    <a:pt x="325" y="2017"/>
                    <a:pt x="325" y="2046"/>
                    <a:pt x="312" y="2046"/>
                  </a:cubicBezTo>
                  <a:cubicBezTo>
                    <a:pt x="312" y="2059"/>
                    <a:pt x="312" y="2072"/>
                    <a:pt x="299" y="2085"/>
                  </a:cubicBezTo>
                  <a:cubicBezTo>
                    <a:pt x="283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0"/>
                  </a:cubicBezTo>
                  <a:cubicBezTo>
                    <a:pt x="218" y="2276"/>
                    <a:pt x="231" y="2289"/>
                    <a:pt x="244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15"/>
                    <a:pt x="338" y="2289"/>
                  </a:cubicBezTo>
                  <a:cubicBezTo>
                    <a:pt x="364" y="2276"/>
                    <a:pt x="393" y="2247"/>
                    <a:pt x="406" y="2221"/>
                  </a:cubicBezTo>
                  <a:cubicBezTo>
                    <a:pt x="432" y="2195"/>
                    <a:pt x="461" y="2166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66"/>
                  </a:lnTo>
                  <a:cubicBezTo>
                    <a:pt x="513" y="2179"/>
                    <a:pt x="500" y="2208"/>
                    <a:pt x="487" y="2221"/>
                  </a:cubicBezTo>
                  <a:cubicBezTo>
                    <a:pt x="487" y="2247"/>
                    <a:pt x="474" y="2260"/>
                    <a:pt x="474" y="2289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8" y="2382"/>
                    <a:pt x="500" y="2396"/>
                    <a:pt x="525" y="2396"/>
                  </a:cubicBezTo>
                  <a:cubicBezTo>
                    <a:pt x="538" y="2396"/>
                    <a:pt x="553" y="2392"/>
                    <a:pt x="568" y="2383"/>
                  </a:cubicBezTo>
                  <a:cubicBezTo>
                    <a:pt x="607" y="2357"/>
                    <a:pt x="675" y="2195"/>
                    <a:pt x="688" y="2179"/>
                  </a:cubicBezTo>
                  <a:cubicBezTo>
                    <a:pt x="769" y="2033"/>
                    <a:pt x="866" y="1910"/>
                    <a:pt x="960" y="1774"/>
                  </a:cubicBezTo>
                  <a:cubicBezTo>
                    <a:pt x="1122" y="1560"/>
                    <a:pt x="1459" y="1155"/>
                    <a:pt x="1595" y="1032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77"/>
            <p:cNvSpPr/>
            <p:nvPr/>
          </p:nvSpPr>
          <p:spPr>
            <a:xfrm>
              <a:off x="2060950" y="1404748"/>
              <a:ext cx="918366" cy="872885"/>
            </a:xfrm>
            <a:custGeom>
              <a:avLst/>
              <a:gdLst/>
              <a:ahLst/>
              <a:cxnLst/>
              <a:rect l="l" t="t" r="r" b="b"/>
              <a:pathLst>
                <a:path w="6199" h="5892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827" y="3486"/>
                    <a:pt x="124" y="4659"/>
                    <a:pt x="1135" y="5375"/>
                  </a:cubicBezTo>
                  <a:cubicBezTo>
                    <a:pt x="1632" y="5726"/>
                    <a:pt x="2482" y="5891"/>
                    <a:pt x="3312" y="5891"/>
                  </a:cubicBezTo>
                  <a:cubicBezTo>
                    <a:pt x="4175" y="5891"/>
                    <a:pt x="5017" y="5712"/>
                    <a:pt x="5415" y="5375"/>
                  </a:cubicBezTo>
                  <a:cubicBezTo>
                    <a:pt x="6199" y="4714"/>
                    <a:pt x="5564" y="3551"/>
                    <a:pt x="5415" y="3389"/>
                  </a:cubicBezTo>
                  <a:lnTo>
                    <a:pt x="5590" y="2297"/>
                  </a:lnTo>
                  <a:cubicBezTo>
                    <a:pt x="5590" y="2297"/>
                    <a:pt x="5713" y="1662"/>
                    <a:pt x="5428" y="1325"/>
                  </a:cubicBezTo>
                  <a:cubicBezTo>
                    <a:pt x="5227" y="1085"/>
                    <a:pt x="5011" y="1050"/>
                    <a:pt x="4904" y="1050"/>
                  </a:cubicBezTo>
                  <a:cubicBezTo>
                    <a:pt x="4861" y="1050"/>
                    <a:pt x="4835" y="1056"/>
                    <a:pt x="4835" y="1056"/>
                  </a:cubicBezTo>
                  <a:cubicBezTo>
                    <a:pt x="4835" y="1056"/>
                    <a:pt x="4903" y="570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77"/>
            <p:cNvSpPr/>
            <p:nvPr/>
          </p:nvSpPr>
          <p:spPr>
            <a:xfrm>
              <a:off x="2377246" y="2078972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701"/>
                    <a:pt x="526" y="879"/>
                    <a:pt x="312" y="1579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79"/>
                  </a:cubicBezTo>
                  <a:cubicBezTo>
                    <a:pt x="2120" y="879"/>
                    <a:pt x="1864" y="701"/>
                    <a:pt x="1835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77"/>
            <p:cNvSpPr/>
            <p:nvPr/>
          </p:nvSpPr>
          <p:spPr>
            <a:xfrm>
              <a:off x="2499172" y="2078972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393"/>
                  </a:cubicBezTo>
                  <a:cubicBezTo>
                    <a:pt x="95" y="406"/>
                    <a:pt x="202" y="406"/>
                    <a:pt x="299" y="406"/>
                  </a:cubicBezTo>
                  <a:cubicBezTo>
                    <a:pt x="526" y="406"/>
                    <a:pt x="837" y="325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77"/>
            <p:cNvSpPr/>
            <p:nvPr/>
          </p:nvSpPr>
          <p:spPr>
            <a:xfrm>
              <a:off x="2319172" y="2562825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6" y="1689"/>
                  </a:lnTo>
                  <a:cubicBezTo>
                    <a:pt x="526" y="1689"/>
                    <a:pt x="270" y="1757"/>
                    <a:pt x="137" y="1838"/>
                  </a:cubicBezTo>
                  <a:cubicBezTo>
                    <a:pt x="1" y="1919"/>
                    <a:pt x="40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77"/>
            <p:cNvSpPr/>
            <p:nvPr/>
          </p:nvSpPr>
          <p:spPr>
            <a:xfrm>
              <a:off x="2583173" y="2562825"/>
              <a:ext cx="245925" cy="296295"/>
            </a:xfrm>
            <a:custGeom>
              <a:avLst/>
              <a:gdLst/>
              <a:ahLst/>
              <a:cxnLst/>
              <a:rect l="l" t="t" r="r" b="b"/>
              <a:pathLst>
                <a:path w="1660" h="2000" extrusionOk="0">
                  <a:moveTo>
                    <a:pt x="1" y="1"/>
                  </a:moveTo>
                  <a:lnTo>
                    <a:pt x="176" y="2000"/>
                  </a:lnTo>
                  <a:lnTo>
                    <a:pt x="1041" y="2000"/>
                  </a:lnTo>
                  <a:cubicBezTo>
                    <a:pt x="1621" y="2000"/>
                    <a:pt x="1660" y="1919"/>
                    <a:pt x="1527" y="1838"/>
                  </a:cubicBezTo>
                  <a:cubicBezTo>
                    <a:pt x="1391" y="1757"/>
                    <a:pt x="1135" y="1689"/>
                    <a:pt x="1135" y="1689"/>
                  </a:cubicBezTo>
                  <a:lnTo>
                    <a:pt x="1271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77"/>
            <p:cNvSpPr/>
            <p:nvPr/>
          </p:nvSpPr>
          <p:spPr>
            <a:xfrm>
              <a:off x="2379172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63"/>
                    <a:pt x="1174" y="863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77"/>
            <p:cNvSpPr/>
            <p:nvPr/>
          </p:nvSpPr>
          <p:spPr>
            <a:xfrm>
              <a:off x="2583173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82" y="863"/>
                  </a:lnTo>
                  <a:cubicBezTo>
                    <a:pt x="594" y="863"/>
                    <a:pt x="960" y="798"/>
                    <a:pt x="1203" y="730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77"/>
            <p:cNvSpPr/>
            <p:nvPr/>
          </p:nvSpPr>
          <p:spPr>
            <a:xfrm>
              <a:off x="2605247" y="2812900"/>
              <a:ext cx="223851" cy="46222"/>
            </a:xfrm>
            <a:custGeom>
              <a:avLst/>
              <a:gdLst/>
              <a:ahLst/>
              <a:cxnLst/>
              <a:rect l="l" t="t" r="r" b="b"/>
              <a:pathLst>
                <a:path w="1511" h="312" extrusionOk="0">
                  <a:moveTo>
                    <a:pt x="1" y="1"/>
                  </a:moveTo>
                  <a:lnTo>
                    <a:pt x="27" y="312"/>
                  </a:lnTo>
                  <a:lnTo>
                    <a:pt x="892" y="312"/>
                  </a:lnTo>
                  <a:cubicBezTo>
                    <a:pt x="1472" y="312"/>
                    <a:pt x="1511" y="231"/>
                    <a:pt x="1378" y="150"/>
                  </a:cubicBezTo>
                  <a:cubicBezTo>
                    <a:pt x="1242" y="69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77"/>
            <p:cNvSpPr/>
            <p:nvPr/>
          </p:nvSpPr>
          <p:spPr>
            <a:xfrm>
              <a:off x="2319172" y="2812900"/>
              <a:ext cx="224295" cy="46222"/>
            </a:xfrm>
            <a:custGeom>
              <a:avLst/>
              <a:gdLst/>
              <a:ahLst/>
              <a:cxnLst/>
              <a:rect l="l" t="t" r="r" b="b"/>
              <a:pathLst>
                <a:path w="1514" h="312" extrusionOk="0">
                  <a:moveTo>
                    <a:pt x="526" y="1"/>
                  </a:moveTo>
                  <a:cubicBezTo>
                    <a:pt x="526" y="1"/>
                    <a:pt x="270" y="69"/>
                    <a:pt x="137" y="150"/>
                  </a:cubicBezTo>
                  <a:cubicBezTo>
                    <a:pt x="1" y="231"/>
                    <a:pt x="40" y="312"/>
                    <a:pt x="623" y="312"/>
                  </a:cubicBezTo>
                  <a:lnTo>
                    <a:pt x="1485" y="312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77"/>
            <p:cNvSpPr/>
            <p:nvPr/>
          </p:nvSpPr>
          <p:spPr>
            <a:xfrm>
              <a:off x="2323024" y="2151713"/>
              <a:ext cx="172444" cy="207258"/>
            </a:xfrm>
            <a:custGeom>
              <a:avLst/>
              <a:gdLst/>
              <a:ahLst/>
              <a:cxnLst/>
              <a:rect l="l" t="t" r="r" b="b"/>
              <a:pathLst>
                <a:path w="1164" h="1399" extrusionOk="0">
                  <a:moveTo>
                    <a:pt x="984" y="0"/>
                  </a:moveTo>
                  <a:cubicBezTo>
                    <a:pt x="863" y="0"/>
                    <a:pt x="693" y="73"/>
                    <a:pt x="474" y="291"/>
                  </a:cubicBezTo>
                  <a:cubicBezTo>
                    <a:pt x="111" y="670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64" y="77"/>
                  </a:lnTo>
                  <a:cubicBezTo>
                    <a:pt x="1125" y="33"/>
                    <a:pt x="1065" y="0"/>
                    <a:pt x="984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77"/>
            <p:cNvSpPr/>
            <p:nvPr/>
          </p:nvSpPr>
          <p:spPr>
            <a:xfrm>
              <a:off x="2653247" y="2160009"/>
              <a:ext cx="305925" cy="355110"/>
            </a:xfrm>
            <a:custGeom>
              <a:avLst/>
              <a:gdLst/>
              <a:ahLst/>
              <a:cxnLst/>
              <a:rect l="l" t="t" r="r" b="b"/>
              <a:pathLst>
                <a:path w="2065" h="2397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32"/>
                  </a:lnTo>
                  <a:cubicBezTo>
                    <a:pt x="607" y="1155"/>
                    <a:pt x="879" y="1411"/>
                    <a:pt x="1135" y="1761"/>
                  </a:cubicBezTo>
                  <a:cubicBezTo>
                    <a:pt x="1229" y="1897"/>
                    <a:pt x="1310" y="2033"/>
                    <a:pt x="1391" y="2179"/>
                  </a:cubicBezTo>
                  <a:cubicBezTo>
                    <a:pt x="1391" y="2195"/>
                    <a:pt x="1472" y="2357"/>
                    <a:pt x="1511" y="2383"/>
                  </a:cubicBezTo>
                  <a:cubicBezTo>
                    <a:pt x="1526" y="2392"/>
                    <a:pt x="1540" y="2396"/>
                    <a:pt x="1553" y="2396"/>
                  </a:cubicBezTo>
                  <a:cubicBezTo>
                    <a:pt x="1578" y="2396"/>
                    <a:pt x="1598" y="2382"/>
                    <a:pt x="1608" y="2357"/>
                  </a:cubicBezTo>
                  <a:cubicBezTo>
                    <a:pt x="1621" y="2328"/>
                    <a:pt x="1621" y="2302"/>
                    <a:pt x="1608" y="2289"/>
                  </a:cubicBezTo>
                  <a:cubicBezTo>
                    <a:pt x="1608" y="2260"/>
                    <a:pt x="1592" y="2247"/>
                    <a:pt x="1592" y="2221"/>
                  </a:cubicBezTo>
                  <a:cubicBezTo>
                    <a:pt x="1579" y="2208"/>
                    <a:pt x="1566" y="2179"/>
                    <a:pt x="1566" y="2166"/>
                  </a:cubicBezTo>
                  <a:lnTo>
                    <a:pt x="1566" y="2140"/>
                  </a:lnTo>
                  <a:cubicBezTo>
                    <a:pt x="1566" y="2127"/>
                    <a:pt x="1579" y="2127"/>
                    <a:pt x="1579" y="2127"/>
                  </a:cubicBezTo>
                  <a:cubicBezTo>
                    <a:pt x="1592" y="2127"/>
                    <a:pt x="1592" y="2127"/>
                    <a:pt x="1592" y="2140"/>
                  </a:cubicBezTo>
                  <a:cubicBezTo>
                    <a:pt x="1621" y="2166"/>
                    <a:pt x="1647" y="2195"/>
                    <a:pt x="1660" y="2221"/>
                  </a:cubicBezTo>
                  <a:cubicBezTo>
                    <a:pt x="1689" y="2247"/>
                    <a:pt x="1702" y="2276"/>
                    <a:pt x="1728" y="2289"/>
                  </a:cubicBezTo>
                  <a:cubicBezTo>
                    <a:pt x="1754" y="2315"/>
                    <a:pt x="1783" y="2315"/>
                    <a:pt x="1809" y="2315"/>
                  </a:cubicBezTo>
                  <a:cubicBezTo>
                    <a:pt x="1822" y="2315"/>
                    <a:pt x="1835" y="2315"/>
                    <a:pt x="1835" y="2302"/>
                  </a:cubicBezTo>
                  <a:cubicBezTo>
                    <a:pt x="1851" y="2289"/>
                    <a:pt x="1851" y="2276"/>
                    <a:pt x="1851" y="2260"/>
                  </a:cubicBezTo>
                  <a:cubicBezTo>
                    <a:pt x="1851" y="2234"/>
                    <a:pt x="1835" y="2221"/>
                    <a:pt x="1835" y="2195"/>
                  </a:cubicBezTo>
                  <a:cubicBezTo>
                    <a:pt x="1822" y="2153"/>
                    <a:pt x="1796" y="2114"/>
                    <a:pt x="1770" y="2085"/>
                  </a:cubicBezTo>
                  <a:cubicBezTo>
                    <a:pt x="1770" y="2072"/>
                    <a:pt x="1770" y="2059"/>
                    <a:pt x="1754" y="2046"/>
                  </a:cubicBezTo>
                  <a:cubicBezTo>
                    <a:pt x="1754" y="2046"/>
                    <a:pt x="1754" y="2017"/>
                    <a:pt x="1770" y="2017"/>
                  </a:cubicBezTo>
                  <a:cubicBezTo>
                    <a:pt x="1783" y="2017"/>
                    <a:pt x="1796" y="2033"/>
                    <a:pt x="1809" y="2046"/>
                  </a:cubicBezTo>
                  <a:cubicBezTo>
                    <a:pt x="1822" y="2059"/>
                    <a:pt x="1835" y="2072"/>
                    <a:pt x="1851" y="2085"/>
                  </a:cubicBezTo>
                  <a:cubicBezTo>
                    <a:pt x="1877" y="2098"/>
                    <a:pt x="1903" y="2127"/>
                    <a:pt x="1932" y="2140"/>
                  </a:cubicBezTo>
                  <a:cubicBezTo>
                    <a:pt x="1940" y="2144"/>
                    <a:pt x="1947" y="2145"/>
                    <a:pt x="1954" y="2145"/>
                  </a:cubicBezTo>
                  <a:cubicBezTo>
                    <a:pt x="1972" y="2145"/>
                    <a:pt x="1988" y="2136"/>
                    <a:pt x="1997" y="2127"/>
                  </a:cubicBezTo>
                  <a:cubicBezTo>
                    <a:pt x="2039" y="2072"/>
                    <a:pt x="1958" y="1978"/>
                    <a:pt x="1932" y="1936"/>
                  </a:cubicBezTo>
                  <a:cubicBezTo>
                    <a:pt x="1916" y="1910"/>
                    <a:pt x="1890" y="1884"/>
                    <a:pt x="1864" y="1842"/>
                  </a:cubicBezTo>
                  <a:cubicBezTo>
                    <a:pt x="1864" y="1842"/>
                    <a:pt x="1851" y="1829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903" y="1803"/>
                    <a:pt x="1936" y="1809"/>
                    <a:pt x="1968" y="1809"/>
                  </a:cubicBezTo>
                  <a:cubicBezTo>
                    <a:pt x="1983" y="1809"/>
                    <a:pt x="1999" y="1807"/>
                    <a:pt x="2013" y="1803"/>
                  </a:cubicBezTo>
                  <a:cubicBezTo>
                    <a:pt x="2052" y="1774"/>
                    <a:pt x="2065" y="1735"/>
                    <a:pt x="2039" y="1709"/>
                  </a:cubicBezTo>
                  <a:cubicBezTo>
                    <a:pt x="2013" y="1667"/>
                    <a:pt x="1958" y="1667"/>
                    <a:pt x="1916" y="1654"/>
                  </a:cubicBezTo>
                  <a:cubicBezTo>
                    <a:pt x="1864" y="1641"/>
                    <a:pt x="1796" y="1628"/>
                    <a:pt x="1741" y="1573"/>
                  </a:cubicBezTo>
                  <a:cubicBezTo>
                    <a:pt x="1702" y="1547"/>
                    <a:pt x="1660" y="1492"/>
                    <a:pt x="1634" y="1437"/>
                  </a:cubicBezTo>
                  <a:cubicBezTo>
                    <a:pt x="1527" y="1317"/>
                    <a:pt x="1430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3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77"/>
            <p:cNvSpPr/>
            <p:nvPr/>
          </p:nvSpPr>
          <p:spPr>
            <a:xfrm>
              <a:off x="2653247" y="2151713"/>
              <a:ext cx="171999" cy="207258"/>
            </a:xfrm>
            <a:custGeom>
              <a:avLst/>
              <a:gdLst/>
              <a:ahLst/>
              <a:cxnLst/>
              <a:rect l="l" t="t" r="r" b="b"/>
              <a:pathLst>
                <a:path w="1161" h="1399" extrusionOk="0">
                  <a:moveTo>
                    <a:pt x="179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54" y="1237"/>
                    <a:pt x="1161" y="777"/>
                    <a:pt x="1161" y="777"/>
                  </a:cubicBezTo>
                  <a:cubicBezTo>
                    <a:pt x="1161" y="777"/>
                    <a:pt x="1041" y="670"/>
                    <a:pt x="688" y="291"/>
                  </a:cubicBezTo>
                  <a:cubicBezTo>
                    <a:pt x="470" y="73"/>
                    <a:pt x="301" y="0"/>
                    <a:pt x="179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77"/>
            <p:cNvSpPr/>
            <p:nvPr/>
          </p:nvSpPr>
          <p:spPr>
            <a:xfrm>
              <a:off x="2259172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5" y="202"/>
                    <a:pt x="231" y="1080"/>
                  </a:cubicBezTo>
                  <a:cubicBezTo>
                    <a:pt x="1" y="1958"/>
                    <a:pt x="40" y="2849"/>
                    <a:pt x="419" y="3199"/>
                  </a:cubicBezTo>
                  <a:cubicBezTo>
                    <a:pt x="785" y="3549"/>
                    <a:pt x="1391" y="3604"/>
                    <a:pt x="1919" y="3604"/>
                  </a:cubicBezTo>
                  <a:cubicBezTo>
                    <a:pt x="2431" y="3604"/>
                    <a:pt x="3037" y="3549"/>
                    <a:pt x="3416" y="3199"/>
                  </a:cubicBezTo>
                  <a:cubicBezTo>
                    <a:pt x="3782" y="2849"/>
                    <a:pt x="3821" y="1958"/>
                    <a:pt x="3604" y="1080"/>
                  </a:cubicBezTo>
                  <a:cubicBezTo>
                    <a:pt x="3377" y="202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77"/>
            <p:cNvSpPr/>
            <p:nvPr/>
          </p:nvSpPr>
          <p:spPr>
            <a:xfrm>
              <a:off x="2060950" y="1404748"/>
              <a:ext cx="716293" cy="516442"/>
            </a:xfrm>
            <a:custGeom>
              <a:avLst/>
              <a:gdLst/>
              <a:ahLst/>
              <a:cxnLst/>
              <a:rect l="l" t="t" r="r" b="b"/>
              <a:pathLst>
                <a:path w="4835" h="3486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2123" y="3363"/>
                    <a:pt x="1164" y="1581"/>
                    <a:pt x="2933" y="1202"/>
                  </a:cubicBezTo>
                  <a:cubicBezTo>
                    <a:pt x="3126" y="1162"/>
                    <a:pt x="3304" y="1145"/>
                    <a:pt x="3465" y="1145"/>
                  </a:cubicBezTo>
                  <a:cubicBezTo>
                    <a:pt x="3956" y="1145"/>
                    <a:pt x="4302" y="1300"/>
                    <a:pt x="4524" y="1432"/>
                  </a:cubicBezTo>
                  <a:lnTo>
                    <a:pt x="4835" y="1040"/>
                  </a:lnTo>
                  <a:lnTo>
                    <a:pt x="4835" y="975"/>
                  </a:lnTo>
                  <a:cubicBezTo>
                    <a:pt x="4822" y="813"/>
                    <a:pt x="4741" y="473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77"/>
            <p:cNvSpPr/>
            <p:nvPr/>
          </p:nvSpPr>
          <p:spPr>
            <a:xfrm>
              <a:off x="2283172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77"/>
            <p:cNvSpPr/>
            <p:nvPr/>
          </p:nvSpPr>
          <p:spPr>
            <a:xfrm>
              <a:off x="2679173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64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64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77"/>
            <p:cNvSpPr/>
            <p:nvPr/>
          </p:nvSpPr>
          <p:spPr>
            <a:xfrm>
              <a:off x="2491024" y="1924750"/>
              <a:ext cx="71259" cy="29629"/>
            </a:xfrm>
            <a:custGeom>
              <a:avLst/>
              <a:gdLst/>
              <a:ahLst/>
              <a:cxnLst/>
              <a:rect l="l" t="t" r="r" b="b"/>
              <a:pathLst>
                <a:path w="481" h="200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30" y="200"/>
                    <a:pt x="253" y="200"/>
                  </a:cubicBezTo>
                  <a:cubicBezTo>
                    <a:pt x="369" y="200"/>
                    <a:pt x="480" y="175"/>
                    <a:pt x="474" y="122"/>
                  </a:cubicBezTo>
                  <a:cubicBezTo>
                    <a:pt x="474" y="57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77"/>
            <p:cNvSpPr/>
            <p:nvPr/>
          </p:nvSpPr>
          <p:spPr>
            <a:xfrm>
              <a:off x="2489098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0" y="1"/>
                  </a:moveTo>
                  <a:cubicBezTo>
                    <a:pt x="150" y="1"/>
                    <a:pt x="28" y="58"/>
                    <a:pt x="1" y="167"/>
                  </a:cubicBezTo>
                  <a:lnTo>
                    <a:pt x="1" y="180"/>
                  </a:lnTo>
                  <a:cubicBezTo>
                    <a:pt x="82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08" y="58"/>
                    <a:pt x="390" y="1"/>
                    <a:pt x="27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77"/>
            <p:cNvSpPr/>
            <p:nvPr/>
          </p:nvSpPr>
          <p:spPr>
            <a:xfrm>
              <a:off x="2468950" y="1977194"/>
              <a:ext cx="163259" cy="45185"/>
            </a:xfrm>
            <a:custGeom>
              <a:avLst/>
              <a:gdLst/>
              <a:ahLst/>
              <a:cxnLst/>
              <a:rect l="l" t="t" r="r" b="b"/>
              <a:pathLst>
                <a:path w="1102" h="305" extrusionOk="0">
                  <a:moveTo>
                    <a:pt x="1055" y="0"/>
                  </a:moveTo>
                  <a:cubicBezTo>
                    <a:pt x="1045" y="0"/>
                    <a:pt x="1035" y="3"/>
                    <a:pt x="1028" y="11"/>
                  </a:cubicBezTo>
                  <a:cubicBezTo>
                    <a:pt x="878" y="179"/>
                    <a:pt x="651" y="253"/>
                    <a:pt x="423" y="253"/>
                  </a:cubicBezTo>
                  <a:cubicBezTo>
                    <a:pt x="282" y="253"/>
                    <a:pt x="141" y="225"/>
                    <a:pt x="17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3" y="304"/>
                    <a:pt x="420" y="304"/>
                  </a:cubicBezTo>
                  <a:cubicBezTo>
                    <a:pt x="669" y="304"/>
                    <a:pt x="930" y="209"/>
                    <a:pt x="1083" y="40"/>
                  </a:cubicBezTo>
                  <a:cubicBezTo>
                    <a:pt x="1101" y="19"/>
                    <a:pt x="1079" y="0"/>
                    <a:pt x="1055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77"/>
            <p:cNvSpPr/>
            <p:nvPr/>
          </p:nvSpPr>
          <p:spPr>
            <a:xfrm>
              <a:off x="2617247" y="1964750"/>
              <a:ext cx="29926" cy="22963"/>
            </a:xfrm>
            <a:custGeom>
              <a:avLst/>
              <a:gdLst/>
              <a:ahLst/>
              <a:cxnLst/>
              <a:rect l="l" t="t" r="r" b="b"/>
              <a:pathLst>
                <a:path w="202" h="155" extrusionOk="0">
                  <a:moveTo>
                    <a:pt x="27" y="1"/>
                  </a:moveTo>
                  <a:cubicBezTo>
                    <a:pt x="1" y="43"/>
                    <a:pt x="27" y="95"/>
                    <a:pt x="53" y="124"/>
                  </a:cubicBezTo>
                  <a:cubicBezTo>
                    <a:pt x="74" y="143"/>
                    <a:pt x="108" y="155"/>
                    <a:pt x="141" y="155"/>
                  </a:cubicBezTo>
                  <a:cubicBezTo>
                    <a:pt x="153" y="155"/>
                    <a:pt x="165" y="153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69" y="111"/>
                    <a:pt x="53" y="56"/>
                    <a:pt x="40" y="14"/>
                  </a:cubicBezTo>
                  <a:cubicBezTo>
                    <a:pt x="40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77"/>
            <p:cNvSpPr/>
            <p:nvPr/>
          </p:nvSpPr>
          <p:spPr>
            <a:xfrm>
              <a:off x="2585395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69"/>
                    <a:pt x="179" y="973"/>
                    <a:pt x="583" y="973"/>
                  </a:cubicBezTo>
                  <a:cubicBezTo>
                    <a:pt x="591" y="973"/>
                    <a:pt x="599" y="973"/>
                    <a:pt x="608" y="973"/>
                  </a:cubicBezTo>
                  <a:cubicBezTo>
                    <a:pt x="1065" y="947"/>
                    <a:pt x="1214" y="688"/>
                    <a:pt x="1175" y="432"/>
                  </a:cubicBezTo>
                  <a:cubicBezTo>
                    <a:pt x="1120" y="163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77"/>
            <p:cNvSpPr/>
            <p:nvPr/>
          </p:nvSpPr>
          <p:spPr>
            <a:xfrm>
              <a:off x="2595173" y="1760305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564" y="1"/>
                  </a:moveTo>
                  <a:cubicBezTo>
                    <a:pt x="440" y="1"/>
                    <a:pt x="319" y="30"/>
                    <a:pt x="218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7" y="483"/>
                    <a:pt x="11" y="483"/>
                  </a:cubicBezTo>
                  <a:cubicBezTo>
                    <a:pt x="12" y="483"/>
                    <a:pt x="14" y="481"/>
                    <a:pt x="14" y="477"/>
                  </a:cubicBezTo>
                  <a:cubicBezTo>
                    <a:pt x="86" y="250"/>
                    <a:pt x="328" y="107"/>
                    <a:pt x="561" y="107"/>
                  </a:cubicBezTo>
                  <a:cubicBezTo>
                    <a:pt x="591" y="107"/>
                    <a:pt x="620" y="109"/>
                    <a:pt x="649" y="114"/>
                  </a:cubicBezTo>
                  <a:cubicBezTo>
                    <a:pt x="756" y="140"/>
                    <a:pt x="866" y="195"/>
                    <a:pt x="931" y="276"/>
                  </a:cubicBezTo>
                  <a:cubicBezTo>
                    <a:pt x="1012" y="370"/>
                    <a:pt x="1028" y="490"/>
                    <a:pt x="1093" y="584"/>
                  </a:cubicBezTo>
                  <a:cubicBezTo>
                    <a:pt x="1102" y="593"/>
                    <a:pt x="1114" y="601"/>
                    <a:pt x="1126" y="601"/>
                  </a:cubicBezTo>
                  <a:cubicBezTo>
                    <a:pt x="1134" y="601"/>
                    <a:pt x="1142" y="596"/>
                    <a:pt x="1148" y="584"/>
                  </a:cubicBezTo>
                  <a:cubicBezTo>
                    <a:pt x="1216" y="451"/>
                    <a:pt x="1109" y="289"/>
                    <a:pt x="1012" y="195"/>
                  </a:cubicBezTo>
                  <a:cubicBezTo>
                    <a:pt x="918" y="85"/>
                    <a:pt x="769" y="17"/>
                    <a:pt x="636" y="4"/>
                  </a:cubicBezTo>
                  <a:cubicBezTo>
                    <a:pt x="612" y="2"/>
                    <a:pt x="588" y="1"/>
                    <a:pt x="56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77"/>
            <p:cNvSpPr/>
            <p:nvPr/>
          </p:nvSpPr>
          <p:spPr>
            <a:xfrm>
              <a:off x="2603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75" y="1"/>
                    <a:pt x="0" y="176"/>
                    <a:pt x="0" y="406"/>
                  </a:cubicBezTo>
                  <a:cubicBezTo>
                    <a:pt x="0" y="623"/>
                    <a:pt x="175" y="811"/>
                    <a:pt x="405" y="811"/>
                  </a:cubicBezTo>
                  <a:cubicBezTo>
                    <a:pt x="619" y="811"/>
                    <a:pt x="810" y="623"/>
                    <a:pt x="810" y="406"/>
                  </a:cubicBezTo>
                  <a:cubicBezTo>
                    <a:pt x="810" y="176"/>
                    <a:pt x="619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77"/>
            <p:cNvSpPr/>
            <p:nvPr/>
          </p:nvSpPr>
          <p:spPr>
            <a:xfrm>
              <a:off x="2615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77"/>
            <p:cNvSpPr/>
            <p:nvPr/>
          </p:nvSpPr>
          <p:spPr>
            <a:xfrm>
              <a:off x="2309098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63"/>
                    <a:pt x="43" y="432"/>
                  </a:cubicBezTo>
                  <a:cubicBezTo>
                    <a:pt x="1" y="688"/>
                    <a:pt x="163" y="947"/>
                    <a:pt x="610" y="973"/>
                  </a:cubicBezTo>
                  <a:cubicBezTo>
                    <a:pt x="618" y="973"/>
                    <a:pt x="627" y="973"/>
                    <a:pt x="635" y="973"/>
                  </a:cubicBezTo>
                  <a:cubicBezTo>
                    <a:pt x="1036" y="973"/>
                    <a:pt x="1227" y="669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77"/>
            <p:cNvSpPr/>
            <p:nvPr/>
          </p:nvSpPr>
          <p:spPr>
            <a:xfrm>
              <a:off x="2299024" y="1760749"/>
              <a:ext cx="180147" cy="88592"/>
            </a:xfrm>
            <a:custGeom>
              <a:avLst/>
              <a:gdLst/>
              <a:ahLst/>
              <a:cxnLst/>
              <a:rect l="l" t="t" r="r" b="b"/>
              <a:pathLst>
                <a:path w="1216" h="598" extrusionOk="0">
                  <a:moveTo>
                    <a:pt x="665" y="1"/>
                  </a:moveTo>
                  <a:cubicBezTo>
                    <a:pt x="605" y="1"/>
                    <a:pt x="545" y="10"/>
                    <a:pt x="487" y="30"/>
                  </a:cubicBezTo>
                  <a:cubicBezTo>
                    <a:pt x="380" y="56"/>
                    <a:pt x="257" y="124"/>
                    <a:pt x="192" y="205"/>
                  </a:cubicBezTo>
                  <a:cubicBezTo>
                    <a:pt x="111" y="299"/>
                    <a:pt x="1" y="461"/>
                    <a:pt x="82" y="568"/>
                  </a:cubicBezTo>
                  <a:cubicBezTo>
                    <a:pt x="90" y="585"/>
                    <a:pt x="104" y="597"/>
                    <a:pt x="116" y="597"/>
                  </a:cubicBezTo>
                  <a:cubicBezTo>
                    <a:pt x="124" y="597"/>
                    <a:pt x="132" y="592"/>
                    <a:pt x="137" y="581"/>
                  </a:cubicBezTo>
                  <a:cubicBezTo>
                    <a:pt x="192" y="500"/>
                    <a:pt x="205" y="419"/>
                    <a:pt x="244" y="338"/>
                  </a:cubicBezTo>
                  <a:cubicBezTo>
                    <a:pt x="299" y="244"/>
                    <a:pt x="380" y="192"/>
                    <a:pt x="474" y="150"/>
                  </a:cubicBezTo>
                  <a:cubicBezTo>
                    <a:pt x="542" y="121"/>
                    <a:pt x="613" y="108"/>
                    <a:pt x="684" y="108"/>
                  </a:cubicBezTo>
                  <a:cubicBezTo>
                    <a:pt x="911" y="108"/>
                    <a:pt x="1131" y="247"/>
                    <a:pt x="1203" y="474"/>
                  </a:cubicBezTo>
                  <a:cubicBezTo>
                    <a:pt x="1207" y="478"/>
                    <a:pt x="1209" y="479"/>
                    <a:pt x="1211" y="479"/>
                  </a:cubicBezTo>
                  <a:cubicBezTo>
                    <a:pt x="1216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73" y="82"/>
                  </a:cubicBezTo>
                  <a:cubicBezTo>
                    <a:pt x="878" y="30"/>
                    <a:pt x="772" y="1"/>
                    <a:pt x="6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77"/>
            <p:cNvSpPr/>
            <p:nvPr/>
          </p:nvSpPr>
          <p:spPr>
            <a:xfrm>
              <a:off x="2351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88" y="1"/>
                    <a:pt x="0" y="176"/>
                    <a:pt x="0" y="406"/>
                  </a:cubicBezTo>
                  <a:cubicBezTo>
                    <a:pt x="0" y="623"/>
                    <a:pt x="188" y="811"/>
                    <a:pt x="405" y="811"/>
                  </a:cubicBezTo>
                  <a:cubicBezTo>
                    <a:pt x="632" y="811"/>
                    <a:pt x="810" y="623"/>
                    <a:pt x="810" y="406"/>
                  </a:cubicBezTo>
                  <a:cubicBezTo>
                    <a:pt x="810" y="176"/>
                    <a:pt x="632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77"/>
            <p:cNvSpPr/>
            <p:nvPr/>
          </p:nvSpPr>
          <p:spPr>
            <a:xfrm>
              <a:off x="2363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77"/>
            <p:cNvSpPr/>
            <p:nvPr/>
          </p:nvSpPr>
          <p:spPr>
            <a:xfrm>
              <a:off x="2631173" y="1664749"/>
              <a:ext cx="100000" cy="52444"/>
            </a:xfrm>
            <a:custGeom>
              <a:avLst/>
              <a:gdLst/>
              <a:ahLst/>
              <a:cxnLst/>
              <a:rect l="l" t="t" r="r" b="b"/>
              <a:pathLst>
                <a:path w="675" h="354" extrusionOk="0">
                  <a:moveTo>
                    <a:pt x="121" y="1"/>
                  </a:moveTo>
                  <a:cubicBezTo>
                    <a:pt x="95" y="1"/>
                    <a:pt x="69" y="1"/>
                    <a:pt x="56" y="14"/>
                  </a:cubicBezTo>
                  <a:cubicBezTo>
                    <a:pt x="27" y="30"/>
                    <a:pt x="14" y="56"/>
                    <a:pt x="1" y="82"/>
                  </a:cubicBezTo>
                  <a:cubicBezTo>
                    <a:pt x="1" y="137"/>
                    <a:pt x="40" y="163"/>
                    <a:pt x="95" y="176"/>
                  </a:cubicBezTo>
                  <a:cubicBezTo>
                    <a:pt x="137" y="176"/>
                    <a:pt x="163" y="192"/>
                    <a:pt x="202" y="192"/>
                  </a:cubicBezTo>
                  <a:cubicBezTo>
                    <a:pt x="231" y="192"/>
                    <a:pt x="257" y="205"/>
                    <a:pt x="283" y="205"/>
                  </a:cubicBezTo>
                  <a:cubicBezTo>
                    <a:pt x="364" y="218"/>
                    <a:pt x="461" y="257"/>
                    <a:pt x="526" y="299"/>
                  </a:cubicBezTo>
                  <a:cubicBezTo>
                    <a:pt x="568" y="312"/>
                    <a:pt x="594" y="338"/>
                    <a:pt x="636" y="354"/>
                  </a:cubicBezTo>
                  <a:cubicBezTo>
                    <a:pt x="649" y="354"/>
                    <a:pt x="662" y="354"/>
                    <a:pt x="675" y="338"/>
                  </a:cubicBezTo>
                  <a:lnTo>
                    <a:pt x="675" y="312"/>
                  </a:lnTo>
                  <a:cubicBezTo>
                    <a:pt x="662" y="257"/>
                    <a:pt x="636" y="231"/>
                    <a:pt x="607" y="192"/>
                  </a:cubicBezTo>
                  <a:cubicBezTo>
                    <a:pt x="568" y="150"/>
                    <a:pt x="513" y="111"/>
                    <a:pt x="461" y="82"/>
                  </a:cubicBezTo>
                  <a:cubicBezTo>
                    <a:pt x="364" y="30"/>
                    <a:pt x="244" y="1"/>
                    <a:pt x="12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77"/>
            <p:cNvSpPr/>
            <p:nvPr/>
          </p:nvSpPr>
          <p:spPr>
            <a:xfrm>
              <a:off x="2357098" y="1668156"/>
              <a:ext cx="102370" cy="44741"/>
            </a:xfrm>
            <a:custGeom>
              <a:avLst/>
              <a:gdLst/>
              <a:ahLst/>
              <a:cxnLst/>
              <a:rect l="l" t="t" r="r" b="b"/>
              <a:pathLst>
                <a:path w="691" h="302" extrusionOk="0">
                  <a:moveTo>
                    <a:pt x="505" y="1"/>
                  </a:moveTo>
                  <a:cubicBezTo>
                    <a:pt x="414" y="1"/>
                    <a:pt x="324" y="20"/>
                    <a:pt x="244" y="59"/>
                  </a:cubicBezTo>
                  <a:cubicBezTo>
                    <a:pt x="189" y="88"/>
                    <a:pt x="124" y="114"/>
                    <a:pt x="82" y="153"/>
                  </a:cubicBezTo>
                  <a:cubicBezTo>
                    <a:pt x="56" y="195"/>
                    <a:pt x="27" y="221"/>
                    <a:pt x="14" y="263"/>
                  </a:cubicBezTo>
                  <a:cubicBezTo>
                    <a:pt x="1" y="276"/>
                    <a:pt x="14" y="289"/>
                    <a:pt x="14" y="289"/>
                  </a:cubicBezTo>
                  <a:cubicBezTo>
                    <a:pt x="14" y="302"/>
                    <a:pt x="43" y="302"/>
                    <a:pt x="56" y="302"/>
                  </a:cubicBezTo>
                  <a:cubicBezTo>
                    <a:pt x="95" y="302"/>
                    <a:pt x="124" y="289"/>
                    <a:pt x="150" y="263"/>
                  </a:cubicBezTo>
                  <a:cubicBezTo>
                    <a:pt x="231" y="221"/>
                    <a:pt x="325" y="208"/>
                    <a:pt x="406" y="195"/>
                  </a:cubicBezTo>
                  <a:cubicBezTo>
                    <a:pt x="432" y="195"/>
                    <a:pt x="461" y="182"/>
                    <a:pt x="487" y="182"/>
                  </a:cubicBezTo>
                  <a:lnTo>
                    <a:pt x="594" y="182"/>
                  </a:lnTo>
                  <a:cubicBezTo>
                    <a:pt x="649" y="169"/>
                    <a:pt x="691" y="153"/>
                    <a:pt x="691" y="101"/>
                  </a:cubicBezTo>
                  <a:cubicBezTo>
                    <a:pt x="691" y="72"/>
                    <a:pt x="675" y="33"/>
                    <a:pt x="649" y="20"/>
                  </a:cubicBezTo>
                  <a:cubicBezTo>
                    <a:pt x="636" y="7"/>
                    <a:pt x="610" y="7"/>
                    <a:pt x="594" y="7"/>
                  </a:cubicBezTo>
                  <a:cubicBezTo>
                    <a:pt x="564" y="3"/>
                    <a:pt x="534" y="1"/>
                    <a:pt x="50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77"/>
            <p:cNvSpPr/>
            <p:nvPr/>
          </p:nvSpPr>
          <p:spPr>
            <a:xfrm>
              <a:off x="2771469" y="1466971"/>
              <a:ext cx="37926" cy="96148"/>
            </a:xfrm>
            <a:custGeom>
              <a:avLst/>
              <a:gdLst/>
              <a:ahLst/>
              <a:cxnLst/>
              <a:rect l="l" t="t" r="r" b="b"/>
              <a:pathLst>
                <a:path w="256" h="649" extrusionOk="0">
                  <a:moveTo>
                    <a:pt x="94" y="1"/>
                  </a:moveTo>
                  <a:cubicBezTo>
                    <a:pt x="81" y="1"/>
                    <a:pt x="81" y="14"/>
                    <a:pt x="94" y="14"/>
                  </a:cubicBezTo>
                  <a:cubicBezTo>
                    <a:pt x="175" y="82"/>
                    <a:pt x="175" y="257"/>
                    <a:pt x="162" y="338"/>
                  </a:cubicBezTo>
                  <a:cubicBezTo>
                    <a:pt x="162" y="432"/>
                    <a:pt x="120" y="487"/>
                    <a:pt x="52" y="555"/>
                  </a:cubicBezTo>
                  <a:cubicBezTo>
                    <a:pt x="26" y="581"/>
                    <a:pt x="26" y="581"/>
                    <a:pt x="13" y="620"/>
                  </a:cubicBezTo>
                  <a:cubicBezTo>
                    <a:pt x="0" y="636"/>
                    <a:pt x="26" y="649"/>
                    <a:pt x="52" y="649"/>
                  </a:cubicBezTo>
                  <a:cubicBezTo>
                    <a:pt x="214" y="594"/>
                    <a:pt x="256" y="364"/>
                    <a:pt x="227" y="215"/>
                  </a:cubicBezTo>
                  <a:cubicBezTo>
                    <a:pt x="214" y="150"/>
                    <a:pt x="175" y="14"/>
                    <a:pt x="9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77"/>
            <p:cNvSpPr/>
            <p:nvPr/>
          </p:nvSpPr>
          <p:spPr>
            <a:xfrm>
              <a:off x="2775173" y="1537638"/>
              <a:ext cx="70222" cy="25185"/>
            </a:xfrm>
            <a:custGeom>
              <a:avLst/>
              <a:gdLst/>
              <a:ahLst/>
              <a:cxnLst/>
              <a:rect l="l" t="t" r="r" b="b"/>
              <a:pathLst>
                <a:path w="474" h="170" extrusionOk="0">
                  <a:moveTo>
                    <a:pt x="310" y="0"/>
                  </a:moveTo>
                  <a:cubicBezTo>
                    <a:pt x="203" y="0"/>
                    <a:pt x="80" y="43"/>
                    <a:pt x="40" y="91"/>
                  </a:cubicBezTo>
                  <a:cubicBezTo>
                    <a:pt x="27" y="104"/>
                    <a:pt x="1" y="130"/>
                    <a:pt x="14" y="143"/>
                  </a:cubicBezTo>
                  <a:cubicBezTo>
                    <a:pt x="18" y="162"/>
                    <a:pt x="31" y="170"/>
                    <a:pt x="47" y="170"/>
                  </a:cubicBezTo>
                  <a:cubicBezTo>
                    <a:pt x="89" y="170"/>
                    <a:pt x="154" y="126"/>
                    <a:pt x="163" y="117"/>
                  </a:cubicBezTo>
                  <a:cubicBezTo>
                    <a:pt x="219" y="99"/>
                    <a:pt x="308" y="73"/>
                    <a:pt x="380" y="73"/>
                  </a:cubicBezTo>
                  <a:cubicBezTo>
                    <a:pt x="412" y="73"/>
                    <a:pt x="440" y="78"/>
                    <a:pt x="461" y="91"/>
                  </a:cubicBezTo>
                  <a:cubicBezTo>
                    <a:pt x="474" y="91"/>
                    <a:pt x="474" y="91"/>
                    <a:pt x="474" y="78"/>
                  </a:cubicBezTo>
                  <a:cubicBezTo>
                    <a:pt x="451" y="22"/>
                    <a:pt x="385" y="0"/>
                    <a:pt x="31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77"/>
            <p:cNvSpPr/>
            <p:nvPr/>
          </p:nvSpPr>
          <p:spPr>
            <a:xfrm>
              <a:off x="2807469" y="1741194"/>
              <a:ext cx="147851" cy="190814"/>
            </a:xfrm>
            <a:custGeom>
              <a:avLst/>
              <a:gdLst/>
              <a:ahLst/>
              <a:cxnLst/>
              <a:rect l="l" t="t" r="r" b="b"/>
              <a:pathLst>
                <a:path w="998" h="1288" extrusionOk="0">
                  <a:moveTo>
                    <a:pt x="478" y="1"/>
                  </a:moveTo>
                  <a:cubicBezTo>
                    <a:pt x="241" y="1"/>
                    <a:pt x="43" y="208"/>
                    <a:pt x="0" y="376"/>
                  </a:cubicBezTo>
                  <a:lnTo>
                    <a:pt x="26" y="1160"/>
                  </a:lnTo>
                  <a:cubicBezTo>
                    <a:pt x="89" y="1247"/>
                    <a:pt x="188" y="1287"/>
                    <a:pt x="298" y="1287"/>
                  </a:cubicBezTo>
                  <a:cubicBezTo>
                    <a:pt x="494" y="1287"/>
                    <a:pt x="724" y="1159"/>
                    <a:pt x="836" y="943"/>
                  </a:cubicBezTo>
                  <a:cubicBezTo>
                    <a:pt x="998" y="606"/>
                    <a:pt x="930" y="146"/>
                    <a:pt x="619" y="26"/>
                  </a:cubicBezTo>
                  <a:cubicBezTo>
                    <a:pt x="571" y="8"/>
                    <a:pt x="524" y="1"/>
                    <a:pt x="47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77"/>
            <p:cNvSpPr/>
            <p:nvPr/>
          </p:nvSpPr>
          <p:spPr>
            <a:xfrm>
              <a:off x="2803469" y="1797786"/>
              <a:ext cx="121925" cy="76000"/>
            </a:xfrm>
            <a:custGeom>
              <a:avLst/>
              <a:gdLst/>
              <a:ahLst/>
              <a:cxnLst/>
              <a:rect l="l" t="t" r="r" b="b"/>
              <a:pathLst>
                <a:path w="823" h="513" extrusionOk="0">
                  <a:moveTo>
                    <a:pt x="371" y="0"/>
                  </a:moveTo>
                  <a:cubicBezTo>
                    <a:pt x="216" y="0"/>
                    <a:pt x="61" y="69"/>
                    <a:pt x="11" y="224"/>
                  </a:cubicBezTo>
                  <a:cubicBezTo>
                    <a:pt x="1" y="234"/>
                    <a:pt x="17" y="255"/>
                    <a:pt x="30" y="255"/>
                  </a:cubicBezTo>
                  <a:cubicBezTo>
                    <a:pt x="34" y="255"/>
                    <a:pt x="37" y="253"/>
                    <a:pt x="40" y="250"/>
                  </a:cubicBezTo>
                  <a:cubicBezTo>
                    <a:pt x="92" y="211"/>
                    <a:pt x="134" y="156"/>
                    <a:pt x="189" y="130"/>
                  </a:cubicBezTo>
                  <a:cubicBezTo>
                    <a:pt x="238" y="98"/>
                    <a:pt x="289" y="83"/>
                    <a:pt x="345" y="83"/>
                  </a:cubicBezTo>
                  <a:cubicBezTo>
                    <a:pt x="364" y="83"/>
                    <a:pt x="383" y="85"/>
                    <a:pt x="403" y="88"/>
                  </a:cubicBezTo>
                  <a:cubicBezTo>
                    <a:pt x="432" y="130"/>
                    <a:pt x="458" y="169"/>
                    <a:pt x="458" y="237"/>
                  </a:cubicBezTo>
                  <a:cubicBezTo>
                    <a:pt x="445" y="305"/>
                    <a:pt x="416" y="373"/>
                    <a:pt x="377" y="412"/>
                  </a:cubicBezTo>
                  <a:cubicBezTo>
                    <a:pt x="351" y="454"/>
                    <a:pt x="296" y="467"/>
                    <a:pt x="254" y="493"/>
                  </a:cubicBezTo>
                  <a:cubicBezTo>
                    <a:pt x="254" y="493"/>
                    <a:pt x="241" y="493"/>
                    <a:pt x="254" y="509"/>
                  </a:cubicBezTo>
                  <a:cubicBezTo>
                    <a:pt x="266" y="512"/>
                    <a:pt x="279" y="513"/>
                    <a:pt x="291" y="513"/>
                  </a:cubicBezTo>
                  <a:cubicBezTo>
                    <a:pt x="462" y="513"/>
                    <a:pt x="574" y="268"/>
                    <a:pt x="526" y="117"/>
                  </a:cubicBezTo>
                  <a:lnTo>
                    <a:pt x="526" y="117"/>
                  </a:lnTo>
                  <a:cubicBezTo>
                    <a:pt x="633" y="169"/>
                    <a:pt x="727" y="266"/>
                    <a:pt x="714" y="386"/>
                  </a:cubicBezTo>
                  <a:cubicBezTo>
                    <a:pt x="714" y="390"/>
                    <a:pt x="715" y="392"/>
                    <a:pt x="717" y="392"/>
                  </a:cubicBezTo>
                  <a:cubicBezTo>
                    <a:pt x="721" y="392"/>
                    <a:pt x="727" y="386"/>
                    <a:pt x="727" y="386"/>
                  </a:cubicBezTo>
                  <a:cubicBezTo>
                    <a:pt x="823" y="146"/>
                    <a:pt x="597" y="0"/>
                    <a:pt x="371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77"/>
            <p:cNvSpPr/>
            <p:nvPr/>
          </p:nvSpPr>
          <p:spPr>
            <a:xfrm>
              <a:off x="2789099" y="1742971"/>
              <a:ext cx="76000" cy="102814"/>
            </a:xfrm>
            <a:custGeom>
              <a:avLst/>
              <a:gdLst/>
              <a:ahLst/>
              <a:cxnLst/>
              <a:rect l="l" t="t" r="r" b="b"/>
              <a:pathLst>
                <a:path w="513" h="694" extrusionOk="0">
                  <a:moveTo>
                    <a:pt x="513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5" y="687"/>
                    <a:pt x="79" y="693"/>
                    <a:pt x="95" y="693"/>
                  </a:cubicBezTo>
                  <a:cubicBezTo>
                    <a:pt x="205" y="693"/>
                    <a:pt x="457" y="434"/>
                    <a:pt x="51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77"/>
            <p:cNvSpPr/>
            <p:nvPr/>
          </p:nvSpPr>
          <p:spPr>
            <a:xfrm>
              <a:off x="2315469" y="2562825"/>
              <a:ext cx="517924" cy="128296"/>
            </a:xfrm>
            <a:custGeom>
              <a:avLst/>
              <a:gdLst/>
              <a:ahLst/>
              <a:cxnLst/>
              <a:rect l="l" t="t" r="r" b="b"/>
              <a:pathLst>
                <a:path w="3496" h="866" extrusionOk="0">
                  <a:moveTo>
                    <a:pt x="418" y="1"/>
                  </a:moveTo>
                  <a:lnTo>
                    <a:pt x="0" y="500"/>
                  </a:lnTo>
                  <a:cubicBezTo>
                    <a:pt x="0" y="500"/>
                    <a:pt x="295" y="866"/>
                    <a:pt x="1740" y="866"/>
                  </a:cubicBezTo>
                  <a:cubicBezTo>
                    <a:pt x="3198" y="866"/>
                    <a:pt x="3496" y="500"/>
                    <a:pt x="3496" y="500"/>
                  </a:cubicBezTo>
                  <a:lnTo>
                    <a:pt x="3078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77"/>
            <p:cNvSpPr/>
            <p:nvPr/>
          </p:nvSpPr>
          <p:spPr>
            <a:xfrm>
              <a:off x="2377246" y="2162972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189"/>
                    <a:pt x="500" y="406"/>
                    <a:pt x="312" y="1012"/>
                  </a:cubicBezTo>
                  <a:cubicBezTo>
                    <a:pt x="69" y="1822"/>
                    <a:pt x="1" y="2700"/>
                    <a:pt x="1" y="2700"/>
                  </a:cubicBezTo>
                  <a:cubicBezTo>
                    <a:pt x="1" y="2700"/>
                    <a:pt x="513" y="2875"/>
                    <a:pt x="1323" y="2875"/>
                  </a:cubicBezTo>
                  <a:cubicBezTo>
                    <a:pt x="2146" y="2875"/>
                    <a:pt x="2661" y="2700"/>
                    <a:pt x="2661" y="2700"/>
                  </a:cubicBezTo>
                  <a:cubicBezTo>
                    <a:pt x="2661" y="2700"/>
                    <a:pt x="2593" y="1822"/>
                    <a:pt x="2337" y="1012"/>
                  </a:cubicBezTo>
                  <a:cubicBezTo>
                    <a:pt x="2159" y="406"/>
                    <a:pt x="1932" y="189"/>
                    <a:pt x="1864" y="1"/>
                  </a:cubicBezTo>
                  <a:cubicBezTo>
                    <a:pt x="1864" y="1"/>
                    <a:pt x="1770" y="231"/>
                    <a:pt x="1323" y="231"/>
                  </a:cubicBezTo>
                  <a:cubicBezTo>
                    <a:pt x="879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77"/>
            <p:cNvSpPr/>
            <p:nvPr/>
          </p:nvSpPr>
          <p:spPr>
            <a:xfrm>
              <a:off x="2459469" y="2146676"/>
              <a:ext cx="113777" cy="77333"/>
            </a:xfrm>
            <a:custGeom>
              <a:avLst/>
              <a:gdLst/>
              <a:ahLst/>
              <a:cxnLst/>
              <a:rect l="l" t="t" r="r" b="b"/>
              <a:pathLst>
                <a:path w="768" h="522" extrusionOk="0">
                  <a:moveTo>
                    <a:pt x="256" y="1"/>
                  </a:moveTo>
                  <a:cubicBezTo>
                    <a:pt x="256" y="1"/>
                    <a:pt x="0" y="82"/>
                    <a:pt x="13" y="286"/>
                  </a:cubicBezTo>
                  <a:cubicBezTo>
                    <a:pt x="21" y="401"/>
                    <a:pt x="170" y="521"/>
                    <a:pt x="365" y="521"/>
                  </a:cubicBezTo>
                  <a:cubicBezTo>
                    <a:pt x="489" y="521"/>
                    <a:pt x="632" y="472"/>
                    <a:pt x="768" y="341"/>
                  </a:cubicBezTo>
                  <a:lnTo>
                    <a:pt x="25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77"/>
            <p:cNvSpPr/>
            <p:nvPr/>
          </p:nvSpPr>
          <p:spPr>
            <a:xfrm>
              <a:off x="2573098" y="2146676"/>
              <a:ext cx="116296" cy="77333"/>
            </a:xfrm>
            <a:custGeom>
              <a:avLst/>
              <a:gdLst/>
              <a:ahLst/>
              <a:cxnLst/>
              <a:rect l="l" t="t" r="r" b="b"/>
              <a:pathLst>
                <a:path w="785" h="522" extrusionOk="0">
                  <a:moveTo>
                    <a:pt x="513" y="1"/>
                  </a:moveTo>
                  <a:lnTo>
                    <a:pt x="1" y="341"/>
                  </a:lnTo>
                  <a:cubicBezTo>
                    <a:pt x="137" y="472"/>
                    <a:pt x="280" y="521"/>
                    <a:pt x="405" y="521"/>
                  </a:cubicBezTo>
                  <a:cubicBezTo>
                    <a:pt x="601" y="521"/>
                    <a:pt x="754" y="401"/>
                    <a:pt x="772" y="286"/>
                  </a:cubicBezTo>
                  <a:cubicBezTo>
                    <a:pt x="785" y="82"/>
                    <a:pt x="513" y="1"/>
                    <a:pt x="513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83" name="Google Shape;3383;p77"/>
          <p:cNvGrpSpPr/>
          <p:nvPr/>
        </p:nvGrpSpPr>
        <p:grpSpPr>
          <a:xfrm>
            <a:off x="3652752" y="3617971"/>
            <a:ext cx="753777" cy="1369311"/>
            <a:chOff x="3337247" y="3072011"/>
            <a:chExt cx="814221" cy="1479114"/>
          </a:xfrm>
        </p:grpSpPr>
        <p:sp>
          <p:nvSpPr>
            <p:cNvPr id="3384" name="Google Shape;3384;p77"/>
            <p:cNvSpPr/>
            <p:nvPr/>
          </p:nvSpPr>
          <p:spPr>
            <a:xfrm>
              <a:off x="3841247" y="3094678"/>
              <a:ext cx="26074" cy="68296"/>
            </a:xfrm>
            <a:custGeom>
              <a:avLst/>
              <a:gdLst/>
              <a:ahLst/>
              <a:cxnLst/>
              <a:rect l="l" t="t" r="r" b="b"/>
              <a:pathLst>
                <a:path w="176" h="461" extrusionOk="0">
                  <a:moveTo>
                    <a:pt x="163" y="1"/>
                  </a:moveTo>
                  <a:cubicBezTo>
                    <a:pt x="14" y="17"/>
                    <a:pt x="1" y="341"/>
                    <a:pt x="53" y="422"/>
                  </a:cubicBezTo>
                  <a:cubicBezTo>
                    <a:pt x="69" y="435"/>
                    <a:pt x="82" y="461"/>
                    <a:pt x="108" y="461"/>
                  </a:cubicBezTo>
                  <a:cubicBezTo>
                    <a:pt x="163" y="461"/>
                    <a:pt x="121" y="341"/>
                    <a:pt x="121" y="312"/>
                  </a:cubicBezTo>
                  <a:cubicBezTo>
                    <a:pt x="108" y="231"/>
                    <a:pt x="121" y="69"/>
                    <a:pt x="176" y="17"/>
                  </a:cubicBezTo>
                  <a:cubicBezTo>
                    <a:pt x="176" y="17"/>
                    <a:pt x="176" y="1"/>
                    <a:pt x="163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77"/>
            <p:cNvSpPr/>
            <p:nvPr/>
          </p:nvSpPr>
          <p:spPr>
            <a:xfrm>
              <a:off x="3833099" y="3072011"/>
              <a:ext cx="318369" cy="241629"/>
            </a:xfrm>
            <a:custGeom>
              <a:avLst/>
              <a:gdLst/>
              <a:ahLst/>
              <a:cxnLst/>
              <a:rect l="l" t="t" r="r" b="b"/>
              <a:pathLst>
                <a:path w="2149" h="1631" extrusionOk="0">
                  <a:moveTo>
                    <a:pt x="868" y="1"/>
                  </a:moveTo>
                  <a:cubicBezTo>
                    <a:pt x="609" y="1"/>
                    <a:pt x="378" y="103"/>
                    <a:pt x="244" y="303"/>
                  </a:cubicBezTo>
                  <a:cubicBezTo>
                    <a:pt x="1" y="656"/>
                    <a:pt x="299" y="1032"/>
                    <a:pt x="756" y="1343"/>
                  </a:cubicBezTo>
                  <a:cubicBezTo>
                    <a:pt x="1020" y="1514"/>
                    <a:pt x="1283" y="1630"/>
                    <a:pt x="1506" y="1630"/>
                  </a:cubicBezTo>
                  <a:cubicBezTo>
                    <a:pt x="1672" y="1630"/>
                    <a:pt x="1815" y="1566"/>
                    <a:pt x="1919" y="1411"/>
                  </a:cubicBezTo>
                  <a:cubicBezTo>
                    <a:pt x="2149" y="1045"/>
                    <a:pt x="1971" y="507"/>
                    <a:pt x="1514" y="209"/>
                  </a:cubicBezTo>
                  <a:cubicBezTo>
                    <a:pt x="1307" y="69"/>
                    <a:pt x="1079" y="1"/>
                    <a:pt x="868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77"/>
            <p:cNvSpPr/>
            <p:nvPr/>
          </p:nvSpPr>
          <p:spPr>
            <a:xfrm>
              <a:off x="3375173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973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2" y="749"/>
                    <a:pt x="879" y="911"/>
                    <a:pt x="743" y="1073"/>
                  </a:cubicBezTo>
                  <a:cubicBezTo>
                    <a:pt x="636" y="1193"/>
                    <a:pt x="542" y="1316"/>
                    <a:pt x="445" y="1452"/>
                  </a:cubicBezTo>
                  <a:cubicBezTo>
                    <a:pt x="406" y="1491"/>
                    <a:pt x="380" y="1546"/>
                    <a:pt x="325" y="1585"/>
                  </a:cubicBezTo>
                  <a:cubicBezTo>
                    <a:pt x="283" y="1627"/>
                    <a:pt x="218" y="1640"/>
                    <a:pt x="150" y="1653"/>
                  </a:cubicBezTo>
                  <a:cubicBezTo>
                    <a:pt x="108" y="1666"/>
                    <a:pt x="69" y="1666"/>
                    <a:pt x="27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69" y="1806"/>
                    <a:pt x="84" y="1808"/>
                    <a:pt x="99" y="1808"/>
                  </a:cubicBezTo>
                  <a:cubicBezTo>
                    <a:pt x="130" y="1808"/>
                    <a:pt x="163" y="1802"/>
                    <a:pt x="189" y="1802"/>
                  </a:cubicBezTo>
                  <a:cubicBezTo>
                    <a:pt x="202" y="1802"/>
                    <a:pt x="218" y="1815"/>
                    <a:pt x="218" y="1815"/>
                  </a:cubicBezTo>
                  <a:lnTo>
                    <a:pt x="218" y="1841"/>
                  </a:lnTo>
                  <a:cubicBezTo>
                    <a:pt x="176" y="1883"/>
                    <a:pt x="163" y="1909"/>
                    <a:pt x="150" y="1938"/>
                  </a:cubicBezTo>
                  <a:cubicBezTo>
                    <a:pt x="121" y="1977"/>
                    <a:pt x="27" y="2071"/>
                    <a:pt x="69" y="2126"/>
                  </a:cubicBezTo>
                  <a:cubicBezTo>
                    <a:pt x="78" y="2135"/>
                    <a:pt x="100" y="2144"/>
                    <a:pt x="118" y="2144"/>
                  </a:cubicBezTo>
                  <a:cubicBezTo>
                    <a:pt x="126" y="2144"/>
                    <a:pt x="132" y="2143"/>
                    <a:pt x="137" y="2139"/>
                  </a:cubicBezTo>
                  <a:cubicBezTo>
                    <a:pt x="176" y="2126"/>
                    <a:pt x="202" y="2113"/>
                    <a:pt x="231" y="2084"/>
                  </a:cubicBezTo>
                  <a:cubicBezTo>
                    <a:pt x="244" y="2071"/>
                    <a:pt x="257" y="2058"/>
                    <a:pt x="257" y="2045"/>
                  </a:cubicBezTo>
                  <a:cubicBezTo>
                    <a:pt x="270" y="2045"/>
                    <a:pt x="283" y="2019"/>
                    <a:pt x="299" y="2019"/>
                  </a:cubicBezTo>
                  <a:cubicBezTo>
                    <a:pt x="312" y="2019"/>
                    <a:pt x="312" y="2045"/>
                    <a:pt x="312" y="2045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3" y="2126"/>
                    <a:pt x="257" y="2152"/>
                    <a:pt x="244" y="2194"/>
                  </a:cubicBezTo>
                  <a:cubicBezTo>
                    <a:pt x="231" y="2220"/>
                    <a:pt x="218" y="2233"/>
                    <a:pt x="218" y="2262"/>
                  </a:cubicBezTo>
                  <a:cubicBezTo>
                    <a:pt x="218" y="2275"/>
                    <a:pt x="218" y="2301"/>
                    <a:pt x="231" y="2301"/>
                  </a:cubicBezTo>
                  <a:cubicBezTo>
                    <a:pt x="244" y="2314"/>
                    <a:pt x="257" y="2314"/>
                    <a:pt x="270" y="2314"/>
                  </a:cubicBezTo>
                  <a:cubicBezTo>
                    <a:pt x="278" y="2317"/>
                    <a:pt x="285" y="2319"/>
                    <a:pt x="292" y="2319"/>
                  </a:cubicBezTo>
                  <a:cubicBezTo>
                    <a:pt x="312" y="2319"/>
                    <a:pt x="328" y="2307"/>
                    <a:pt x="338" y="2288"/>
                  </a:cubicBezTo>
                  <a:cubicBezTo>
                    <a:pt x="364" y="2275"/>
                    <a:pt x="393" y="2246"/>
                    <a:pt x="406" y="2220"/>
                  </a:cubicBezTo>
                  <a:cubicBezTo>
                    <a:pt x="432" y="2194"/>
                    <a:pt x="445" y="2165"/>
                    <a:pt x="474" y="2139"/>
                  </a:cubicBezTo>
                  <a:cubicBezTo>
                    <a:pt x="474" y="2126"/>
                    <a:pt x="487" y="2126"/>
                    <a:pt x="487" y="2126"/>
                  </a:cubicBezTo>
                  <a:cubicBezTo>
                    <a:pt x="500" y="2126"/>
                    <a:pt x="500" y="2126"/>
                    <a:pt x="513" y="2139"/>
                  </a:cubicBezTo>
                  <a:lnTo>
                    <a:pt x="513" y="2165"/>
                  </a:lnTo>
                  <a:cubicBezTo>
                    <a:pt x="500" y="2181"/>
                    <a:pt x="500" y="2207"/>
                    <a:pt x="487" y="2220"/>
                  </a:cubicBezTo>
                  <a:cubicBezTo>
                    <a:pt x="474" y="2246"/>
                    <a:pt x="474" y="2262"/>
                    <a:pt x="461" y="2288"/>
                  </a:cubicBezTo>
                  <a:cubicBezTo>
                    <a:pt x="461" y="2314"/>
                    <a:pt x="445" y="2327"/>
                    <a:pt x="461" y="2356"/>
                  </a:cubicBezTo>
                  <a:cubicBezTo>
                    <a:pt x="469" y="2381"/>
                    <a:pt x="494" y="2395"/>
                    <a:pt x="522" y="2395"/>
                  </a:cubicBezTo>
                  <a:cubicBezTo>
                    <a:pt x="537" y="2395"/>
                    <a:pt x="553" y="2391"/>
                    <a:pt x="568" y="2382"/>
                  </a:cubicBezTo>
                  <a:cubicBezTo>
                    <a:pt x="594" y="2356"/>
                    <a:pt x="675" y="2207"/>
                    <a:pt x="688" y="2181"/>
                  </a:cubicBezTo>
                  <a:cubicBezTo>
                    <a:pt x="769" y="2032"/>
                    <a:pt x="866" y="1909"/>
                    <a:pt x="960" y="1776"/>
                  </a:cubicBezTo>
                  <a:cubicBezTo>
                    <a:pt x="1109" y="1559"/>
                    <a:pt x="1459" y="1154"/>
                    <a:pt x="1595" y="1031"/>
                  </a:cubicBezTo>
                  <a:lnTo>
                    <a:pt x="2065" y="20"/>
                  </a:lnTo>
                  <a:cubicBezTo>
                    <a:pt x="2038" y="8"/>
                    <a:pt x="2008" y="1"/>
                    <a:pt x="1973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77"/>
            <p:cNvSpPr/>
            <p:nvPr/>
          </p:nvSpPr>
          <p:spPr>
            <a:xfrm>
              <a:off x="3841247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94" y="1"/>
                  </a:moveTo>
                  <a:cubicBezTo>
                    <a:pt x="59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297" y="2032"/>
                    <a:pt x="1378" y="2181"/>
                  </a:cubicBezTo>
                  <a:cubicBezTo>
                    <a:pt x="1391" y="2207"/>
                    <a:pt x="1472" y="2356"/>
                    <a:pt x="1511" y="2382"/>
                  </a:cubicBezTo>
                  <a:cubicBezTo>
                    <a:pt x="1521" y="2391"/>
                    <a:pt x="1534" y="2395"/>
                    <a:pt x="1548" y="2395"/>
                  </a:cubicBezTo>
                  <a:cubicBezTo>
                    <a:pt x="1572" y="2395"/>
                    <a:pt x="1598" y="2381"/>
                    <a:pt x="1608" y="2356"/>
                  </a:cubicBezTo>
                  <a:cubicBezTo>
                    <a:pt x="1621" y="2327"/>
                    <a:pt x="1608" y="2314"/>
                    <a:pt x="1608" y="2288"/>
                  </a:cubicBezTo>
                  <a:cubicBezTo>
                    <a:pt x="1592" y="2262"/>
                    <a:pt x="1592" y="2246"/>
                    <a:pt x="1579" y="2220"/>
                  </a:cubicBezTo>
                  <a:cubicBezTo>
                    <a:pt x="1579" y="2207"/>
                    <a:pt x="1566" y="2181"/>
                    <a:pt x="1566" y="2165"/>
                  </a:cubicBezTo>
                  <a:cubicBezTo>
                    <a:pt x="1553" y="2152"/>
                    <a:pt x="1553" y="2152"/>
                    <a:pt x="1566" y="2139"/>
                  </a:cubicBezTo>
                  <a:cubicBezTo>
                    <a:pt x="1566" y="2126"/>
                    <a:pt x="1566" y="2126"/>
                    <a:pt x="1579" y="2126"/>
                  </a:cubicBezTo>
                  <a:cubicBezTo>
                    <a:pt x="1579" y="2126"/>
                    <a:pt x="1592" y="2126"/>
                    <a:pt x="1592" y="2139"/>
                  </a:cubicBezTo>
                  <a:cubicBezTo>
                    <a:pt x="1621" y="2165"/>
                    <a:pt x="1634" y="2194"/>
                    <a:pt x="1660" y="2220"/>
                  </a:cubicBezTo>
                  <a:cubicBezTo>
                    <a:pt x="1689" y="2246"/>
                    <a:pt x="1702" y="2275"/>
                    <a:pt x="1728" y="2288"/>
                  </a:cubicBezTo>
                  <a:cubicBezTo>
                    <a:pt x="1747" y="2307"/>
                    <a:pt x="1768" y="2319"/>
                    <a:pt x="1787" y="2319"/>
                  </a:cubicBezTo>
                  <a:cubicBezTo>
                    <a:pt x="1795" y="2319"/>
                    <a:pt x="1802" y="2317"/>
                    <a:pt x="1809" y="2314"/>
                  </a:cubicBezTo>
                  <a:cubicBezTo>
                    <a:pt x="1809" y="2314"/>
                    <a:pt x="1822" y="2314"/>
                    <a:pt x="1835" y="2301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33"/>
                    <a:pt x="1835" y="2220"/>
                    <a:pt x="1835" y="2194"/>
                  </a:cubicBezTo>
                  <a:cubicBezTo>
                    <a:pt x="1809" y="2152"/>
                    <a:pt x="1796" y="2126"/>
                    <a:pt x="1770" y="2084"/>
                  </a:cubicBezTo>
                  <a:cubicBezTo>
                    <a:pt x="1770" y="2071"/>
                    <a:pt x="1754" y="2058"/>
                    <a:pt x="1754" y="2045"/>
                  </a:cubicBezTo>
                  <a:cubicBezTo>
                    <a:pt x="1754" y="2045"/>
                    <a:pt x="1754" y="2019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5" y="2071"/>
                    <a:pt x="1851" y="2084"/>
                  </a:cubicBezTo>
                  <a:cubicBezTo>
                    <a:pt x="1864" y="2113"/>
                    <a:pt x="1903" y="2126"/>
                    <a:pt x="1932" y="2139"/>
                  </a:cubicBezTo>
                  <a:cubicBezTo>
                    <a:pt x="1936" y="2143"/>
                    <a:pt x="1942" y="2144"/>
                    <a:pt x="1949" y="2144"/>
                  </a:cubicBezTo>
                  <a:cubicBezTo>
                    <a:pt x="1965" y="2144"/>
                    <a:pt x="1988" y="2135"/>
                    <a:pt x="1997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83"/>
                    <a:pt x="1864" y="1841"/>
                  </a:cubicBezTo>
                  <a:cubicBezTo>
                    <a:pt x="1851" y="1841"/>
                    <a:pt x="1851" y="1828"/>
                    <a:pt x="1851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3" y="1802"/>
                    <a:pt x="1936" y="1808"/>
                    <a:pt x="1968" y="1808"/>
                  </a:cubicBezTo>
                  <a:cubicBezTo>
                    <a:pt x="1983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66"/>
                    <a:pt x="1958" y="1666"/>
                    <a:pt x="1916" y="1653"/>
                  </a:cubicBezTo>
                  <a:cubicBezTo>
                    <a:pt x="1851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21" y="1452"/>
                  </a:cubicBezTo>
                  <a:cubicBezTo>
                    <a:pt x="1527" y="1316"/>
                    <a:pt x="1430" y="1193"/>
                    <a:pt x="1323" y="1073"/>
                  </a:cubicBezTo>
                  <a:cubicBezTo>
                    <a:pt x="1187" y="911"/>
                    <a:pt x="1054" y="749"/>
                    <a:pt x="918" y="587"/>
                  </a:cubicBezTo>
                  <a:cubicBezTo>
                    <a:pt x="509" y="144"/>
                    <a:pt x="255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77"/>
            <p:cNvSpPr/>
            <p:nvPr/>
          </p:nvSpPr>
          <p:spPr>
            <a:xfrm>
              <a:off x="3565247" y="3769050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57"/>
                    <a:pt x="824" y="471"/>
                  </a:cubicBezTo>
                  <a:cubicBezTo>
                    <a:pt x="798" y="701"/>
                    <a:pt x="539" y="876"/>
                    <a:pt x="325" y="1579"/>
                  </a:cubicBezTo>
                  <a:cubicBezTo>
                    <a:pt x="69" y="2389"/>
                    <a:pt x="1" y="3280"/>
                    <a:pt x="1" y="3280"/>
                  </a:cubicBezTo>
                  <a:cubicBezTo>
                    <a:pt x="1" y="3280"/>
                    <a:pt x="513" y="3442"/>
                    <a:pt x="1323" y="3442"/>
                  </a:cubicBezTo>
                  <a:cubicBezTo>
                    <a:pt x="2146" y="3442"/>
                    <a:pt x="2661" y="3280"/>
                    <a:pt x="2661" y="3280"/>
                  </a:cubicBezTo>
                  <a:cubicBezTo>
                    <a:pt x="2661" y="3280"/>
                    <a:pt x="2593" y="2389"/>
                    <a:pt x="2337" y="1579"/>
                  </a:cubicBezTo>
                  <a:cubicBezTo>
                    <a:pt x="2120" y="876"/>
                    <a:pt x="1864" y="701"/>
                    <a:pt x="1835" y="471"/>
                  </a:cubicBezTo>
                  <a:cubicBezTo>
                    <a:pt x="1822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77"/>
            <p:cNvSpPr/>
            <p:nvPr/>
          </p:nvSpPr>
          <p:spPr>
            <a:xfrm>
              <a:off x="3337247" y="3129938"/>
              <a:ext cx="782071" cy="584738"/>
            </a:xfrm>
            <a:custGeom>
              <a:avLst/>
              <a:gdLst/>
              <a:ahLst/>
              <a:cxnLst/>
              <a:rect l="l" t="t" r="r" b="b"/>
              <a:pathLst>
                <a:path w="5279" h="3947" extrusionOk="0">
                  <a:moveTo>
                    <a:pt x="2573" y="0"/>
                  </a:moveTo>
                  <a:cubicBezTo>
                    <a:pt x="2073" y="0"/>
                    <a:pt x="1546" y="144"/>
                    <a:pt x="1122" y="508"/>
                  </a:cubicBezTo>
                  <a:cubicBezTo>
                    <a:pt x="1" y="1480"/>
                    <a:pt x="607" y="2977"/>
                    <a:pt x="837" y="3032"/>
                  </a:cubicBezTo>
                  <a:cubicBezTo>
                    <a:pt x="837" y="3032"/>
                    <a:pt x="2721" y="3946"/>
                    <a:pt x="3858" y="3946"/>
                  </a:cubicBezTo>
                  <a:cubicBezTo>
                    <a:pt x="4009" y="3946"/>
                    <a:pt x="4146" y="3930"/>
                    <a:pt x="4265" y="3894"/>
                  </a:cubicBezTo>
                  <a:cubicBezTo>
                    <a:pt x="5279" y="3586"/>
                    <a:pt x="5143" y="1788"/>
                    <a:pt x="4900" y="1331"/>
                  </a:cubicBezTo>
                  <a:cubicBezTo>
                    <a:pt x="4669" y="855"/>
                    <a:pt x="4363" y="832"/>
                    <a:pt x="4273" y="832"/>
                  </a:cubicBezTo>
                  <a:cubicBezTo>
                    <a:pt x="4263" y="832"/>
                    <a:pt x="4256" y="832"/>
                    <a:pt x="4252" y="832"/>
                  </a:cubicBezTo>
                  <a:cubicBezTo>
                    <a:pt x="4143" y="387"/>
                    <a:pt x="3394" y="0"/>
                    <a:pt x="2573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77"/>
            <p:cNvSpPr/>
            <p:nvPr/>
          </p:nvSpPr>
          <p:spPr>
            <a:xfrm>
              <a:off x="3687173" y="3769050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lnTo>
                    <a:pt x="299" y="406"/>
                  </a:lnTo>
                  <a:cubicBezTo>
                    <a:pt x="526" y="406"/>
                    <a:pt x="837" y="338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77"/>
            <p:cNvSpPr/>
            <p:nvPr/>
          </p:nvSpPr>
          <p:spPr>
            <a:xfrm>
              <a:off x="3507173" y="4214977"/>
              <a:ext cx="509924" cy="336147"/>
            </a:xfrm>
            <a:custGeom>
              <a:avLst/>
              <a:gdLst/>
              <a:ahLst/>
              <a:cxnLst/>
              <a:rect l="l" t="t" r="r" b="b"/>
              <a:pathLst>
                <a:path w="3442" h="2269" extrusionOk="0">
                  <a:moveTo>
                    <a:pt x="726" y="1"/>
                  </a:moveTo>
                  <a:cubicBezTo>
                    <a:pt x="536" y="1"/>
                    <a:pt x="393" y="68"/>
                    <a:pt x="393" y="270"/>
                  </a:cubicBezTo>
                  <a:cubicBezTo>
                    <a:pt x="393" y="863"/>
                    <a:pt x="526" y="1945"/>
                    <a:pt x="526" y="1945"/>
                  </a:cubicBezTo>
                  <a:cubicBezTo>
                    <a:pt x="526" y="1945"/>
                    <a:pt x="270" y="2026"/>
                    <a:pt x="137" y="2094"/>
                  </a:cubicBezTo>
                  <a:cubicBezTo>
                    <a:pt x="1" y="2175"/>
                    <a:pt x="40" y="2269"/>
                    <a:pt x="636" y="2269"/>
                  </a:cubicBezTo>
                  <a:lnTo>
                    <a:pt x="1485" y="2269"/>
                  </a:lnTo>
                  <a:lnTo>
                    <a:pt x="1621" y="730"/>
                  </a:lnTo>
                  <a:lnTo>
                    <a:pt x="1822" y="730"/>
                  </a:lnTo>
                  <a:lnTo>
                    <a:pt x="1958" y="2269"/>
                  </a:lnTo>
                  <a:lnTo>
                    <a:pt x="2823" y="2269"/>
                  </a:lnTo>
                  <a:cubicBezTo>
                    <a:pt x="3403" y="2269"/>
                    <a:pt x="3442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945"/>
                    <a:pt x="3053" y="863"/>
                    <a:pt x="3053" y="270"/>
                  </a:cubicBezTo>
                  <a:cubicBezTo>
                    <a:pt x="3053" y="68"/>
                    <a:pt x="2912" y="1"/>
                    <a:pt x="2724" y="1"/>
                  </a:cubicBezTo>
                  <a:cubicBezTo>
                    <a:pt x="2347" y="1"/>
                    <a:pt x="1783" y="270"/>
                    <a:pt x="1783" y="270"/>
                  </a:cubicBezTo>
                  <a:lnTo>
                    <a:pt x="1783" y="364"/>
                  </a:lnTo>
                  <a:lnTo>
                    <a:pt x="1660" y="364"/>
                  </a:lnTo>
                  <a:lnTo>
                    <a:pt x="1676" y="270"/>
                  </a:lnTo>
                  <a:cubicBezTo>
                    <a:pt x="1676" y="270"/>
                    <a:pt x="1106" y="1"/>
                    <a:pt x="726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77"/>
            <p:cNvSpPr/>
            <p:nvPr/>
          </p:nvSpPr>
          <p:spPr>
            <a:xfrm>
              <a:off x="3793247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1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77"/>
            <p:cNvSpPr/>
            <p:nvPr/>
          </p:nvSpPr>
          <p:spPr>
            <a:xfrm>
              <a:off x="35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6" y="1"/>
                  </a:moveTo>
                  <a:cubicBezTo>
                    <a:pt x="526" y="1"/>
                    <a:pt x="270" y="82"/>
                    <a:pt x="137" y="150"/>
                  </a:cubicBezTo>
                  <a:cubicBezTo>
                    <a:pt x="1" y="231"/>
                    <a:pt x="40" y="325"/>
                    <a:pt x="636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77"/>
            <p:cNvSpPr/>
            <p:nvPr/>
          </p:nvSpPr>
          <p:spPr>
            <a:xfrm>
              <a:off x="3449099" y="3250679"/>
              <a:ext cx="564146" cy="534368"/>
            </a:xfrm>
            <a:custGeom>
              <a:avLst/>
              <a:gdLst/>
              <a:ahLst/>
              <a:cxnLst/>
              <a:rect l="l" t="t" r="r" b="b"/>
              <a:pathLst>
                <a:path w="3808" h="3607" extrusionOk="0">
                  <a:moveTo>
                    <a:pt x="1906" y="1"/>
                  </a:moveTo>
                  <a:cubicBezTo>
                    <a:pt x="1297" y="1"/>
                    <a:pt x="448" y="205"/>
                    <a:pt x="218" y="1083"/>
                  </a:cubicBezTo>
                  <a:cubicBezTo>
                    <a:pt x="1" y="1961"/>
                    <a:pt x="27" y="2865"/>
                    <a:pt x="406" y="3202"/>
                  </a:cubicBezTo>
                  <a:cubicBezTo>
                    <a:pt x="772" y="3552"/>
                    <a:pt x="1378" y="3607"/>
                    <a:pt x="1906" y="3607"/>
                  </a:cubicBezTo>
                  <a:cubicBezTo>
                    <a:pt x="2418" y="3607"/>
                    <a:pt x="3024" y="3552"/>
                    <a:pt x="3403" y="3202"/>
                  </a:cubicBezTo>
                  <a:cubicBezTo>
                    <a:pt x="3769" y="2865"/>
                    <a:pt x="3808" y="1961"/>
                    <a:pt x="3591" y="1083"/>
                  </a:cubicBezTo>
                  <a:cubicBezTo>
                    <a:pt x="3364" y="205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77"/>
            <p:cNvSpPr/>
            <p:nvPr/>
          </p:nvSpPr>
          <p:spPr>
            <a:xfrm>
              <a:off x="3473099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68" y="756"/>
                    <a:pt x="743" y="581"/>
                    <a:pt x="743" y="377"/>
                  </a:cubicBezTo>
                  <a:cubicBezTo>
                    <a:pt x="743" y="176"/>
                    <a:pt x="568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77"/>
            <p:cNvSpPr/>
            <p:nvPr/>
          </p:nvSpPr>
          <p:spPr>
            <a:xfrm>
              <a:off x="3867173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4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4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77"/>
            <p:cNvSpPr/>
            <p:nvPr/>
          </p:nvSpPr>
          <p:spPr>
            <a:xfrm>
              <a:off x="3665099" y="3666828"/>
              <a:ext cx="135999" cy="52148"/>
            </a:xfrm>
            <a:custGeom>
              <a:avLst/>
              <a:gdLst/>
              <a:ahLst/>
              <a:cxnLst/>
              <a:rect l="l" t="t" r="r" b="b"/>
              <a:pathLst>
                <a:path w="918" h="352" extrusionOk="0">
                  <a:moveTo>
                    <a:pt x="918" y="1"/>
                  </a:moveTo>
                  <a:cubicBezTo>
                    <a:pt x="918" y="1"/>
                    <a:pt x="837" y="1"/>
                    <a:pt x="487" y="14"/>
                  </a:cubicBezTo>
                  <a:cubicBezTo>
                    <a:pt x="244" y="27"/>
                    <a:pt x="1" y="43"/>
                    <a:pt x="1" y="43"/>
                  </a:cubicBezTo>
                  <a:cubicBezTo>
                    <a:pt x="1" y="43"/>
                    <a:pt x="78" y="351"/>
                    <a:pt x="434" y="351"/>
                  </a:cubicBezTo>
                  <a:cubicBezTo>
                    <a:pt x="443" y="351"/>
                    <a:pt x="452" y="351"/>
                    <a:pt x="461" y="351"/>
                  </a:cubicBezTo>
                  <a:cubicBezTo>
                    <a:pt x="905" y="338"/>
                    <a:pt x="918" y="1"/>
                    <a:pt x="918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77"/>
            <p:cNvSpPr/>
            <p:nvPr/>
          </p:nvSpPr>
          <p:spPr>
            <a:xfrm>
              <a:off x="3691025" y="3694680"/>
              <a:ext cx="80296" cy="24148"/>
            </a:xfrm>
            <a:custGeom>
              <a:avLst/>
              <a:gdLst/>
              <a:ahLst/>
              <a:cxnLst/>
              <a:rect l="l" t="t" r="r" b="b"/>
              <a:pathLst>
                <a:path w="542" h="163" extrusionOk="0">
                  <a:moveTo>
                    <a:pt x="257" y="1"/>
                  </a:moveTo>
                  <a:cubicBezTo>
                    <a:pt x="150" y="1"/>
                    <a:pt x="69" y="30"/>
                    <a:pt x="1" y="82"/>
                  </a:cubicBezTo>
                  <a:cubicBezTo>
                    <a:pt x="69" y="137"/>
                    <a:pt x="163" y="163"/>
                    <a:pt x="286" y="163"/>
                  </a:cubicBezTo>
                  <a:cubicBezTo>
                    <a:pt x="393" y="163"/>
                    <a:pt x="474" y="137"/>
                    <a:pt x="542" y="111"/>
                  </a:cubicBezTo>
                  <a:cubicBezTo>
                    <a:pt x="474" y="43"/>
                    <a:pt x="367" y="1"/>
                    <a:pt x="257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77"/>
            <p:cNvSpPr/>
            <p:nvPr/>
          </p:nvSpPr>
          <p:spPr>
            <a:xfrm>
              <a:off x="3425099" y="3220901"/>
              <a:ext cx="612145" cy="243999"/>
            </a:xfrm>
            <a:custGeom>
              <a:avLst/>
              <a:gdLst/>
              <a:ahLst/>
              <a:cxnLst/>
              <a:rect l="l" t="t" r="r" b="b"/>
              <a:pathLst>
                <a:path w="4132" h="1647" extrusionOk="0">
                  <a:moveTo>
                    <a:pt x="2068" y="1"/>
                  </a:moveTo>
                  <a:cubicBezTo>
                    <a:pt x="1" y="1"/>
                    <a:pt x="205" y="1647"/>
                    <a:pt x="205" y="1647"/>
                  </a:cubicBezTo>
                  <a:cubicBezTo>
                    <a:pt x="879" y="1514"/>
                    <a:pt x="1284" y="1012"/>
                    <a:pt x="1459" y="756"/>
                  </a:cubicBezTo>
                  <a:lnTo>
                    <a:pt x="1459" y="756"/>
                  </a:lnTo>
                  <a:cubicBezTo>
                    <a:pt x="1433" y="973"/>
                    <a:pt x="1391" y="1365"/>
                    <a:pt x="1404" y="1433"/>
                  </a:cubicBezTo>
                  <a:cubicBezTo>
                    <a:pt x="1404" y="1485"/>
                    <a:pt x="1744" y="1498"/>
                    <a:pt x="2068" y="1498"/>
                  </a:cubicBezTo>
                  <a:cubicBezTo>
                    <a:pt x="2392" y="1498"/>
                    <a:pt x="2716" y="1485"/>
                    <a:pt x="2729" y="1433"/>
                  </a:cubicBezTo>
                  <a:cubicBezTo>
                    <a:pt x="2729" y="1365"/>
                    <a:pt x="2700" y="973"/>
                    <a:pt x="2674" y="756"/>
                  </a:cubicBezTo>
                  <a:lnTo>
                    <a:pt x="2674" y="756"/>
                  </a:lnTo>
                  <a:cubicBezTo>
                    <a:pt x="2849" y="1012"/>
                    <a:pt x="3254" y="1514"/>
                    <a:pt x="3931" y="1647"/>
                  </a:cubicBezTo>
                  <a:cubicBezTo>
                    <a:pt x="3931" y="1647"/>
                    <a:pt x="4132" y="1"/>
                    <a:pt x="206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77"/>
            <p:cNvSpPr/>
            <p:nvPr/>
          </p:nvSpPr>
          <p:spPr>
            <a:xfrm>
              <a:off x="3679025" y="3602828"/>
              <a:ext cx="72148" cy="29481"/>
            </a:xfrm>
            <a:custGeom>
              <a:avLst/>
              <a:gdLst/>
              <a:ahLst/>
              <a:cxnLst/>
              <a:rect l="l" t="t" r="r" b="b"/>
              <a:pathLst>
                <a:path w="487" h="199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1"/>
                    <a:pt x="132" y="198"/>
                    <a:pt x="258" y="198"/>
                  </a:cubicBezTo>
                  <a:cubicBezTo>
                    <a:pt x="375" y="198"/>
                    <a:pt x="487" y="175"/>
                    <a:pt x="487" y="122"/>
                  </a:cubicBezTo>
                  <a:cubicBezTo>
                    <a:pt x="474" y="54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77"/>
            <p:cNvSpPr/>
            <p:nvPr/>
          </p:nvSpPr>
          <p:spPr>
            <a:xfrm>
              <a:off x="3677099" y="3598531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3" y="1"/>
                  </a:moveTo>
                  <a:cubicBezTo>
                    <a:pt x="152" y="1"/>
                    <a:pt x="28" y="57"/>
                    <a:pt x="1" y="164"/>
                  </a:cubicBezTo>
                  <a:cubicBezTo>
                    <a:pt x="95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14" y="58"/>
                    <a:pt x="395" y="1"/>
                    <a:pt x="2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77"/>
            <p:cNvSpPr/>
            <p:nvPr/>
          </p:nvSpPr>
          <p:spPr>
            <a:xfrm>
              <a:off x="3773395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81"/>
                    <a:pt x="179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27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77"/>
            <p:cNvSpPr/>
            <p:nvPr/>
          </p:nvSpPr>
          <p:spPr>
            <a:xfrm>
              <a:off x="3783173" y="3450531"/>
              <a:ext cx="180147" cy="88889"/>
            </a:xfrm>
            <a:custGeom>
              <a:avLst/>
              <a:gdLst/>
              <a:ahLst/>
              <a:cxnLst/>
              <a:rect l="l" t="t" r="r" b="b"/>
              <a:pathLst>
                <a:path w="1216" h="600" extrusionOk="0">
                  <a:moveTo>
                    <a:pt x="579" y="0"/>
                  </a:moveTo>
                  <a:cubicBezTo>
                    <a:pt x="449" y="0"/>
                    <a:pt x="322" y="37"/>
                    <a:pt x="218" y="97"/>
                  </a:cubicBezTo>
                  <a:cubicBezTo>
                    <a:pt x="69" y="191"/>
                    <a:pt x="27" y="314"/>
                    <a:pt x="1" y="476"/>
                  </a:cubicBezTo>
                  <a:cubicBezTo>
                    <a:pt x="1" y="482"/>
                    <a:pt x="4" y="486"/>
                    <a:pt x="7" y="486"/>
                  </a:cubicBezTo>
                  <a:cubicBezTo>
                    <a:pt x="11" y="486"/>
                    <a:pt x="14" y="482"/>
                    <a:pt x="14" y="476"/>
                  </a:cubicBezTo>
                  <a:cubicBezTo>
                    <a:pt x="84" y="265"/>
                    <a:pt x="318" y="115"/>
                    <a:pt x="546" y="115"/>
                  </a:cubicBezTo>
                  <a:cubicBezTo>
                    <a:pt x="580" y="115"/>
                    <a:pt x="615" y="119"/>
                    <a:pt x="649" y="126"/>
                  </a:cubicBezTo>
                  <a:cubicBezTo>
                    <a:pt x="756" y="139"/>
                    <a:pt x="866" y="207"/>
                    <a:pt x="931" y="288"/>
                  </a:cubicBezTo>
                  <a:cubicBezTo>
                    <a:pt x="1012" y="382"/>
                    <a:pt x="1028" y="489"/>
                    <a:pt x="1093" y="583"/>
                  </a:cubicBezTo>
                  <a:cubicBezTo>
                    <a:pt x="1102" y="590"/>
                    <a:pt x="1115" y="599"/>
                    <a:pt x="1127" y="599"/>
                  </a:cubicBezTo>
                  <a:cubicBezTo>
                    <a:pt x="1135" y="599"/>
                    <a:pt x="1143" y="595"/>
                    <a:pt x="1148" y="583"/>
                  </a:cubicBezTo>
                  <a:cubicBezTo>
                    <a:pt x="1216" y="463"/>
                    <a:pt x="1109" y="288"/>
                    <a:pt x="1012" y="191"/>
                  </a:cubicBezTo>
                  <a:cubicBezTo>
                    <a:pt x="918" y="97"/>
                    <a:pt x="769" y="29"/>
                    <a:pt x="636" y="3"/>
                  </a:cubicBezTo>
                  <a:cubicBezTo>
                    <a:pt x="617" y="1"/>
                    <a:pt x="598" y="0"/>
                    <a:pt x="5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77"/>
            <p:cNvSpPr/>
            <p:nvPr/>
          </p:nvSpPr>
          <p:spPr>
            <a:xfrm>
              <a:off x="3791321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33" y="811"/>
                    <a:pt x="811" y="636"/>
                    <a:pt x="811" y="406"/>
                  </a:cubicBezTo>
                  <a:cubicBezTo>
                    <a:pt x="811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77"/>
            <p:cNvSpPr/>
            <p:nvPr/>
          </p:nvSpPr>
          <p:spPr>
            <a:xfrm>
              <a:off x="3800951" y="3518976"/>
              <a:ext cx="38518" cy="38074"/>
            </a:xfrm>
            <a:custGeom>
              <a:avLst/>
              <a:gdLst/>
              <a:ahLst/>
              <a:cxnLst/>
              <a:rect l="l" t="t" r="r" b="b"/>
              <a:pathLst>
                <a:path w="260" h="257" extrusionOk="0">
                  <a:moveTo>
                    <a:pt x="137" y="1"/>
                  </a:moveTo>
                  <a:cubicBezTo>
                    <a:pt x="56" y="1"/>
                    <a:pt x="1" y="53"/>
                    <a:pt x="1" y="121"/>
                  </a:cubicBezTo>
                  <a:cubicBezTo>
                    <a:pt x="1" y="202"/>
                    <a:pt x="56" y="257"/>
                    <a:pt x="137" y="257"/>
                  </a:cubicBezTo>
                  <a:cubicBezTo>
                    <a:pt x="205" y="257"/>
                    <a:pt x="260" y="202"/>
                    <a:pt x="260" y="121"/>
                  </a:cubicBezTo>
                  <a:cubicBezTo>
                    <a:pt x="260" y="53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77"/>
            <p:cNvSpPr/>
            <p:nvPr/>
          </p:nvSpPr>
          <p:spPr>
            <a:xfrm>
              <a:off x="3497099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77"/>
            <p:cNvSpPr/>
            <p:nvPr/>
          </p:nvSpPr>
          <p:spPr>
            <a:xfrm>
              <a:off x="3487025" y="3451568"/>
              <a:ext cx="180147" cy="87851"/>
            </a:xfrm>
            <a:custGeom>
              <a:avLst/>
              <a:gdLst/>
              <a:ahLst/>
              <a:cxnLst/>
              <a:rect l="l" t="t" r="r" b="b"/>
              <a:pathLst>
                <a:path w="1216" h="593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73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89" y="583"/>
                    <a:pt x="103" y="592"/>
                    <a:pt x="115" y="592"/>
                  </a:cubicBezTo>
                  <a:cubicBezTo>
                    <a:pt x="123" y="592"/>
                    <a:pt x="132" y="588"/>
                    <a:pt x="137" y="576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3" y="107"/>
                    <a:pt x="698" y="107"/>
                  </a:cubicBezTo>
                  <a:cubicBezTo>
                    <a:pt x="920" y="107"/>
                    <a:pt x="1133" y="247"/>
                    <a:pt x="1203" y="469"/>
                  </a:cubicBezTo>
                  <a:cubicBezTo>
                    <a:pt x="1207" y="473"/>
                    <a:pt x="1210" y="475"/>
                    <a:pt x="1212" y="475"/>
                  </a:cubicBezTo>
                  <a:cubicBezTo>
                    <a:pt x="1216" y="475"/>
                    <a:pt x="1216" y="469"/>
                    <a:pt x="1216" y="469"/>
                  </a:cubicBezTo>
                  <a:cubicBezTo>
                    <a:pt x="1190" y="294"/>
                    <a:pt x="1122" y="171"/>
                    <a:pt x="973" y="77"/>
                  </a:cubicBezTo>
                  <a:cubicBezTo>
                    <a:pt x="877" y="25"/>
                    <a:pt x="770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77"/>
            <p:cNvSpPr/>
            <p:nvPr/>
          </p:nvSpPr>
          <p:spPr>
            <a:xfrm>
              <a:off x="3541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76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77"/>
            <p:cNvSpPr/>
            <p:nvPr/>
          </p:nvSpPr>
          <p:spPr>
            <a:xfrm>
              <a:off x="3551321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77"/>
            <p:cNvSpPr/>
            <p:nvPr/>
          </p:nvSpPr>
          <p:spPr>
            <a:xfrm>
              <a:off x="3865247" y="3386975"/>
              <a:ext cx="100000" cy="52000"/>
            </a:xfrm>
            <a:custGeom>
              <a:avLst/>
              <a:gdLst/>
              <a:ahLst/>
              <a:cxnLst/>
              <a:rect l="l" t="t" r="r" b="b"/>
              <a:pathLst>
                <a:path w="675" h="351" extrusionOk="0">
                  <a:moveTo>
                    <a:pt x="108" y="1"/>
                  </a:moveTo>
                  <a:cubicBezTo>
                    <a:pt x="95" y="1"/>
                    <a:pt x="69" y="14"/>
                    <a:pt x="40" y="14"/>
                  </a:cubicBezTo>
                  <a:cubicBezTo>
                    <a:pt x="27" y="27"/>
                    <a:pt x="1" y="53"/>
                    <a:pt x="1" y="95"/>
                  </a:cubicBezTo>
                  <a:cubicBezTo>
                    <a:pt x="1" y="150"/>
                    <a:pt x="40" y="163"/>
                    <a:pt x="82" y="176"/>
                  </a:cubicBezTo>
                  <a:cubicBezTo>
                    <a:pt x="121" y="176"/>
                    <a:pt x="163" y="189"/>
                    <a:pt x="189" y="189"/>
                  </a:cubicBezTo>
                  <a:cubicBezTo>
                    <a:pt x="215" y="202"/>
                    <a:pt x="244" y="202"/>
                    <a:pt x="270" y="202"/>
                  </a:cubicBezTo>
                  <a:cubicBezTo>
                    <a:pt x="364" y="231"/>
                    <a:pt x="445" y="257"/>
                    <a:pt x="526" y="296"/>
                  </a:cubicBezTo>
                  <a:cubicBezTo>
                    <a:pt x="555" y="325"/>
                    <a:pt x="594" y="338"/>
                    <a:pt x="620" y="351"/>
                  </a:cubicBezTo>
                  <a:cubicBezTo>
                    <a:pt x="636" y="351"/>
                    <a:pt x="662" y="351"/>
                    <a:pt x="662" y="338"/>
                  </a:cubicBezTo>
                  <a:cubicBezTo>
                    <a:pt x="675" y="325"/>
                    <a:pt x="675" y="325"/>
                    <a:pt x="675" y="312"/>
                  </a:cubicBezTo>
                  <a:cubicBezTo>
                    <a:pt x="662" y="270"/>
                    <a:pt x="636" y="231"/>
                    <a:pt x="607" y="202"/>
                  </a:cubicBezTo>
                  <a:cubicBezTo>
                    <a:pt x="568" y="150"/>
                    <a:pt x="513" y="121"/>
                    <a:pt x="458" y="82"/>
                  </a:cubicBezTo>
                  <a:cubicBezTo>
                    <a:pt x="351" y="27"/>
                    <a:pt x="231" y="1"/>
                    <a:pt x="108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77"/>
            <p:cNvSpPr/>
            <p:nvPr/>
          </p:nvSpPr>
          <p:spPr>
            <a:xfrm>
              <a:off x="3500951" y="3387420"/>
              <a:ext cx="102370" cy="45778"/>
            </a:xfrm>
            <a:custGeom>
              <a:avLst/>
              <a:gdLst/>
              <a:ahLst/>
              <a:cxnLst/>
              <a:rect l="l" t="t" r="r" b="b"/>
              <a:pathLst>
                <a:path w="691" h="309" extrusionOk="0">
                  <a:moveTo>
                    <a:pt x="487" y="1"/>
                  </a:moveTo>
                  <a:cubicBezTo>
                    <a:pt x="398" y="1"/>
                    <a:pt x="312" y="25"/>
                    <a:pt x="231" y="66"/>
                  </a:cubicBezTo>
                  <a:cubicBezTo>
                    <a:pt x="179" y="92"/>
                    <a:pt x="124" y="118"/>
                    <a:pt x="69" y="160"/>
                  </a:cubicBezTo>
                  <a:cubicBezTo>
                    <a:pt x="43" y="186"/>
                    <a:pt x="17" y="228"/>
                    <a:pt x="1" y="267"/>
                  </a:cubicBezTo>
                  <a:lnTo>
                    <a:pt x="1" y="293"/>
                  </a:lnTo>
                  <a:cubicBezTo>
                    <a:pt x="1" y="309"/>
                    <a:pt x="30" y="309"/>
                    <a:pt x="43" y="309"/>
                  </a:cubicBezTo>
                  <a:cubicBezTo>
                    <a:pt x="82" y="309"/>
                    <a:pt x="111" y="280"/>
                    <a:pt x="150" y="267"/>
                  </a:cubicBezTo>
                  <a:cubicBezTo>
                    <a:pt x="231" y="228"/>
                    <a:pt x="312" y="199"/>
                    <a:pt x="406" y="199"/>
                  </a:cubicBezTo>
                  <a:cubicBezTo>
                    <a:pt x="435" y="186"/>
                    <a:pt x="461" y="186"/>
                    <a:pt x="487" y="186"/>
                  </a:cubicBezTo>
                  <a:cubicBezTo>
                    <a:pt x="516" y="186"/>
                    <a:pt x="555" y="186"/>
                    <a:pt x="597" y="173"/>
                  </a:cubicBezTo>
                  <a:cubicBezTo>
                    <a:pt x="636" y="173"/>
                    <a:pt x="691" y="160"/>
                    <a:pt x="691" y="105"/>
                  </a:cubicBezTo>
                  <a:cubicBezTo>
                    <a:pt x="691" y="66"/>
                    <a:pt x="678" y="37"/>
                    <a:pt x="649" y="24"/>
                  </a:cubicBezTo>
                  <a:cubicBezTo>
                    <a:pt x="623" y="11"/>
                    <a:pt x="610" y="11"/>
                    <a:pt x="584" y="11"/>
                  </a:cubicBezTo>
                  <a:cubicBezTo>
                    <a:pt x="551" y="4"/>
                    <a:pt x="519" y="1"/>
                    <a:pt x="487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77"/>
            <p:cNvSpPr/>
            <p:nvPr/>
          </p:nvSpPr>
          <p:spPr>
            <a:xfrm>
              <a:off x="3995321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9" y="1280"/>
                  </a:cubicBezTo>
                  <a:cubicBezTo>
                    <a:pt x="495" y="1280"/>
                    <a:pt x="725" y="1152"/>
                    <a:pt x="837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77"/>
            <p:cNvSpPr/>
            <p:nvPr/>
          </p:nvSpPr>
          <p:spPr>
            <a:xfrm>
              <a:off x="3991025" y="3488753"/>
              <a:ext cx="122370" cy="74814"/>
            </a:xfrm>
            <a:custGeom>
              <a:avLst/>
              <a:gdLst/>
              <a:ahLst/>
              <a:cxnLst/>
              <a:rect l="l" t="t" r="r" b="b"/>
              <a:pathLst>
                <a:path w="826" h="505" extrusionOk="0">
                  <a:moveTo>
                    <a:pt x="375" y="1"/>
                  </a:moveTo>
                  <a:cubicBezTo>
                    <a:pt x="220" y="1"/>
                    <a:pt x="64" y="71"/>
                    <a:pt x="14" y="231"/>
                  </a:cubicBezTo>
                  <a:cubicBezTo>
                    <a:pt x="1" y="231"/>
                    <a:pt x="30" y="257"/>
                    <a:pt x="43" y="257"/>
                  </a:cubicBezTo>
                  <a:cubicBezTo>
                    <a:pt x="95" y="218"/>
                    <a:pt x="137" y="163"/>
                    <a:pt x="192" y="124"/>
                  </a:cubicBezTo>
                  <a:cubicBezTo>
                    <a:pt x="257" y="95"/>
                    <a:pt x="325" y="82"/>
                    <a:pt x="406" y="82"/>
                  </a:cubicBezTo>
                  <a:cubicBezTo>
                    <a:pt x="435" y="137"/>
                    <a:pt x="461" y="163"/>
                    <a:pt x="461" y="244"/>
                  </a:cubicBezTo>
                  <a:cubicBezTo>
                    <a:pt x="448" y="299"/>
                    <a:pt x="419" y="367"/>
                    <a:pt x="380" y="419"/>
                  </a:cubicBezTo>
                  <a:cubicBezTo>
                    <a:pt x="354" y="448"/>
                    <a:pt x="299" y="461"/>
                    <a:pt x="257" y="487"/>
                  </a:cubicBezTo>
                  <a:lnTo>
                    <a:pt x="257" y="500"/>
                  </a:lnTo>
                  <a:cubicBezTo>
                    <a:pt x="270" y="503"/>
                    <a:pt x="284" y="504"/>
                    <a:pt x="297" y="504"/>
                  </a:cubicBezTo>
                  <a:cubicBezTo>
                    <a:pt x="466" y="504"/>
                    <a:pt x="577" y="262"/>
                    <a:pt x="529" y="124"/>
                  </a:cubicBezTo>
                  <a:lnTo>
                    <a:pt x="529" y="124"/>
                  </a:lnTo>
                  <a:cubicBezTo>
                    <a:pt x="636" y="163"/>
                    <a:pt x="730" y="257"/>
                    <a:pt x="717" y="380"/>
                  </a:cubicBezTo>
                  <a:cubicBezTo>
                    <a:pt x="717" y="386"/>
                    <a:pt x="720" y="390"/>
                    <a:pt x="723" y="390"/>
                  </a:cubicBezTo>
                  <a:cubicBezTo>
                    <a:pt x="727" y="390"/>
                    <a:pt x="730" y="386"/>
                    <a:pt x="730" y="380"/>
                  </a:cubicBezTo>
                  <a:cubicBezTo>
                    <a:pt x="826" y="148"/>
                    <a:pt x="600" y="1"/>
                    <a:pt x="37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77"/>
            <p:cNvSpPr/>
            <p:nvPr/>
          </p:nvSpPr>
          <p:spPr>
            <a:xfrm>
              <a:off x="3977099" y="3433049"/>
              <a:ext cx="76000" cy="104592"/>
            </a:xfrm>
            <a:custGeom>
              <a:avLst/>
              <a:gdLst/>
              <a:ahLst/>
              <a:cxnLst/>
              <a:rect l="l" t="t" r="r" b="b"/>
              <a:pathLst>
                <a:path w="513" h="706" extrusionOk="0">
                  <a:moveTo>
                    <a:pt x="513" y="1"/>
                  </a:moveTo>
                  <a:lnTo>
                    <a:pt x="69" y="27"/>
                  </a:lnTo>
                  <a:cubicBezTo>
                    <a:pt x="95" y="147"/>
                    <a:pt x="1" y="594"/>
                    <a:pt x="69" y="688"/>
                  </a:cubicBezTo>
                  <a:cubicBezTo>
                    <a:pt x="76" y="700"/>
                    <a:pt x="88" y="706"/>
                    <a:pt x="102" y="706"/>
                  </a:cubicBezTo>
                  <a:cubicBezTo>
                    <a:pt x="203" y="706"/>
                    <a:pt x="456" y="436"/>
                    <a:pt x="513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77"/>
            <p:cNvSpPr/>
            <p:nvPr/>
          </p:nvSpPr>
          <p:spPr>
            <a:xfrm>
              <a:off x="3565247" y="3853050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202"/>
                    <a:pt x="500" y="406"/>
                    <a:pt x="325" y="1012"/>
                  </a:cubicBezTo>
                  <a:cubicBezTo>
                    <a:pt x="69" y="1822"/>
                    <a:pt x="1" y="2269"/>
                    <a:pt x="1" y="2713"/>
                  </a:cubicBezTo>
                  <a:cubicBezTo>
                    <a:pt x="1" y="2713"/>
                    <a:pt x="513" y="2875"/>
                    <a:pt x="1323" y="2875"/>
                  </a:cubicBezTo>
                  <a:cubicBezTo>
                    <a:pt x="2146" y="2875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59" y="406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6" name="Google Shape;3416;p77"/>
          <p:cNvGrpSpPr/>
          <p:nvPr/>
        </p:nvGrpSpPr>
        <p:grpSpPr>
          <a:xfrm>
            <a:off x="6274475" y="3688539"/>
            <a:ext cx="714689" cy="1298815"/>
            <a:chOff x="4613100" y="1458082"/>
            <a:chExt cx="771999" cy="1402966"/>
          </a:xfrm>
        </p:grpSpPr>
        <p:sp>
          <p:nvSpPr>
            <p:cNvPr id="3417" name="Google Shape;3417;p77"/>
            <p:cNvSpPr/>
            <p:nvPr/>
          </p:nvSpPr>
          <p:spPr>
            <a:xfrm>
              <a:off x="4803174" y="2080898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61"/>
                  </a:cubicBezTo>
                  <a:cubicBezTo>
                    <a:pt x="798" y="704"/>
                    <a:pt x="526" y="866"/>
                    <a:pt x="312" y="1566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33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66"/>
                  </a:cubicBezTo>
                  <a:cubicBezTo>
                    <a:pt x="2120" y="866"/>
                    <a:pt x="1864" y="704"/>
                    <a:pt x="1838" y="461"/>
                  </a:cubicBezTo>
                  <a:cubicBezTo>
                    <a:pt x="1822" y="244"/>
                    <a:pt x="1809" y="1"/>
                    <a:pt x="180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77"/>
            <p:cNvSpPr/>
            <p:nvPr/>
          </p:nvSpPr>
          <p:spPr>
            <a:xfrm>
              <a:off x="4635766" y="1465045"/>
              <a:ext cx="696590" cy="652442"/>
            </a:xfrm>
            <a:custGeom>
              <a:avLst/>
              <a:gdLst/>
              <a:ahLst/>
              <a:cxnLst/>
              <a:rect l="l" t="t" r="r" b="b"/>
              <a:pathLst>
                <a:path w="4702" h="4404" extrusionOk="0">
                  <a:moveTo>
                    <a:pt x="1789" y="1"/>
                  </a:moveTo>
                  <a:cubicBezTo>
                    <a:pt x="751" y="1"/>
                    <a:pt x="1" y="797"/>
                    <a:pt x="10" y="1566"/>
                  </a:cubicBezTo>
                  <a:cubicBezTo>
                    <a:pt x="10" y="2402"/>
                    <a:pt x="441" y="2457"/>
                    <a:pt x="441" y="2457"/>
                  </a:cubicBezTo>
                  <a:lnTo>
                    <a:pt x="2372" y="4359"/>
                  </a:lnTo>
                  <a:cubicBezTo>
                    <a:pt x="2372" y="4359"/>
                    <a:pt x="2553" y="4404"/>
                    <a:pt x="2853" y="4404"/>
                  </a:cubicBezTo>
                  <a:cubicBezTo>
                    <a:pt x="3097" y="4404"/>
                    <a:pt x="3421" y="4374"/>
                    <a:pt x="3791" y="4265"/>
                  </a:cubicBezTo>
                  <a:cubicBezTo>
                    <a:pt x="4614" y="4009"/>
                    <a:pt x="4601" y="3011"/>
                    <a:pt x="4653" y="1903"/>
                  </a:cubicBezTo>
                  <a:cubicBezTo>
                    <a:pt x="4701" y="1055"/>
                    <a:pt x="4211" y="410"/>
                    <a:pt x="3464" y="410"/>
                  </a:cubicBezTo>
                  <a:cubicBezTo>
                    <a:pt x="3365" y="410"/>
                    <a:pt x="3263" y="421"/>
                    <a:pt x="3156" y="445"/>
                  </a:cubicBezTo>
                  <a:cubicBezTo>
                    <a:pt x="2674" y="131"/>
                    <a:pt x="2208" y="1"/>
                    <a:pt x="178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77"/>
            <p:cNvSpPr/>
            <p:nvPr/>
          </p:nvSpPr>
          <p:spPr>
            <a:xfrm>
              <a:off x="5055174" y="1458082"/>
              <a:ext cx="64000" cy="86370"/>
            </a:xfrm>
            <a:custGeom>
              <a:avLst/>
              <a:gdLst/>
              <a:ahLst/>
              <a:cxnLst/>
              <a:rect l="l" t="t" r="r" b="b"/>
              <a:pathLst>
                <a:path w="432" h="583" extrusionOk="0">
                  <a:moveTo>
                    <a:pt x="34" y="1"/>
                  </a:moveTo>
                  <a:cubicBezTo>
                    <a:pt x="23" y="1"/>
                    <a:pt x="12" y="2"/>
                    <a:pt x="1" y="6"/>
                  </a:cubicBezTo>
                  <a:cubicBezTo>
                    <a:pt x="1" y="6"/>
                    <a:pt x="1" y="19"/>
                    <a:pt x="14" y="19"/>
                  </a:cubicBezTo>
                  <a:cubicBezTo>
                    <a:pt x="108" y="32"/>
                    <a:pt x="218" y="168"/>
                    <a:pt x="257" y="249"/>
                  </a:cubicBezTo>
                  <a:cubicBezTo>
                    <a:pt x="299" y="330"/>
                    <a:pt x="283" y="398"/>
                    <a:pt x="270" y="492"/>
                  </a:cubicBezTo>
                  <a:lnTo>
                    <a:pt x="270" y="573"/>
                  </a:lnTo>
                  <a:cubicBezTo>
                    <a:pt x="276" y="579"/>
                    <a:pt x="287" y="583"/>
                    <a:pt x="297" y="583"/>
                  </a:cubicBezTo>
                  <a:cubicBezTo>
                    <a:pt x="308" y="583"/>
                    <a:pt x="318" y="579"/>
                    <a:pt x="325" y="573"/>
                  </a:cubicBezTo>
                  <a:cubicBezTo>
                    <a:pt x="432" y="437"/>
                    <a:pt x="351" y="223"/>
                    <a:pt x="244" y="113"/>
                  </a:cubicBezTo>
                  <a:cubicBezTo>
                    <a:pt x="196" y="68"/>
                    <a:pt x="109" y="1"/>
                    <a:pt x="34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77"/>
            <p:cNvSpPr/>
            <p:nvPr/>
          </p:nvSpPr>
          <p:spPr>
            <a:xfrm>
              <a:off x="5096952" y="1491711"/>
              <a:ext cx="56296" cy="50370"/>
            </a:xfrm>
            <a:custGeom>
              <a:avLst/>
              <a:gdLst/>
              <a:ahLst/>
              <a:cxnLst/>
              <a:rect l="l" t="t" r="r" b="b"/>
              <a:pathLst>
                <a:path w="380" h="340" extrusionOk="0">
                  <a:moveTo>
                    <a:pt x="303" y="1"/>
                  </a:moveTo>
                  <a:cubicBezTo>
                    <a:pt x="178" y="1"/>
                    <a:pt x="14" y="188"/>
                    <a:pt x="1" y="278"/>
                  </a:cubicBezTo>
                  <a:cubicBezTo>
                    <a:pt x="1" y="291"/>
                    <a:pt x="1" y="320"/>
                    <a:pt x="17" y="333"/>
                  </a:cubicBezTo>
                  <a:cubicBezTo>
                    <a:pt x="24" y="338"/>
                    <a:pt x="30" y="340"/>
                    <a:pt x="37" y="340"/>
                  </a:cubicBezTo>
                  <a:cubicBezTo>
                    <a:pt x="82" y="340"/>
                    <a:pt x="126" y="237"/>
                    <a:pt x="137" y="226"/>
                  </a:cubicBezTo>
                  <a:cubicBezTo>
                    <a:pt x="179" y="158"/>
                    <a:pt x="286" y="48"/>
                    <a:pt x="367" y="35"/>
                  </a:cubicBezTo>
                  <a:cubicBezTo>
                    <a:pt x="380" y="35"/>
                    <a:pt x="367" y="22"/>
                    <a:pt x="367" y="22"/>
                  </a:cubicBezTo>
                  <a:cubicBezTo>
                    <a:pt x="348" y="7"/>
                    <a:pt x="326" y="1"/>
                    <a:pt x="303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77"/>
            <p:cNvSpPr/>
            <p:nvPr/>
          </p:nvSpPr>
          <p:spPr>
            <a:xfrm>
              <a:off x="4613100" y="2149935"/>
              <a:ext cx="308295" cy="353776"/>
            </a:xfrm>
            <a:custGeom>
              <a:avLst/>
              <a:gdLst/>
              <a:ahLst/>
              <a:cxnLst/>
              <a:rect l="l" t="t" r="r" b="b"/>
              <a:pathLst>
                <a:path w="2081" h="2388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5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8" y="1437"/>
                  </a:cubicBezTo>
                  <a:cubicBezTo>
                    <a:pt x="406" y="1492"/>
                    <a:pt x="380" y="1534"/>
                    <a:pt x="338" y="1573"/>
                  </a:cubicBezTo>
                  <a:cubicBezTo>
                    <a:pt x="286" y="1615"/>
                    <a:pt x="218" y="1641"/>
                    <a:pt x="150" y="1654"/>
                  </a:cubicBezTo>
                  <a:cubicBezTo>
                    <a:pt x="108" y="1667"/>
                    <a:pt x="69" y="1667"/>
                    <a:pt x="43" y="1696"/>
                  </a:cubicBezTo>
                  <a:cubicBezTo>
                    <a:pt x="1" y="1735"/>
                    <a:pt x="14" y="1777"/>
                    <a:pt x="56" y="1790"/>
                  </a:cubicBezTo>
                  <a:cubicBezTo>
                    <a:pt x="82" y="1803"/>
                    <a:pt x="105" y="1806"/>
                    <a:pt x="129" y="1806"/>
                  </a:cubicBezTo>
                  <a:cubicBezTo>
                    <a:pt x="153" y="1806"/>
                    <a:pt x="177" y="1803"/>
                    <a:pt x="205" y="1803"/>
                  </a:cubicBezTo>
                  <a:cubicBezTo>
                    <a:pt x="205" y="1803"/>
                    <a:pt x="218" y="1803"/>
                    <a:pt x="218" y="1816"/>
                  </a:cubicBezTo>
                  <a:cubicBezTo>
                    <a:pt x="231" y="1816"/>
                    <a:pt x="218" y="1829"/>
                    <a:pt x="218" y="1842"/>
                  </a:cubicBezTo>
                  <a:cubicBezTo>
                    <a:pt x="189" y="1884"/>
                    <a:pt x="163" y="1910"/>
                    <a:pt x="150" y="1939"/>
                  </a:cubicBezTo>
                  <a:cubicBezTo>
                    <a:pt x="124" y="1978"/>
                    <a:pt x="43" y="2059"/>
                    <a:pt x="69" y="2114"/>
                  </a:cubicBezTo>
                  <a:cubicBezTo>
                    <a:pt x="78" y="2133"/>
                    <a:pt x="104" y="2145"/>
                    <a:pt x="126" y="2145"/>
                  </a:cubicBezTo>
                  <a:cubicBezTo>
                    <a:pt x="135" y="2145"/>
                    <a:pt x="143" y="2143"/>
                    <a:pt x="150" y="2140"/>
                  </a:cubicBezTo>
                  <a:cubicBezTo>
                    <a:pt x="176" y="2127"/>
                    <a:pt x="205" y="2101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6" y="2020"/>
                    <a:pt x="312" y="2020"/>
                  </a:cubicBezTo>
                  <a:cubicBezTo>
                    <a:pt x="325" y="2020"/>
                    <a:pt x="325" y="2033"/>
                    <a:pt x="312" y="2046"/>
                  </a:cubicBezTo>
                  <a:cubicBezTo>
                    <a:pt x="312" y="2059"/>
                    <a:pt x="312" y="2072"/>
                    <a:pt x="299" y="2072"/>
                  </a:cubicBezTo>
                  <a:cubicBezTo>
                    <a:pt x="286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3"/>
                  </a:cubicBezTo>
                  <a:cubicBezTo>
                    <a:pt x="218" y="2276"/>
                    <a:pt x="231" y="2289"/>
                    <a:pt x="231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02"/>
                    <a:pt x="338" y="2289"/>
                  </a:cubicBezTo>
                  <a:cubicBezTo>
                    <a:pt x="367" y="2263"/>
                    <a:pt x="393" y="2247"/>
                    <a:pt x="406" y="2221"/>
                  </a:cubicBezTo>
                  <a:cubicBezTo>
                    <a:pt x="432" y="2195"/>
                    <a:pt x="461" y="2153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53"/>
                  </a:lnTo>
                  <a:cubicBezTo>
                    <a:pt x="500" y="2182"/>
                    <a:pt x="500" y="2195"/>
                    <a:pt x="487" y="2221"/>
                  </a:cubicBezTo>
                  <a:cubicBezTo>
                    <a:pt x="487" y="2234"/>
                    <a:pt x="474" y="2263"/>
                    <a:pt x="474" y="2276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5" y="2378"/>
                    <a:pt x="494" y="2388"/>
                    <a:pt x="515" y="2388"/>
                  </a:cubicBezTo>
                  <a:cubicBezTo>
                    <a:pt x="532" y="2388"/>
                    <a:pt x="550" y="2382"/>
                    <a:pt x="568" y="2370"/>
                  </a:cubicBezTo>
                  <a:cubicBezTo>
                    <a:pt x="594" y="2344"/>
                    <a:pt x="675" y="2195"/>
                    <a:pt x="691" y="2182"/>
                  </a:cubicBezTo>
                  <a:cubicBezTo>
                    <a:pt x="772" y="2033"/>
                    <a:pt x="866" y="1897"/>
                    <a:pt x="960" y="1777"/>
                  </a:cubicBezTo>
                  <a:cubicBezTo>
                    <a:pt x="1109" y="1560"/>
                    <a:pt x="1459" y="1142"/>
                    <a:pt x="1595" y="1019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77"/>
            <p:cNvSpPr/>
            <p:nvPr/>
          </p:nvSpPr>
          <p:spPr>
            <a:xfrm>
              <a:off x="5079174" y="2149935"/>
              <a:ext cx="305925" cy="353776"/>
            </a:xfrm>
            <a:custGeom>
              <a:avLst/>
              <a:gdLst/>
              <a:ahLst/>
              <a:cxnLst/>
              <a:rect l="l" t="t" r="r" b="b"/>
              <a:pathLst>
                <a:path w="2065" h="2388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19"/>
                  </a:lnTo>
                  <a:cubicBezTo>
                    <a:pt x="607" y="1142"/>
                    <a:pt x="879" y="1398"/>
                    <a:pt x="1135" y="1761"/>
                  </a:cubicBezTo>
                  <a:cubicBezTo>
                    <a:pt x="1229" y="1884"/>
                    <a:pt x="1310" y="2033"/>
                    <a:pt x="1378" y="2182"/>
                  </a:cubicBezTo>
                  <a:cubicBezTo>
                    <a:pt x="1391" y="2195"/>
                    <a:pt x="1472" y="2344"/>
                    <a:pt x="1514" y="2370"/>
                  </a:cubicBezTo>
                  <a:cubicBezTo>
                    <a:pt x="1531" y="2382"/>
                    <a:pt x="1550" y="2388"/>
                    <a:pt x="1565" y="2388"/>
                  </a:cubicBezTo>
                  <a:cubicBezTo>
                    <a:pt x="1585" y="2388"/>
                    <a:pt x="1601" y="2378"/>
                    <a:pt x="1608" y="2357"/>
                  </a:cubicBezTo>
                  <a:cubicBezTo>
                    <a:pt x="1621" y="2328"/>
                    <a:pt x="1621" y="2302"/>
                    <a:pt x="1608" y="2276"/>
                  </a:cubicBezTo>
                  <a:cubicBezTo>
                    <a:pt x="1608" y="2263"/>
                    <a:pt x="1595" y="2234"/>
                    <a:pt x="1579" y="2221"/>
                  </a:cubicBezTo>
                  <a:cubicBezTo>
                    <a:pt x="1579" y="2195"/>
                    <a:pt x="1566" y="2182"/>
                    <a:pt x="1566" y="2153"/>
                  </a:cubicBezTo>
                  <a:lnTo>
                    <a:pt x="1566" y="2140"/>
                  </a:lnTo>
                  <a:cubicBezTo>
                    <a:pt x="1566" y="2127"/>
                    <a:pt x="1566" y="2127"/>
                    <a:pt x="1579" y="2127"/>
                  </a:cubicBezTo>
                  <a:cubicBezTo>
                    <a:pt x="1595" y="2127"/>
                    <a:pt x="1595" y="2127"/>
                    <a:pt x="1595" y="2140"/>
                  </a:cubicBezTo>
                  <a:cubicBezTo>
                    <a:pt x="1621" y="2153"/>
                    <a:pt x="1647" y="2195"/>
                    <a:pt x="1660" y="2221"/>
                  </a:cubicBezTo>
                  <a:cubicBezTo>
                    <a:pt x="1689" y="2247"/>
                    <a:pt x="1702" y="2263"/>
                    <a:pt x="1728" y="2289"/>
                  </a:cubicBezTo>
                  <a:cubicBezTo>
                    <a:pt x="1757" y="2302"/>
                    <a:pt x="1783" y="2315"/>
                    <a:pt x="1809" y="2315"/>
                  </a:cubicBezTo>
                  <a:cubicBezTo>
                    <a:pt x="1822" y="2315"/>
                    <a:pt x="1838" y="2315"/>
                    <a:pt x="1838" y="2302"/>
                  </a:cubicBezTo>
                  <a:cubicBezTo>
                    <a:pt x="1851" y="2289"/>
                    <a:pt x="1851" y="2276"/>
                    <a:pt x="1851" y="2263"/>
                  </a:cubicBezTo>
                  <a:cubicBezTo>
                    <a:pt x="1851" y="2234"/>
                    <a:pt x="1838" y="2221"/>
                    <a:pt x="1838" y="2195"/>
                  </a:cubicBezTo>
                  <a:cubicBezTo>
                    <a:pt x="1822" y="2153"/>
                    <a:pt x="1796" y="2114"/>
                    <a:pt x="1770" y="2072"/>
                  </a:cubicBezTo>
                  <a:cubicBezTo>
                    <a:pt x="1770" y="2072"/>
                    <a:pt x="1757" y="2059"/>
                    <a:pt x="1757" y="2046"/>
                  </a:cubicBezTo>
                  <a:cubicBezTo>
                    <a:pt x="1757" y="2033"/>
                    <a:pt x="1757" y="2020"/>
                    <a:pt x="1770" y="2020"/>
                  </a:cubicBezTo>
                  <a:cubicBezTo>
                    <a:pt x="1783" y="2020"/>
                    <a:pt x="1796" y="2033"/>
                    <a:pt x="1809" y="2046"/>
                  </a:cubicBezTo>
                  <a:cubicBezTo>
                    <a:pt x="1822" y="2059"/>
                    <a:pt x="1838" y="2072"/>
                    <a:pt x="1851" y="2085"/>
                  </a:cubicBezTo>
                  <a:cubicBezTo>
                    <a:pt x="1877" y="2101"/>
                    <a:pt x="1903" y="2127"/>
                    <a:pt x="1932" y="2140"/>
                  </a:cubicBezTo>
                  <a:cubicBezTo>
                    <a:pt x="1935" y="2143"/>
                    <a:pt x="1941" y="2145"/>
                    <a:pt x="1947" y="2145"/>
                  </a:cubicBezTo>
                  <a:cubicBezTo>
                    <a:pt x="1964" y="2145"/>
                    <a:pt x="1988" y="2133"/>
                    <a:pt x="2000" y="2114"/>
                  </a:cubicBezTo>
                  <a:cubicBezTo>
                    <a:pt x="2039" y="2059"/>
                    <a:pt x="1958" y="1978"/>
                    <a:pt x="1932" y="1939"/>
                  </a:cubicBezTo>
                  <a:cubicBezTo>
                    <a:pt x="1903" y="1910"/>
                    <a:pt x="1890" y="1884"/>
                    <a:pt x="1864" y="1842"/>
                  </a:cubicBezTo>
                  <a:cubicBezTo>
                    <a:pt x="1864" y="1829"/>
                    <a:pt x="1851" y="1816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898" y="1803"/>
                    <a:pt x="1921" y="1806"/>
                    <a:pt x="1945" y="1806"/>
                  </a:cubicBezTo>
                  <a:cubicBezTo>
                    <a:pt x="1968" y="1806"/>
                    <a:pt x="1992" y="1803"/>
                    <a:pt x="2013" y="1790"/>
                  </a:cubicBezTo>
                  <a:cubicBezTo>
                    <a:pt x="2052" y="1777"/>
                    <a:pt x="2065" y="1735"/>
                    <a:pt x="2039" y="1696"/>
                  </a:cubicBezTo>
                  <a:cubicBezTo>
                    <a:pt x="2013" y="1667"/>
                    <a:pt x="1958" y="1667"/>
                    <a:pt x="1919" y="1654"/>
                  </a:cubicBezTo>
                  <a:cubicBezTo>
                    <a:pt x="1864" y="1641"/>
                    <a:pt x="1796" y="1615"/>
                    <a:pt x="1741" y="1573"/>
                  </a:cubicBezTo>
                  <a:cubicBezTo>
                    <a:pt x="1702" y="1534"/>
                    <a:pt x="1660" y="1492"/>
                    <a:pt x="1634" y="1437"/>
                  </a:cubicBezTo>
                  <a:cubicBezTo>
                    <a:pt x="1527" y="1317"/>
                    <a:pt x="1433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2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77"/>
            <p:cNvSpPr/>
            <p:nvPr/>
          </p:nvSpPr>
          <p:spPr>
            <a:xfrm>
              <a:off x="5145100" y="2050676"/>
              <a:ext cx="131851" cy="144148"/>
            </a:xfrm>
            <a:custGeom>
              <a:avLst/>
              <a:gdLst/>
              <a:ahLst/>
              <a:cxnLst/>
              <a:rect l="l" t="t" r="r" b="b"/>
              <a:pathLst>
                <a:path w="890" h="973" extrusionOk="0">
                  <a:moveTo>
                    <a:pt x="511" y="0"/>
                  </a:moveTo>
                  <a:cubicBezTo>
                    <a:pt x="508" y="0"/>
                    <a:pt x="505" y="0"/>
                    <a:pt x="502" y="1"/>
                  </a:cubicBezTo>
                  <a:cubicBezTo>
                    <a:pt x="405" y="1"/>
                    <a:pt x="217" y="98"/>
                    <a:pt x="136" y="286"/>
                  </a:cubicBezTo>
                  <a:cubicBezTo>
                    <a:pt x="1" y="580"/>
                    <a:pt x="322" y="973"/>
                    <a:pt x="494" y="973"/>
                  </a:cubicBezTo>
                  <a:cubicBezTo>
                    <a:pt x="511" y="973"/>
                    <a:pt x="527" y="968"/>
                    <a:pt x="541" y="960"/>
                  </a:cubicBezTo>
                  <a:cubicBezTo>
                    <a:pt x="703" y="866"/>
                    <a:pt x="797" y="610"/>
                    <a:pt x="839" y="435"/>
                  </a:cubicBezTo>
                  <a:cubicBezTo>
                    <a:pt x="889" y="199"/>
                    <a:pt x="613" y="0"/>
                    <a:pt x="511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77"/>
            <p:cNvSpPr/>
            <p:nvPr/>
          </p:nvSpPr>
          <p:spPr>
            <a:xfrm>
              <a:off x="5149396" y="2149046"/>
              <a:ext cx="129925" cy="146073"/>
            </a:xfrm>
            <a:custGeom>
              <a:avLst/>
              <a:gdLst/>
              <a:ahLst/>
              <a:cxnLst/>
              <a:rect l="l" t="t" r="r" b="b"/>
              <a:pathLst>
                <a:path w="877" h="986" extrusionOk="0">
                  <a:moveTo>
                    <a:pt x="497" y="0"/>
                  </a:moveTo>
                  <a:cubicBezTo>
                    <a:pt x="493" y="0"/>
                    <a:pt x="489" y="0"/>
                    <a:pt x="486" y="1"/>
                  </a:cubicBezTo>
                  <a:cubicBezTo>
                    <a:pt x="392" y="14"/>
                    <a:pt x="214" y="108"/>
                    <a:pt x="133" y="296"/>
                  </a:cubicBezTo>
                  <a:cubicBezTo>
                    <a:pt x="0" y="590"/>
                    <a:pt x="309" y="986"/>
                    <a:pt x="488" y="986"/>
                  </a:cubicBezTo>
                  <a:cubicBezTo>
                    <a:pt x="506" y="986"/>
                    <a:pt x="523" y="982"/>
                    <a:pt x="538" y="973"/>
                  </a:cubicBezTo>
                  <a:cubicBezTo>
                    <a:pt x="687" y="876"/>
                    <a:pt x="781" y="620"/>
                    <a:pt x="823" y="445"/>
                  </a:cubicBezTo>
                  <a:cubicBezTo>
                    <a:pt x="876" y="210"/>
                    <a:pt x="600" y="0"/>
                    <a:pt x="497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77"/>
            <p:cNvSpPr/>
            <p:nvPr/>
          </p:nvSpPr>
          <p:spPr>
            <a:xfrm>
              <a:off x="4925100" y="2080898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406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cubicBezTo>
                    <a:pt x="986" y="56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77"/>
            <p:cNvSpPr/>
            <p:nvPr/>
          </p:nvSpPr>
          <p:spPr>
            <a:xfrm>
              <a:off x="4745100" y="2564751"/>
              <a:ext cx="246369" cy="296295"/>
            </a:xfrm>
            <a:custGeom>
              <a:avLst/>
              <a:gdLst/>
              <a:ahLst/>
              <a:cxnLst/>
              <a:rect l="l" t="t" r="r" b="b"/>
              <a:pathLst>
                <a:path w="1663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38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77"/>
            <p:cNvSpPr/>
            <p:nvPr/>
          </p:nvSpPr>
          <p:spPr>
            <a:xfrm>
              <a:off x="5007174" y="2564751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41" y="2000"/>
                  </a:lnTo>
                  <a:cubicBezTo>
                    <a:pt x="1634" y="2000"/>
                    <a:pt x="1676" y="1906"/>
                    <a:pt x="1540" y="1838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77"/>
            <p:cNvSpPr/>
            <p:nvPr/>
          </p:nvSpPr>
          <p:spPr>
            <a:xfrm>
              <a:off x="4805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50"/>
                    <a:pt x="1177" y="866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77"/>
            <p:cNvSpPr/>
            <p:nvPr/>
          </p:nvSpPr>
          <p:spPr>
            <a:xfrm>
              <a:off x="5009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82" y="866"/>
                  </a:lnTo>
                  <a:cubicBezTo>
                    <a:pt x="594" y="850"/>
                    <a:pt x="960" y="798"/>
                    <a:pt x="1203" y="730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77"/>
            <p:cNvSpPr/>
            <p:nvPr/>
          </p:nvSpPr>
          <p:spPr>
            <a:xfrm>
              <a:off x="4741248" y="2164898"/>
              <a:ext cx="518072" cy="528146"/>
            </a:xfrm>
            <a:custGeom>
              <a:avLst/>
              <a:gdLst/>
              <a:ahLst/>
              <a:cxnLst/>
              <a:rect l="l" t="t" r="r" b="b"/>
              <a:pathLst>
                <a:path w="3497" h="3565" extrusionOk="0">
                  <a:moveTo>
                    <a:pt x="1216" y="1"/>
                  </a:moveTo>
                  <a:cubicBezTo>
                    <a:pt x="1216" y="1"/>
                    <a:pt x="202" y="1498"/>
                    <a:pt x="1" y="3199"/>
                  </a:cubicBezTo>
                  <a:cubicBezTo>
                    <a:pt x="1" y="3199"/>
                    <a:pt x="257" y="3565"/>
                    <a:pt x="1741" y="3565"/>
                  </a:cubicBezTo>
                  <a:cubicBezTo>
                    <a:pt x="3228" y="3565"/>
                    <a:pt x="3497" y="3199"/>
                    <a:pt x="3497" y="3199"/>
                  </a:cubicBezTo>
                  <a:cubicBezTo>
                    <a:pt x="3280" y="1498"/>
                    <a:pt x="2282" y="1"/>
                    <a:pt x="2282" y="1"/>
                  </a:cubicBezTo>
                  <a:lnTo>
                    <a:pt x="1741" y="218"/>
                  </a:lnTo>
                  <a:lnTo>
                    <a:pt x="121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77"/>
            <p:cNvSpPr/>
            <p:nvPr/>
          </p:nvSpPr>
          <p:spPr>
            <a:xfrm>
              <a:off x="5031174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79" y="325"/>
                  </a:lnTo>
                  <a:cubicBezTo>
                    <a:pt x="1472" y="325"/>
                    <a:pt x="1514" y="231"/>
                    <a:pt x="1378" y="163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77"/>
            <p:cNvSpPr/>
            <p:nvPr/>
          </p:nvSpPr>
          <p:spPr>
            <a:xfrm>
              <a:off x="4745100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77"/>
            <p:cNvSpPr/>
            <p:nvPr/>
          </p:nvSpPr>
          <p:spPr>
            <a:xfrm>
              <a:off x="4685100" y="1562971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80"/>
                  </a:cubicBezTo>
                  <a:cubicBezTo>
                    <a:pt x="1" y="1958"/>
                    <a:pt x="43" y="2849"/>
                    <a:pt x="419" y="3199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99"/>
                  </a:cubicBezTo>
                  <a:cubicBezTo>
                    <a:pt x="3782" y="2849"/>
                    <a:pt x="3821" y="1958"/>
                    <a:pt x="3607" y="1080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77"/>
            <p:cNvSpPr/>
            <p:nvPr/>
          </p:nvSpPr>
          <p:spPr>
            <a:xfrm>
              <a:off x="4709100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77"/>
            <p:cNvSpPr/>
            <p:nvPr/>
          </p:nvSpPr>
          <p:spPr>
            <a:xfrm>
              <a:off x="5103174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77"/>
            <p:cNvSpPr/>
            <p:nvPr/>
          </p:nvSpPr>
          <p:spPr>
            <a:xfrm>
              <a:off x="4981248" y="1560897"/>
              <a:ext cx="291999" cy="244147"/>
            </a:xfrm>
            <a:custGeom>
              <a:avLst/>
              <a:gdLst/>
              <a:ahLst/>
              <a:cxnLst/>
              <a:rect l="l" t="t" r="r" b="b"/>
              <a:pathLst>
                <a:path w="1971" h="1648" extrusionOk="0">
                  <a:moveTo>
                    <a:pt x="259" y="1"/>
                  </a:moveTo>
                  <a:cubicBezTo>
                    <a:pt x="103" y="1"/>
                    <a:pt x="1" y="15"/>
                    <a:pt x="1" y="15"/>
                  </a:cubicBezTo>
                  <a:cubicBezTo>
                    <a:pt x="1" y="15"/>
                    <a:pt x="312" y="877"/>
                    <a:pt x="1689" y="1648"/>
                  </a:cubicBezTo>
                  <a:cubicBezTo>
                    <a:pt x="1689" y="1648"/>
                    <a:pt x="1971" y="877"/>
                    <a:pt x="1430" y="378"/>
                  </a:cubicBezTo>
                  <a:cubicBezTo>
                    <a:pt x="1081" y="55"/>
                    <a:pt x="566" y="1"/>
                    <a:pt x="25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77"/>
            <p:cNvSpPr/>
            <p:nvPr/>
          </p:nvSpPr>
          <p:spPr>
            <a:xfrm>
              <a:off x="4687026" y="1560897"/>
              <a:ext cx="294369" cy="237925"/>
            </a:xfrm>
            <a:custGeom>
              <a:avLst/>
              <a:gdLst/>
              <a:ahLst/>
              <a:cxnLst/>
              <a:rect l="l" t="t" r="r" b="b"/>
              <a:pathLst>
                <a:path w="1987" h="1606" extrusionOk="0">
                  <a:moveTo>
                    <a:pt x="1729" y="1"/>
                  </a:moveTo>
                  <a:cubicBezTo>
                    <a:pt x="1421" y="1"/>
                    <a:pt x="905" y="55"/>
                    <a:pt x="555" y="378"/>
                  </a:cubicBezTo>
                  <a:cubicBezTo>
                    <a:pt x="14" y="877"/>
                    <a:pt x="1" y="1606"/>
                    <a:pt x="1" y="1606"/>
                  </a:cubicBezTo>
                  <a:cubicBezTo>
                    <a:pt x="1715" y="1081"/>
                    <a:pt x="1987" y="15"/>
                    <a:pt x="1987" y="15"/>
                  </a:cubicBezTo>
                  <a:cubicBezTo>
                    <a:pt x="1987" y="15"/>
                    <a:pt x="1885" y="1"/>
                    <a:pt x="172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77"/>
            <p:cNvSpPr/>
            <p:nvPr/>
          </p:nvSpPr>
          <p:spPr>
            <a:xfrm>
              <a:off x="4916952" y="1924898"/>
              <a:ext cx="71111" cy="30222"/>
            </a:xfrm>
            <a:custGeom>
              <a:avLst/>
              <a:gdLst/>
              <a:ahLst/>
              <a:cxnLst/>
              <a:rect l="l" t="t" r="r" b="b"/>
              <a:pathLst>
                <a:path w="480" h="204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2"/>
                    <a:pt x="137" y="204"/>
                    <a:pt x="263" y="204"/>
                  </a:cubicBezTo>
                  <a:cubicBezTo>
                    <a:pt x="375" y="204"/>
                    <a:pt x="480" y="179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77"/>
            <p:cNvSpPr/>
            <p:nvPr/>
          </p:nvSpPr>
          <p:spPr>
            <a:xfrm>
              <a:off x="4915026" y="1921490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18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77"/>
            <p:cNvSpPr/>
            <p:nvPr/>
          </p:nvSpPr>
          <p:spPr>
            <a:xfrm>
              <a:off x="4895470" y="1979268"/>
              <a:ext cx="162666" cy="45037"/>
            </a:xfrm>
            <a:custGeom>
              <a:avLst/>
              <a:gdLst/>
              <a:ahLst/>
              <a:cxnLst/>
              <a:rect l="l" t="t" r="r" b="b"/>
              <a:pathLst>
                <a:path w="1098" h="304" extrusionOk="0">
                  <a:moveTo>
                    <a:pt x="1053" y="1"/>
                  </a:moveTo>
                  <a:cubicBezTo>
                    <a:pt x="1043" y="1"/>
                    <a:pt x="1032" y="4"/>
                    <a:pt x="1024" y="13"/>
                  </a:cubicBezTo>
                  <a:cubicBezTo>
                    <a:pt x="874" y="179"/>
                    <a:pt x="643" y="247"/>
                    <a:pt x="414" y="247"/>
                  </a:cubicBezTo>
                  <a:cubicBezTo>
                    <a:pt x="273" y="247"/>
                    <a:pt x="132" y="221"/>
                    <a:pt x="13" y="175"/>
                  </a:cubicBezTo>
                  <a:cubicBezTo>
                    <a:pt x="10" y="172"/>
                    <a:pt x="8" y="170"/>
                    <a:pt x="7" y="170"/>
                  </a:cubicBezTo>
                  <a:cubicBezTo>
                    <a:pt x="1" y="170"/>
                    <a:pt x="3" y="191"/>
                    <a:pt x="13" y="201"/>
                  </a:cubicBezTo>
                  <a:cubicBezTo>
                    <a:pt x="128" y="270"/>
                    <a:pt x="271" y="303"/>
                    <a:pt x="417" y="303"/>
                  </a:cubicBezTo>
                  <a:cubicBezTo>
                    <a:pt x="666" y="303"/>
                    <a:pt x="926" y="208"/>
                    <a:pt x="1079" y="39"/>
                  </a:cubicBezTo>
                  <a:cubicBezTo>
                    <a:pt x="1097" y="21"/>
                    <a:pt x="1077" y="1"/>
                    <a:pt x="105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77"/>
            <p:cNvSpPr/>
            <p:nvPr/>
          </p:nvSpPr>
          <p:spPr>
            <a:xfrm>
              <a:off x="5043174" y="1966676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27" y="1"/>
                  </a:moveTo>
                  <a:cubicBezTo>
                    <a:pt x="1" y="30"/>
                    <a:pt x="27" y="82"/>
                    <a:pt x="56" y="111"/>
                  </a:cubicBezTo>
                  <a:cubicBezTo>
                    <a:pt x="77" y="132"/>
                    <a:pt x="118" y="153"/>
                    <a:pt x="153" y="153"/>
                  </a:cubicBezTo>
                  <a:cubicBezTo>
                    <a:pt x="161" y="153"/>
                    <a:pt x="169" y="152"/>
                    <a:pt x="176" y="150"/>
                  </a:cubicBezTo>
                  <a:cubicBezTo>
                    <a:pt x="189" y="150"/>
                    <a:pt x="202" y="124"/>
                    <a:pt x="189" y="111"/>
                  </a:cubicBezTo>
                  <a:lnTo>
                    <a:pt x="137" y="111"/>
                  </a:lnTo>
                  <a:cubicBezTo>
                    <a:pt x="69" y="98"/>
                    <a:pt x="56" y="56"/>
                    <a:pt x="4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77"/>
            <p:cNvSpPr/>
            <p:nvPr/>
          </p:nvSpPr>
          <p:spPr>
            <a:xfrm>
              <a:off x="5011322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80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19" y="14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77"/>
            <p:cNvSpPr/>
            <p:nvPr/>
          </p:nvSpPr>
          <p:spPr>
            <a:xfrm>
              <a:off x="5021100" y="1762231"/>
              <a:ext cx="180147" cy="88444"/>
            </a:xfrm>
            <a:custGeom>
              <a:avLst/>
              <a:gdLst/>
              <a:ahLst/>
              <a:cxnLst/>
              <a:rect l="l" t="t" r="r" b="b"/>
              <a:pathLst>
                <a:path w="1216" h="597" extrusionOk="0">
                  <a:moveTo>
                    <a:pt x="568" y="1"/>
                  </a:moveTo>
                  <a:cubicBezTo>
                    <a:pt x="442" y="1"/>
                    <a:pt x="320" y="32"/>
                    <a:pt x="218" y="101"/>
                  </a:cubicBezTo>
                  <a:cubicBezTo>
                    <a:pt x="69" y="182"/>
                    <a:pt x="27" y="302"/>
                    <a:pt x="1" y="464"/>
                  </a:cubicBezTo>
                  <a:cubicBezTo>
                    <a:pt x="1" y="477"/>
                    <a:pt x="14" y="477"/>
                    <a:pt x="14" y="477"/>
                  </a:cubicBezTo>
                  <a:cubicBezTo>
                    <a:pt x="84" y="255"/>
                    <a:pt x="318" y="103"/>
                    <a:pt x="546" y="103"/>
                  </a:cubicBezTo>
                  <a:cubicBezTo>
                    <a:pt x="581" y="103"/>
                    <a:pt x="615" y="107"/>
                    <a:pt x="649" y="114"/>
                  </a:cubicBezTo>
                  <a:cubicBezTo>
                    <a:pt x="743" y="140"/>
                    <a:pt x="866" y="195"/>
                    <a:pt x="934" y="276"/>
                  </a:cubicBezTo>
                  <a:cubicBezTo>
                    <a:pt x="1015" y="370"/>
                    <a:pt x="1015" y="490"/>
                    <a:pt x="1096" y="587"/>
                  </a:cubicBezTo>
                  <a:cubicBezTo>
                    <a:pt x="1102" y="593"/>
                    <a:pt x="1112" y="597"/>
                    <a:pt x="1122" y="597"/>
                  </a:cubicBezTo>
                  <a:cubicBezTo>
                    <a:pt x="1132" y="597"/>
                    <a:pt x="1141" y="593"/>
                    <a:pt x="1148" y="587"/>
                  </a:cubicBezTo>
                  <a:cubicBezTo>
                    <a:pt x="1216" y="451"/>
                    <a:pt x="1109" y="276"/>
                    <a:pt x="1015" y="182"/>
                  </a:cubicBezTo>
                  <a:cubicBezTo>
                    <a:pt x="918" y="85"/>
                    <a:pt x="772" y="20"/>
                    <a:pt x="636" y="4"/>
                  </a:cubicBezTo>
                  <a:cubicBezTo>
                    <a:pt x="613" y="2"/>
                    <a:pt x="591" y="1"/>
                    <a:pt x="56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77"/>
            <p:cNvSpPr/>
            <p:nvPr/>
          </p:nvSpPr>
          <p:spPr>
            <a:xfrm>
              <a:off x="5029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77"/>
            <p:cNvSpPr/>
            <p:nvPr/>
          </p:nvSpPr>
          <p:spPr>
            <a:xfrm>
              <a:off x="5036952" y="1828897"/>
              <a:ext cx="40444" cy="38074"/>
            </a:xfrm>
            <a:custGeom>
              <a:avLst/>
              <a:gdLst/>
              <a:ahLst/>
              <a:cxnLst/>
              <a:rect l="l" t="t" r="r" b="b"/>
              <a:pathLst>
                <a:path w="273" h="257" extrusionOk="0">
                  <a:moveTo>
                    <a:pt x="137" y="1"/>
                  </a:moveTo>
                  <a:cubicBezTo>
                    <a:pt x="69" y="1"/>
                    <a:pt x="1" y="56"/>
                    <a:pt x="1" y="137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5" y="257"/>
                    <a:pt x="273" y="202"/>
                    <a:pt x="273" y="137"/>
                  </a:cubicBezTo>
                  <a:cubicBezTo>
                    <a:pt x="273" y="56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77"/>
            <p:cNvSpPr/>
            <p:nvPr/>
          </p:nvSpPr>
          <p:spPr>
            <a:xfrm>
              <a:off x="4735026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4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80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77"/>
            <p:cNvSpPr/>
            <p:nvPr/>
          </p:nvSpPr>
          <p:spPr>
            <a:xfrm>
              <a:off x="4724951" y="1761638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669" y="0"/>
                  </a:moveTo>
                  <a:cubicBezTo>
                    <a:pt x="608" y="0"/>
                    <a:pt x="546" y="9"/>
                    <a:pt x="487" y="24"/>
                  </a:cubicBezTo>
                  <a:cubicBezTo>
                    <a:pt x="380" y="63"/>
                    <a:pt x="260" y="118"/>
                    <a:pt x="192" y="212"/>
                  </a:cubicBezTo>
                  <a:cubicBezTo>
                    <a:pt x="111" y="306"/>
                    <a:pt x="1" y="455"/>
                    <a:pt x="82" y="575"/>
                  </a:cubicBezTo>
                  <a:cubicBezTo>
                    <a:pt x="93" y="586"/>
                    <a:pt x="109" y="602"/>
                    <a:pt x="122" y="602"/>
                  </a:cubicBezTo>
                  <a:cubicBezTo>
                    <a:pt x="128" y="602"/>
                    <a:pt x="133" y="599"/>
                    <a:pt x="137" y="591"/>
                  </a:cubicBezTo>
                  <a:cubicBezTo>
                    <a:pt x="192" y="510"/>
                    <a:pt x="205" y="413"/>
                    <a:pt x="244" y="348"/>
                  </a:cubicBezTo>
                  <a:cubicBezTo>
                    <a:pt x="299" y="251"/>
                    <a:pt x="380" y="199"/>
                    <a:pt x="461" y="157"/>
                  </a:cubicBezTo>
                  <a:cubicBezTo>
                    <a:pt x="536" y="123"/>
                    <a:pt x="614" y="108"/>
                    <a:pt x="690" y="108"/>
                  </a:cubicBezTo>
                  <a:cubicBezTo>
                    <a:pt x="919" y="108"/>
                    <a:pt x="1132" y="248"/>
                    <a:pt x="1203" y="481"/>
                  </a:cubicBezTo>
                  <a:cubicBezTo>
                    <a:pt x="1203" y="485"/>
                    <a:pt x="1204" y="486"/>
                    <a:pt x="1206" y="486"/>
                  </a:cubicBezTo>
                  <a:cubicBezTo>
                    <a:pt x="1209" y="486"/>
                    <a:pt x="1216" y="477"/>
                    <a:pt x="1216" y="468"/>
                  </a:cubicBezTo>
                  <a:cubicBezTo>
                    <a:pt x="1190" y="306"/>
                    <a:pt x="1122" y="170"/>
                    <a:pt x="973" y="76"/>
                  </a:cubicBezTo>
                  <a:cubicBezTo>
                    <a:pt x="880" y="24"/>
                    <a:pt x="775" y="0"/>
                    <a:pt x="66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77"/>
            <p:cNvSpPr/>
            <p:nvPr/>
          </p:nvSpPr>
          <p:spPr>
            <a:xfrm>
              <a:off x="4777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77"/>
            <p:cNvSpPr/>
            <p:nvPr/>
          </p:nvSpPr>
          <p:spPr>
            <a:xfrm>
              <a:off x="4789248" y="1828897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6"/>
                    <a:pt x="1" y="137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189" y="257"/>
                    <a:pt x="257" y="202"/>
                    <a:pt x="257" y="137"/>
                  </a:cubicBezTo>
                  <a:cubicBezTo>
                    <a:pt x="257" y="56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77"/>
            <p:cNvSpPr/>
            <p:nvPr/>
          </p:nvSpPr>
          <p:spPr>
            <a:xfrm>
              <a:off x="5057100" y="1658675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56" y="0"/>
                  </a:moveTo>
                  <a:cubicBezTo>
                    <a:pt x="140" y="0"/>
                    <a:pt x="124" y="1"/>
                    <a:pt x="108" y="3"/>
                  </a:cubicBezTo>
                  <a:cubicBezTo>
                    <a:pt x="95" y="3"/>
                    <a:pt x="69" y="3"/>
                    <a:pt x="43" y="16"/>
                  </a:cubicBezTo>
                  <a:cubicBezTo>
                    <a:pt x="27" y="29"/>
                    <a:pt x="1" y="55"/>
                    <a:pt x="1" y="84"/>
                  </a:cubicBezTo>
                  <a:cubicBezTo>
                    <a:pt x="1" y="136"/>
                    <a:pt x="43" y="165"/>
                    <a:pt x="95" y="178"/>
                  </a:cubicBezTo>
                  <a:cubicBezTo>
                    <a:pt x="124" y="178"/>
                    <a:pt x="163" y="178"/>
                    <a:pt x="205" y="191"/>
                  </a:cubicBezTo>
                  <a:cubicBezTo>
                    <a:pt x="231" y="191"/>
                    <a:pt x="244" y="191"/>
                    <a:pt x="270" y="204"/>
                  </a:cubicBezTo>
                  <a:cubicBezTo>
                    <a:pt x="367" y="217"/>
                    <a:pt x="448" y="246"/>
                    <a:pt x="529" y="298"/>
                  </a:cubicBezTo>
                  <a:cubicBezTo>
                    <a:pt x="555" y="314"/>
                    <a:pt x="594" y="340"/>
                    <a:pt x="623" y="340"/>
                  </a:cubicBezTo>
                  <a:cubicBezTo>
                    <a:pt x="629" y="340"/>
                    <a:pt x="639" y="343"/>
                    <a:pt x="649" y="343"/>
                  </a:cubicBezTo>
                  <a:cubicBezTo>
                    <a:pt x="659" y="343"/>
                    <a:pt x="668" y="340"/>
                    <a:pt x="675" y="327"/>
                  </a:cubicBezTo>
                  <a:lnTo>
                    <a:pt x="675" y="314"/>
                  </a:lnTo>
                  <a:cubicBezTo>
                    <a:pt x="662" y="259"/>
                    <a:pt x="636" y="233"/>
                    <a:pt x="610" y="191"/>
                  </a:cubicBezTo>
                  <a:cubicBezTo>
                    <a:pt x="568" y="152"/>
                    <a:pt x="513" y="110"/>
                    <a:pt x="461" y="84"/>
                  </a:cubicBezTo>
                  <a:cubicBezTo>
                    <a:pt x="365" y="36"/>
                    <a:pt x="262" y="0"/>
                    <a:pt x="15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77"/>
            <p:cNvSpPr/>
            <p:nvPr/>
          </p:nvSpPr>
          <p:spPr>
            <a:xfrm>
              <a:off x="4769100" y="1658379"/>
              <a:ext cx="102370" cy="46815"/>
            </a:xfrm>
            <a:custGeom>
              <a:avLst/>
              <a:gdLst/>
              <a:ahLst/>
              <a:cxnLst/>
              <a:rect l="l" t="t" r="r" b="b"/>
              <a:pathLst>
                <a:path w="691" h="316" extrusionOk="0">
                  <a:moveTo>
                    <a:pt x="496" y="0"/>
                  </a:moveTo>
                  <a:cubicBezTo>
                    <a:pt x="404" y="0"/>
                    <a:pt x="313" y="17"/>
                    <a:pt x="231" y="57"/>
                  </a:cubicBezTo>
                  <a:cubicBezTo>
                    <a:pt x="176" y="86"/>
                    <a:pt x="124" y="125"/>
                    <a:pt x="69" y="167"/>
                  </a:cubicBezTo>
                  <a:cubicBezTo>
                    <a:pt x="43" y="193"/>
                    <a:pt x="14" y="219"/>
                    <a:pt x="1" y="274"/>
                  </a:cubicBezTo>
                  <a:lnTo>
                    <a:pt x="1" y="300"/>
                  </a:lnTo>
                  <a:cubicBezTo>
                    <a:pt x="1" y="316"/>
                    <a:pt x="27" y="316"/>
                    <a:pt x="43" y="316"/>
                  </a:cubicBezTo>
                  <a:cubicBezTo>
                    <a:pt x="82" y="300"/>
                    <a:pt x="108" y="287"/>
                    <a:pt x="150" y="274"/>
                  </a:cubicBezTo>
                  <a:cubicBezTo>
                    <a:pt x="231" y="235"/>
                    <a:pt x="312" y="206"/>
                    <a:pt x="406" y="193"/>
                  </a:cubicBezTo>
                  <a:lnTo>
                    <a:pt x="487" y="193"/>
                  </a:lnTo>
                  <a:cubicBezTo>
                    <a:pt x="513" y="180"/>
                    <a:pt x="555" y="180"/>
                    <a:pt x="594" y="180"/>
                  </a:cubicBezTo>
                  <a:cubicBezTo>
                    <a:pt x="636" y="180"/>
                    <a:pt x="691" y="154"/>
                    <a:pt x="691" y="99"/>
                  </a:cubicBezTo>
                  <a:cubicBezTo>
                    <a:pt x="691" y="73"/>
                    <a:pt x="675" y="44"/>
                    <a:pt x="649" y="31"/>
                  </a:cubicBezTo>
                  <a:cubicBezTo>
                    <a:pt x="623" y="18"/>
                    <a:pt x="610" y="5"/>
                    <a:pt x="581" y="5"/>
                  </a:cubicBezTo>
                  <a:cubicBezTo>
                    <a:pt x="553" y="2"/>
                    <a:pt x="524" y="0"/>
                    <a:pt x="49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77"/>
            <p:cNvSpPr/>
            <p:nvPr/>
          </p:nvSpPr>
          <p:spPr>
            <a:xfrm>
              <a:off x="5233248" y="1742527"/>
              <a:ext cx="147999" cy="190221"/>
            </a:xfrm>
            <a:custGeom>
              <a:avLst/>
              <a:gdLst/>
              <a:ahLst/>
              <a:cxnLst/>
              <a:rect l="l" t="t" r="r" b="b"/>
              <a:pathLst>
                <a:path w="999" h="1284" extrusionOk="0">
                  <a:moveTo>
                    <a:pt x="471" y="0"/>
                  </a:moveTo>
                  <a:cubicBezTo>
                    <a:pt x="238" y="0"/>
                    <a:pt x="44" y="211"/>
                    <a:pt x="1" y="367"/>
                  </a:cubicBezTo>
                  <a:lnTo>
                    <a:pt x="27" y="1151"/>
                  </a:lnTo>
                  <a:cubicBezTo>
                    <a:pt x="89" y="1242"/>
                    <a:pt x="188" y="1284"/>
                    <a:pt x="297" y="1284"/>
                  </a:cubicBezTo>
                  <a:cubicBezTo>
                    <a:pt x="493" y="1284"/>
                    <a:pt x="720" y="1150"/>
                    <a:pt x="824" y="934"/>
                  </a:cubicBezTo>
                  <a:cubicBezTo>
                    <a:pt x="999" y="597"/>
                    <a:pt x="931" y="153"/>
                    <a:pt x="620" y="30"/>
                  </a:cubicBezTo>
                  <a:cubicBezTo>
                    <a:pt x="569" y="9"/>
                    <a:pt x="519" y="0"/>
                    <a:pt x="471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77"/>
            <p:cNvSpPr/>
            <p:nvPr/>
          </p:nvSpPr>
          <p:spPr>
            <a:xfrm>
              <a:off x="5229396" y="1798823"/>
              <a:ext cx="120888" cy="75407"/>
            </a:xfrm>
            <a:custGeom>
              <a:avLst/>
              <a:gdLst/>
              <a:ahLst/>
              <a:cxnLst/>
              <a:rect l="l" t="t" r="r" b="b"/>
              <a:pathLst>
                <a:path w="816" h="509" extrusionOk="0">
                  <a:moveTo>
                    <a:pt x="366" y="1"/>
                  </a:moveTo>
                  <a:cubicBezTo>
                    <a:pt x="214" y="1"/>
                    <a:pt x="63" y="71"/>
                    <a:pt x="14" y="230"/>
                  </a:cubicBezTo>
                  <a:cubicBezTo>
                    <a:pt x="1" y="240"/>
                    <a:pt x="9" y="262"/>
                    <a:pt x="20" y="262"/>
                  </a:cubicBezTo>
                  <a:cubicBezTo>
                    <a:pt x="22" y="262"/>
                    <a:pt x="25" y="261"/>
                    <a:pt x="27" y="259"/>
                  </a:cubicBezTo>
                  <a:cubicBezTo>
                    <a:pt x="95" y="217"/>
                    <a:pt x="134" y="162"/>
                    <a:pt x="189" y="136"/>
                  </a:cubicBezTo>
                  <a:cubicBezTo>
                    <a:pt x="239" y="107"/>
                    <a:pt x="288" y="91"/>
                    <a:pt x="343" y="91"/>
                  </a:cubicBezTo>
                  <a:cubicBezTo>
                    <a:pt x="362" y="91"/>
                    <a:pt x="382" y="93"/>
                    <a:pt x="403" y="97"/>
                  </a:cubicBezTo>
                  <a:cubicBezTo>
                    <a:pt x="432" y="136"/>
                    <a:pt x="458" y="178"/>
                    <a:pt x="458" y="243"/>
                  </a:cubicBezTo>
                  <a:cubicBezTo>
                    <a:pt x="445" y="311"/>
                    <a:pt x="419" y="379"/>
                    <a:pt x="377" y="421"/>
                  </a:cubicBezTo>
                  <a:cubicBezTo>
                    <a:pt x="351" y="460"/>
                    <a:pt x="296" y="460"/>
                    <a:pt x="257" y="486"/>
                  </a:cubicBezTo>
                  <a:cubicBezTo>
                    <a:pt x="257" y="486"/>
                    <a:pt x="241" y="502"/>
                    <a:pt x="257" y="502"/>
                  </a:cubicBezTo>
                  <a:cubicBezTo>
                    <a:pt x="273" y="506"/>
                    <a:pt x="289" y="508"/>
                    <a:pt x="304" y="508"/>
                  </a:cubicBezTo>
                  <a:cubicBezTo>
                    <a:pt x="467" y="508"/>
                    <a:pt x="576" y="271"/>
                    <a:pt x="526" y="123"/>
                  </a:cubicBezTo>
                  <a:lnTo>
                    <a:pt x="526" y="123"/>
                  </a:lnTo>
                  <a:cubicBezTo>
                    <a:pt x="633" y="162"/>
                    <a:pt x="714" y="259"/>
                    <a:pt x="714" y="392"/>
                  </a:cubicBezTo>
                  <a:lnTo>
                    <a:pt x="727" y="392"/>
                  </a:lnTo>
                  <a:cubicBezTo>
                    <a:pt x="815" y="151"/>
                    <a:pt x="589" y="1"/>
                    <a:pt x="366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77"/>
            <p:cNvSpPr/>
            <p:nvPr/>
          </p:nvSpPr>
          <p:spPr>
            <a:xfrm>
              <a:off x="5215026" y="1742971"/>
              <a:ext cx="76444" cy="104740"/>
            </a:xfrm>
            <a:custGeom>
              <a:avLst/>
              <a:gdLst/>
              <a:ahLst/>
              <a:cxnLst/>
              <a:rect l="l" t="t" r="r" b="b"/>
              <a:pathLst>
                <a:path w="516" h="707" extrusionOk="0">
                  <a:moveTo>
                    <a:pt x="516" y="1"/>
                  </a:moveTo>
                  <a:lnTo>
                    <a:pt x="56" y="27"/>
                  </a:lnTo>
                  <a:cubicBezTo>
                    <a:pt x="82" y="163"/>
                    <a:pt x="1" y="594"/>
                    <a:pt x="56" y="688"/>
                  </a:cubicBezTo>
                  <a:cubicBezTo>
                    <a:pt x="63" y="700"/>
                    <a:pt x="75" y="706"/>
                    <a:pt x="91" y="706"/>
                  </a:cubicBezTo>
                  <a:cubicBezTo>
                    <a:pt x="195" y="706"/>
                    <a:pt x="457" y="445"/>
                    <a:pt x="516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77"/>
            <p:cNvSpPr/>
            <p:nvPr/>
          </p:nvSpPr>
          <p:spPr>
            <a:xfrm>
              <a:off x="4885248" y="2149046"/>
              <a:ext cx="113925" cy="75407"/>
            </a:xfrm>
            <a:custGeom>
              <a:avLst/>
              <a:gdLst/>
              <a:ahLst/>
              <a:cxnLst/>
              <a:rect l="l" t="t" r="r" b="b"/>
              <a:pathLst>
                <a:path w="769" h="509" extrusionOk="0">
                  <a:moveTo>
                    <a:pt x="257" y="1"/>
                  </a:moveTo>
                  <a:cubicBezTo>
                    <a:pt x="257" y="1"/>
                    <a:pt x="1" y="82"/>
                    <a:pt x="14" y="270"/>
                  </a:cubicBezTo>
                  <a:cubicBezTo>
                    <a:pt x="22" y="391"/>
                    <a:pt x="168" y="509"/>
                    <a:pt x="359" y="509"/>
                  </a:cubicBezTo>
                  <a:cubicBezTo>
                    <a:pt x="485" y="509"/>
                    <a:pt x="630" y="458"/>
                    <a:pt x="769" y="325"/>
                  </a:cubicBezTo>
                  <a:lnTo>
                    <a:pt x="257" y="1"/>
                  </a:ln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77"/>
            <p:cNvSpPr/>
            <p:nvPr/>
          </p:nvSpPr>
          <p:spPr>
            <a:xfrm>
              <a:off x="4999026" y="2149046"/>
              <a:ext cx="116296" cy="75407"/>
            </a:xfrm>
            <a:custGeom>
              <a:avLst/>
              <a:gdLst/>
              <a:ahLst/>
              <a:cxnLst/>
              <a:rect l="l" t="t" r="r" b="b"/>
              <a:pathLst>
                <a:path w="785" h="509" extrusionOk="0">
                  <a:moveTo>
                    <a:pt x="516" y="1"/>
                  </a:moveTo>
                  <a:lnTo>
                    <a:pt x="1" y="325"/>
                  </a:lnTo>
                  <a:cubicBezTo>
                    <a:pt x="141" y="458"/>
                    <a:pt x="286" y="509"/>
                    <a:pt x="413" y="509"/>
                  </a:cubicBezTo>
                  <a:cubicBezTo>
                    <a:pt x="605" y="509"/>
                    <a:pt x="754" y="391"/>
                    <a:pt x="772" y="270"/>
                  </a:cubicBezTo>
                  <a:cubicBezTo>
                    <a:pt x="785" y="82"/>
                    <a:pt x="516" y="1"/>
                    <a:pt x="516" y="1"/>
                  </a:cubicBez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7" name="Google Shape;3457;p77"/>
          <p:cNvGrpSpPr/>
          <p:nvPr/>
        </p:nvGrpSpPr>
        <p:grpSpPr>
          <a:xfrm>
            <a:off x="7559702" y="3670299"/>
            <a:ext cx="762692" cy="1352167"/>
            <a:chOff x="3349247" y="1398526"/>
            <a:chExt cx="823851" cy="1460596"/>
          </a:xfrm>
        </p:grpSpPr>
        <p:sp>
          <p:nvSpPr>
            <p:cNvPr id="3458" name="Google Shape;3458;p77"/>
            <p:cNvSpPr/>
            <p:nvPr/>
          </p:nvSpPr>
          <p:spPr>
            <a:xfrm>
              <a:off x="3589247" y="2078972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37" y="244"/>
                    <a:pt x="824" y="458"/>
                  </a:cubicBezTo>
                  <a:cubicBezTo>
                    <a:pt x="811" y="701"/>
                    <a:pt x="539" y="863"/>
                    <a:pt x="325" y="1579"/>
                  </a:cubicBezTo>
                  <a:cubicBezTo>
                    <a:pt x="82" y="2389"/>
                    <a:pt x="1" y="3267"/>
                    <a:pt x="1" y="3267"/>
                  </a:cubicBezTo>
                  <a:cubicBezTo>
                    <a:pt x="1" y="3267"/>
                    <a:pt x="526" y="3442"/>
                    <a:pt x="1336" y="3442"/>
                  </a:cubicBezTo>
                  <a:cubicBezTo>
                    <a:pt x="2146" y="3442"/>
                    <a:pt x="2674" y="3267"/>
                    <a:pt x="2674" y="3267"/>
                  </a:cubicBezTo>
                  <a:cubicBezTo>
                    <a:pt x="2674" y="3267"/>
                    <a:pt x="2593" y="2389"/>
                    <a:pt x="2350" y="1579"/>
                  </a:cubicBezTo>
                  <a:cubicBezTo>
                    <a:pt x="2133" y="863"/>
                    <a:pt x="1864" y="701"/>
                    <a:pt x="1851" y="458"/>
                  </a:cubicBezTo>
                  <a:cubicBezTo>
                    <a:pt x="1835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77"/>
            <p:cNvSpPr/>
            <p:nvPr/>
          </p:nvSpPr>
          <p:spPr>
            <a:xfrm>
              <a:off x="3906284" y="1608897"/>
              <a:ext cx="221184" cy="413035"/>
            </a:xfrm>
            <a:custGeom>
              <a:avLst/>
              <a:gdLst/>
              <a:ahLst/>
              <a:cxnLst/>
              <a:rect l="l" t="t" r="r" b="b"/>
              <a:pathLst>
                <a:path w="1493" h="2788" extrusionOk="0">
                  <a:moveTo>
                    <a:pt x="922" y="1"/>
                  </a:moveTo>
                  <a:cubicBezTo>
                    <a:pt x="906" y="1"/>
                    <a:pt x="897" y="2"/>
                    <a:pt x="897" y="2"/>
                  </a:cubicBezTo>
                  <a:cubicBezTo>
                    <a:pt x="897" y="2"/>
                    <a:pt x="0" y="2787"/>
                    <a:pt x="518" y="2787"/>
                  </a:cubicBezTo>
                  <a:cubicBezTo>
                    <a:pt x="531" y="2787"/>
                    <a:pt x="545" y="2786"/>
                    <a:pt x="560" y="2782"/>
                  </a:cubicBezTo>
                  <a:cubicBezTo>
                    <a:pt x="1169" y="2646"/>
                    <a:pt x="1477" y="1998"/>
                    <a:pt x="1493" y="893"/>
                  </a:cubicBezTo>
                  <a:cubicBezTo>
                    <a:pt x="1493" y="53"/>
                    <a:pt x="1036" y="1"/>
                    <a:pt x="922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77"/>
            <p:cNvSpPr/>
            <p:nvPr/>
          </p:nvSpPr>
          <p:spPr>
            <a:xfrm>
              <a:off x="4025099" y="1522675"/>
              <a:ext cx="38074" cy="97185"/>
            </a:xfrm>
            <a:custGeom>
              <a:avLst/>
              <a:gdLst/>
              <a:ahLst/>
              <a:cxnLst/>
              <a:rect l="l" t="t" r="r" b="b"/>
              <a:pathLst>
                <a:path w="257" h="656" extrusionOk="0">
                  <a:moveTo>
                    <a:pt x="95" y="1"/>
                  </a:moveTo>
                  <a:cubicBezTo>
                    <a:pt x="82" y="1"/>
                    <a:pt x="82" y="17"/>
                    <a:pt x="82" y="30"/>
                  </a:cubicBezTo>
                  <a:cubicBezTo>
                    <a:pt x="163" y="82"/>
                    <a:pt x="176" y="260"/>
                    <a:pt x="163" y="354"/>
                  </a:cubicBezTo>
                  <a:cubicBezTo>
                    <a:pt x="150" y="435"/>
                    <a:pt x="108" y="487"/>
                    <a:pt x="56" y="555"/>
                  </a:cubicBezTo>
                  <a:cubicBezTo>
                    <a:pt x="27" y="597"/>
                    <a:pt x="27" y="584"/>
                    <a:pt x="1" y="623"/>
                  </a:cubicBezTo>
                  <a:cubicBezTo>
                    <a:pt x="1" y="642"/>
                    <a:pt x="14" y="655"/>
                    <a:pt x="28" y="655"/>
                  </a:cubicBezTo>
                  <a:cubicBezTo>
                    <a:pt x="33" y="655"/>
                    <a:pt x="39" y="653"/>
                    <a:pt x="43" y="649"/>
                  </a:cubicBezTo>
                  <a:cubicBezTo>
                    <a:pt x="205" y="597"/>
                    <a:pt x="257" y="380"/>
                    <a:pt x="231" y="231"/>
                  </a:cubicBezTo>
                  <a:cubicBezTo>
                    <a:pt x="205" y="150"/>
                    <a:pt x="176" y="30"/>
                    <a:pt x="95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77"/>
            <p:cNvSpPr/>
            <p:nvPr/>
          </p:nvSpPr>
          <p:spPr>
            <a:xfrm>
              <a:off x="4028951" y="1593934"/>
              <a:ext cx="70222" cy="25778"/>
            </a:xfrm>
            <a:custGeom>
              <a:avLst/>
              <a:gdLst/>
              <a:ahLst/>
              <a:cxnLst/>
              <a:rect l="l" t="t" r="r" b="b"/>
              <a:pathLst>
                <a:path w="474" h="174" extrusionOk="0">
                  <a:moveTo>
                    <a:pt x="297" y="0"/>
                  </a:moveTo>
                  <a:cubicBezTo>
                    <a:pt x="190" y="0"/>
                    <a:pt x="69" y="41"/>
                    <a:pt x="30" y="87"/>
                  </a:cubicBezTo>
                  <a:cubicBezTo>
                    <a:pt x="17" y="103"/>
                    <a:pt x="1" y="129"/>
                    <a:pt x="1" y="155"/>
                  </a:cubicBezTo>
                  <a:cubicBezTo>
                    <a:pt x="8" y="169"/>
                    <a:pt x="21" y="174"/>
                    <a:pt x="35" y="174"/>
                  </a:cubicBezTo>
                  <a:cubicBezTo>
                    <a:pt x="79" y="174"/>
                    <a:pt x="143" y="129"/>
                    <a:pt x="163" y="129"/>
                  </a:cubicBezTo>
                  <a:cubicBezTo>
                    <a:pt x="206" y="102"/>
                    <a:pt x="289" y="82"/>
                    <a:pt x="360" y="82"/>
                  </a:cubicBezTo>
                  <a:cubicBezTo>
                    <a:pt x="400" y="82"/>
                    <a:pt x="436" y="88"/>
                    <a:pt x="461" y="103"/>
                  </a:cubicBezTo>
                  <a:cubicBezTo>
                    <a:pt x="474" y="103"/>
                    <a:pt x="474" y="87"/>
                    <a:pt x="474" y="87"/>
                  </a:cubicBezTo>
                  <a:cubicBezTo>
                    <a:pt x="451" y="24"/>
                    <a:pt x="378" y="0"/>
                    <a:pt x="297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77"/>
            <p:cNvSpPr/>
            <p:nvPr/>
          </p:nvSpPr>
          <p:spPr>
            <a:xfrm>
              <a:off x="3401099" y="2162083"/>
              <a:ext cx="308295" cy="355554"/>
            </a:xfrm>
            <a:custGeom>
              <a:avLst/>
              <a:gdLst/>
              <a:ahLst/>
              <a:cxnLst/>
              <a:rect l="l" t="t" r="r" b="b"/>
              <a:pathLst>
                <a:path w="2081" h="2400" extrusionOk="0">
                  <a:moveTo>
                    <a:pt x="1982" y="1"/>
                  </a:moveTo>
                  <a:cubicBezTo>
                    <a:pt x="1814" y="1"/>
                    <a:pt x="1559" y="146"/>
                    <a:pt x="1161" y="600"/>
                  </a:cubicBezTo>
                  <a:cubicBezTo>
                    <a:pt x="1015" y="762"/>
                    <a:pt x="879" y="911"/>
                    <a:pt x="743" y="1086"/>
                  </a:cubicBezTo>
                  <a:cubicBezTo>
                    <a:pt x="636" y="1209"/>
                    <a:pt x="542" y="1329"/>
                    <a:pt x="448" y="1452"/>
                  </a:cubicBezTo>
                  <a:cubicBezTo>
                    <a:pt x="406" y="1504"/>
                    <a:pt x="380" y="1546"/>
                    <a:pt x="325" y="1585"/>
                  </a:cubicBezTo>
                  <a:cubicBezTo>
                    <a:pt x="286" y="1627"/>
                    <a:pt x="218" y="1640"/>
                    <a:pt x="150" y="1666"/>
                  </a:cubicBezTo>
                  <a:cubicBezTo>
                    <a:pt x="108" y="1679"/>
                    <a:pt x="69" y="1679"/>
                    <a:pt x="43" y="1708"/>
                  </a:cubicBezTo>
                  <a:cubicBezTo>
                    <a:pt x="1" y="1747"/>
                    <a:pt x="14" y="1789"/>
                    <a:pt x="56" y="1802"/>
                  </a:cubicBezTo>
                  <a:cubicBezTo>
                    <a:pt x="95" y="1815"/>
                    <a:pt x="150" y="1815"/>
                    <a:pt x="205" y="1815"/>
                  </a:cubicBezTo>
                  <a:cubicBezTo>
                    <a:pt x="205" y="1815"/>
                    <a:pt x="218" y="1815"/>
                    <a:pt x="218" y="1828"/>
                  </a:cubicBezTo>
                  <a:lnTo>
                    <a:pt x="218" y="1857"/>
                  </a:lnTo>
                  <a:cubicBezTo>
                    <a:pt x="176" y="1896"/>
                    <a:pt x="163" y="1922"/>
                    <a:pt x="150" y="1938"/>
                  </a:cubicBezTo>
                  <a:cubicBezTo>
                    <a:pt x="124" y="1990"/>
                    <a:pt x="27" y="2071"/>
                    <a:pt x="69" y="2126"/>
                  </a:cubicBezTo>
                  <a:cubicBezTo>
                    <a:pt x="78" y="2145"/>
                    <a:pt x="104" y="2157"/>
                    <a:pt x="121" y="2157"/>
                  </a:cubicBezTo>
                  <a:cubicBezTo>
                    <a:pt x="128" y="2157"/>
                    <a:pt x="133" y="2155"/>
                    <a:pt x="137" y="2152"/>
                  </a:cubicBezTo>
                  <a:cubicBezTo>
                    <a:pt x="176" y="2139"/>
                    <a:pt x="205" y="2113"/>
                    <a:pt x="231" y="2084"/>
                  </a:cubicBezTo>
                  <a:cubicBezTo>
                    <a:pt x="244" y="2084"/>
                    <a:pt x="257" y="2071"/>
                    <a:pt x="270" y="2058"/>
                  </a:cubicBezTo>
                  <a:cubicBezTo>
                    <a:pt x="270" y="2045"/>
                    <a:pt x="286" y="2032"/>
                    <a:pt x="299" y="2032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312" y="2071"/>
                    <a:pt x="312" y="2084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18" y="2275"/>
                  </a:cubicBezTo>
                  <a:cubicBezTo>
                    <a:pt x="218" y="2288"/>
                    <a:pt x="218" y="2301"/>
                    <a:pt x="231" y="2314"/>
                  </a:cubicBezTo>
                  <a:cubicBezTo>
                    <a:pt x="244" y="2327"/>
                    <a:pt x="257" y="2327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33"/>
                  </a:cubicBezTo>
                  <a:cubicBezTo>
                    <a:pt x="432" y="2194"/>
                    <a:pt x="448" y="2165"/>
                    <a:pt x="474" y="2139"/>
                  </a:cubicBezTo>
                  <a:lnTo>
                    <a:pt x="487" y="2139"/>
                  </a:lnTo>
                  <a:cubicBezTo>
                    <a:pt x="491" y="2135"/>
                    <a:pt x="494" y="2133"/>
                    <a:pt x="498" y="2133"/>
                  </a:cubicBezTo>
                  <a:cubicBezTo>
                    <a:pt x="506" y="2133"/>
                    <a:pt x="513" y="2143"/>
                    <a:pt x="513" y="2152"/>
                  </a:cubicBezTo>
                  <a:lnTo>
                    <a:pt x="513" y="2165"/>
                  </a:lnTo>
                  <a:cubicBezTo>
                    <a:pt x="500" y="2194"/>
                    <a:pt x="500" y="2207"/>
                    <a:pt x="487" y="2233"/>
                  </a:cubicBezTo>
                  <a:cubicBezTo>
                    <a:pt x="474" y="2246"/>
                    <a:pt x="474" y="2275"/>
                    <a:pt x="461" y="2288"/>
                  </a:cubicBezTo>
                  <a:lnTo>
                    <a:pt x="461" y="2369"/>
                  </a:lnTo>
                  <a:cubicBezTo>
                    <a:pt x="468" y="2390"/>
                    <a:pt x="488" y="2400"/>
                    <a:pt x="511" y="2400"/>
                  </a:cubicBezTo>
                  <a:cubicBezTo>
                    <a:pt x="530" y="2400"/>
                    <a:pt x="550" y="2393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45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77"/>
            <p:cNvSpPr/>
            <p:nvPr/>
          </p:nvSpPr>
          <p:spPr>
            <a:xfrm>
              <a:off x="3867173" y="2162083"/>
              <a:ext cx="305925" cy="355554"/>
            </a:xfrm>
            <a:custGeom>
              <a:avLst/>
              <a:gdLst/>
              <a:ahLst/>
              <a:cxnLst/>
              <a:rect l="l" t="t" r="r" b="b"/>
              <a:pathLst>
                <a:path w="2065" h="2400" extrusionOk="0">
                  <a:moveTo>
                    <a:pt x="94" y="1"/>
                  </a:moveTo>
                  <a:cubicBezTo>
                    <a:pt x="58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310" y="2045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6" y="2393"/>
                    <a:pt x="1543" y="2400"/>
                    <a:pt x="1560" y="2400"/>
                  </a:cubicBezTo>
                  <a:cubicBezTo>
                    <a:pt x="1581" y="2400"/>
                    <a:pt x="1601" y="2390"/>
                    <a:pt x="1608" y="2369"/>
                  </a:cubicBezTo>
                  <a:cubicBezTo>
                    <a:pt x="1621" y="2343"/>
                    <a:pt x="1608" y="2314"/>
                    <a:pt x="1608" y="2288"/>
                  </a:cubicBezTo>
                  <a:cubicBezTo>
                    <a:pt x="1595" y="2275"/>
                    <a:pt x="1595" y="2246"/>
                    <a:pt x="1579" y="2233"/>
                  </a:cubicBezTo>
                  <a:cubicBezTo>
                    <a:pt x="1579" y="2207"/>
                    <a:pt x="1566" y="2194"/>
                    <a:pt x="1566" y="2165"/>
                  </a:cubicBezTo>
                  <a:cubicBezTo>
                    <a:pt x="1566" y="2165"/>
                    <a:pt x="1553" y="2152"/>
                    <a:pt x="1566" y="2152"/>
                  </a:cubicBezTo>
                  <a:cubicBezTo>
                    <a:pt x="1566" y="2143"/>
                    <a:pt x="1566" y="2133"/>
                    <a:pt x="1570" y="2133"/>
                  </a:cubicBezTo>
                  <a:cubicBezTo>
                    <a:pt x="1572" y="2133"/>
                    <a:pt x="1575" y="2135"/>
                    <a:pt x="1579" y="2139"/>
                  </a:cubicBezTo>
                  <a:lnTo>
                    <a:pt x="1595" y="2139"/>
                  </a:lnTo>
                  <a:cubicBezTo>
                    <a:pt x="1621" y="2165"/>
                    <a:pt x="1647" y="2194"/>
                    <a:pt x="1660" y="2233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09" y="2327"/>
                    <a:pt x="1822" y="2327"/>
                    <a:pt x="1838" y="2314"/>
                  </a:cubicBezTo>
                  <a:cubicBezTo>
                    <a:pt x="1851" y="2301"/>
                    <a:pt x="1851" y="2288"/>
                    <a:pt x="1851" y="2275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84"/>
                    <a:pt x="1757" y="2071"/>
                    <a:pt x="1757" y="2058"/>
                  </a:cubicBezTo>
                  <a:cubicBezTo>
                    <a:pt x="1757" y="2045"/>
                    <a:pt x="1757" y="2032"/>
                    <a:pt x="1770" y="2032"/>
                  </a:cubicBezTo>
                  <a:cubicBezTo>
                    <a:pt x="1783" y="2032"/>
                    <a:pt x="1796" y="2045"/>
                    <a:pt x="1809" y="2058"/>
                  </a:cubicBezTo>
                  <a:cubicBezTo>
                    <a:pt x="1822" y="2071"/>
                    <a:pt x="1838" y="2084"/>
                    <a:pt x="1851" y="2084"/>
                  </a:cubicBezTo>
                  <a:cubicBezTo>
                    <a:pt x="1877" y="2113"/>
                    <a:pt x="1903" y="2139"/>
                    <a:pt x="1932" y="2152"/>
                  </a:cubicBezTo>
                  <a:cubicBezTo>
                    <a:pt x="1935" y="2155"/>
                    <a:pt x="1941" y="2157"/>
                    <a:pt x="1947" y="2157"/>
                  </a:cubicBezTo>
                  <a:cubicBezTo>
                    <a:pt x="1964" y="2157"/>
                    <a:pt x="1988" y="2145"/>
                    <a:pt x="2000" y="2126"/>
                  </a:cubicBezTo>
                  <a:cubicBezTo>
                    <a:pt x="2039" y="2071"/>
                    <a:pt x="1958" y="1990"/>
                    <a:pt x="1932" y="1938"/>
                  </a:cubicBezTo>
                  <a:cubicBezTo>
                    <a:pt x="1903" y="1922"/>
                    <a:pt x="1890" y="1896"/>
                    <a:pt x="1864" y="1857"/>
                  </a:cubicBezTo>
                  <a:cubicBezTo>
                    <a:pt x="1851" y="1841"/>
                    <a:pt x="1851" y="1828"/>
                    <a:pt x="1851" y="1828"/>
                  </a:cubicBezTo>
                  <a:cubicBezTo>
                    <a:pt x="1864" y="1815"/>
                    <a:pt x="1864" y="1815"/>
                    <a:pt x="1877" y="1815"/>
                  </a:cubicBezTo>
                  <a:cubicBezTo>
                    <a:pt x="1919" y="1815"/>
                    <a:pt x="1971" y="1815"/>
                    <a:pt x="2013" y="1802"/>
                  </a:cubicBezTo>
                  <a:cubicBezTo>
                    <a:pt x="2052" y="1789"/>
                    <a:pt x="2065" y="1747"/>
                    <a:pt x="2039" y="1708"/>
                  </a:cubicBezTo>
                  <a:cubicBezTo>
                    <a:pt x="2013" y="1679"/>
                    <a:pt x="1958" y="1679"/>
                    <a:pt x="1919" y="1666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504"/>
                    <a:pt x="1621" y="1452"/>
                  </a:cubicBezTo>
                  <a:cubicBezTo>
                    <a:pt x="1527" y="1329"/>
                    <a:pt x="1433" y="1209"/>
                    <a:pt x="1323" y="1086"/>
                  </a:cubicBezTo>
                  <a:cubicBezTo>
                    <a:pt x="1190" y="911"/>
                    <a:pt x="1054" y="762"/>
                    <a:pt x="918" y="600"/>
                  </a:cubicBezTo>
                  <a:cubicBezTo>
                    <a:pt x="509" y="146"/>
                    <a:pt x="254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77"/>
            <p:cNvSpPr/>
            <p:nvPr/>
          </p:nvSpPr>
          <p:spPr>
            <a:xfrm>
              <a:off x="3711173" y="2078972"/>
              <a:ext cx="149925" cy="60148"/>
            </a:xfrm>
            <a:custGeom>
              <a:avLst/>
              <a:gdLst/>
              <a:ahLst/>
              <a:cxnLst/>
              <a:rect l="l" t="t" r="r" b="b"/>
              <a:pathLst>
                <a:path w="1012" h="406" extrusionOk="0">
                  <a:moveTo>
                    <a:pt x="27" y="1"/>
                  </a:moveTo>
                  <a:cubicBezTo>
                    <a:pt x="27" y="1"/>
                    <a:pt x="14" y="202"/>
                    <a:pt x="1" y="393"/>
                  </a:cubicBezTo>
                  <a:cubicBezTo>
                    <a:pt x="108" y="406"/>
                    <a:pt x="202" y="406"/>
                    <a:pt x="299" y="406"/>
                  </a:cubicBezTo>
                  <a:cubicBezTo>
                    <a:pt x="526" y="406"/>
                    <a:pt x="850" y="325"/>
                    <a:pt x="1012" y="244"/>
                  </a:cubicBezTo>
                  <a:cubicBezTo>
                    <a:pt x="999" y="53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77"/>
            <p:cNvSpPr/>
            <p:nvPr/>
          </p:nvSpPr>
          <p:spPr>
            <a:xfrm>
              <a:off x="3533099" y="2523862"/>
              <a:ext cx="507998" cy="335258"/>
            </a:xfrm>
            <a:custGeom>
              <a:avLst/>
              <a:gdLst/>
              <a:ahLst/>
              <a:cxnLst/>
              <a:rect l="l" t="t" r="r" b="b"/>
              <a:pathLst>
                <a:path w="3429" h="2263" extrusionOk="0">
                  <a:moveTo>
                    <a:pt x="713" y="0"/>
                  </a:moveTo>
                  <a:cubicBezTo>
                    <a:pt x="523" y="0"/>
                    <a:pt x="380" y="66"/>
                    <a:pt x="380" y="264"/>
                  </a:cubicBezTo>
                  <a:cubicBezTo>
                    <a:pt x="380" y="873"/>
                    <a:pt x="529" y="1939"/>
                    <a:pt x="529" y="1939"/>
                  </a:cubicBezTo>
                  <a:cubicBezTo>
                    <a:pt x="529" y="1939"/>
                    <a:pt x="270" y="2020"/>
                    <a:pt x="137" y="2101"/>
                  </a:cubicBezTo>
                  <a:cubicBezTo>
                    <a:pt x="1" y="2169"/>
                    <a:pt x="27" y="2263"/>
                    <a:pt x="623" y="2263"/>
                  </a:cubicBezTo>
                  <a:lnTo>
                    <a:pt x="1485" y="2263"/>
                  </a:lnTo>
                  <a:lnTo>
                    <a:pt x="1621" y="724"/>
                  </a:lnTo>
                  <a:cubicBezTo>
                    <a:pt x="1655" y="730"/>
                    <a:pt x="1686" y="734"/>
                    <a:pt x="1716" y="734"/>
                  </a:cubicBezTo>
                  <a:cubicBezTo>
                    <a:pt x="1746" y="734"/>
                    <a:pt x="1776" y="730"/>
                    <a:pt x="1809" y="724"/>
                  </a:cubicBezTo>
                  <a:lnTo>
                    <a:pt x="1958" y="2263"/>
                  </a:lnTo>
                  <a:lnTo>
                    <a:pt x="2810" y="2263"/>
                  </a:lnTo>
                  <a:cubicBezTo>
                    <a:pt x="3403" y="2263"/>
                    <a:pt x="3429" y="2169"/>
                    <a:pt x="3296" y="2101"/>
                  </a:cubicBezTo>
                  <a:cubicBezTo>
                    <a:pt x="3173" y="2020"/>
                    <a:pt x="2904" y="1939"/>
                    <a:pt x="2904" y="1939"/>
                  </a:cubicBezTo>
                  <a:cubicBezTo>
                    <a:pt x="2917" y="1871"/>
                    <a:pt x="3053" y="844"/>
                    <a:pt x="3053" y="264"/>
                  </a:cubicBezTo>
                  <a:cubicBezTo>
                    <a:pt x="3053" y="66"/>
                    <a:pt x="2910" y="0"/>
                    <a:pt x="2720" y="0"/>
                  </a:cubicBezTo>
                  <a:cubicBezTo>
                    <a:pt x="2340" y="0"/>
                    <a:pt x="1770" y="264"/>
                    <a:pt x="1770" y="264"/>
                  </a:cubicBezTo>
                  <a:lnTo>
                    <a:pt x="1783" y="371"/>
                  </a:lnTo>
                  <a:lnTo>
                    <a:pt x="1647" y="371"/>
                  </a:lnTo>
                  <a:lnTo>
                    <a:pt x="1663" y="264"/>
                  </a:lnTo>
                  <a:cubicBezTo>
                    <a:pt x="1663" y="264"/>
                    <a:pt x="1093" y="0"/>
                    <a:pt x="713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77"/>
            <p:cNvSpPr/>
            <p:nvPr/>
          </p:nvSpPr>
          <p:spPr>
            <a:xfrm>
              <a:off x="3817247" y="2810974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78" y="163"/>
                  </a:cubicBezTo>
                  <a:cubicBezTo>
                    <a:pt x="1255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77"/>
            <p:cNvSpPr/>
            <p:nvPr/>
          </p:nvSpPr>
          <p:spPr>
            <a:xfrm>
              <a:off x="3533099" y="2810974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77"/>
            <p:cNvSpPr/>
            <p:nvPr/>
          </p:nvSpPr>
          <p:spPr>
            <a:xfrm>
              <a:off x="3536951" y="2151713"/>
              <a:ext cx="170518" cy="207258"/>
            </a:xfrm>
            <a:custGeom>
              <a:avLst/>
              <a:gdLst/>
              <a:ahLst/>
              <a:cxnLst/>
              <a:rect l="l" t="t" r="r" b="b"/>
              <a:pathLst>
                <a:path w="1151" h="1399" extrusionOk="0">
                  <a:moveTo>
                    <a:pt x="972" y="0"/>
                  </a:moveTo>
                  <a:cubicBezTo>
                    <a:pt x="852" y="0"/>
                    <a:pt x="686" y="73"/>
                    <a:pt x="474" y="291"/>
                  </a:cubicBezTo>
                  <a:cubicBezTo>
                    <a:pt x="111" y="657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51" y="77"/>
                  </a:lnTo>
                  <a:cubicBezTo>
                    <a:pt x="1112" y="33"/>
                    <a:pt x="1052" y="0"/>
                    <a:pt x="972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77"/>
            <p:cNvSpPr/>
            <p:nvPr/>
          </p:nvSpPr>
          <p:spPr>
            <a:xfrm>
              <a:off x="3867173" y="2151713"/>
              <a:ext cx="170073" cy="207258"/>
            </a:xfrm>
            <a:custGeom>
              <a:avLst/>
              <a:gdLst/>
              <a:ahLst/>
              <a:cxnLst/>
              <a:rect l="l" t="t" r="r" b="b"/>
              <a:pathLst>
                <a:path w="1148" h="1399" extrusionOk="0">
                  <a:moveTo>
                    <a:pt x="178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41" y="1237"/>
                    <a:pt x="1148" y="777"/>
                    <a:pt x="1148" y="777"/>
                  </a:cubicBezTo>
                  <a:cubicBezTo>
                    <a:pt x="1148" y="777"/>
                    <a:pt x="1041" y="657"/>
                    <a:pt x="675" y="291"/>
                  </a:cubicBezTo>
                  <a:cubicBezTo>
                    <a:pt x="465" y="73"/>
                    <a:pt x="298" y="0"/>
                    <a:pt x="178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77"/>
            <p:cNvSpPr/>
            <p:nvPr/>
          </p:nvSpPr>
          <p:spPr>
            <a:xfrm>
              <a:off x="3473099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297" y="1"/>
                    <a:pt x="448" y="202"/>
                    <a:pt x="231" y="1080"/>
                  </a:cubicBezTo>
                  <a:cubicBezTo>
                    <a:pt x="1" y="1958"/>
                    <a:pt x="43" y="2849"/>
                    <a:pt x="406" y="3199"/>
                  </a:cubicBezTo>
                  <a:cubicBezTo>
                    <a:pt x="785" y="3536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03" y="3199"/>
                  </a:cubicBezTo>
                  <a:cubicBezTo>
                    <a:pt x="3782" y="2849"/>
                    <a:pt x="3821" y="1958"/>
                    <a:pt x="3591" y="1080"/>
                  </a:cubicBezTo>
                  <a:cubicBezTo>
                    <a:pt x="3377" y="202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77"/>
            <p:cNvSpPr/>
            <p:nvPr/>
          </p:nvSpPr>
          <p:spPr>
            <a:xfrm>
              <a:off x="3349247" y="1398526"/>
              <a:ext cx="699997" cy="346517"/>
            </a:xfrm>
            <a:custGeom>
              <a:avLst/>
              <a:gdLst/>
              <a:ahLst/>
              <a:cxnLst/>
              <a:rect l="l" t="t" r="r" b="b"/>
              <a:pathLst>
                <a:path w="4725" h="2339" extrusionOk="0">
                  <a:moveTo>
                    <a:pt x="2698" y="1"/>
                  </a:moveTo>
                  <a:cubicBezTo>
                    <a:pt x="1891" y="1"/>
                    <a:pt x="1463" y="279"/>
                    <a:pt x="743" y="1043"/>
                  </a:cubicBezTo>
                  <a:cubicBezTo>
                    <a:pt x="649" y="1163"/>
                    <a:pt x="445" y="1244"/>
                    <a:pt x="296" y="1312"/>
                  </a:cubicBezTo>
                  <a:cubicBezTo>
                    <a:pt x="163" y="1367"/>
                    <a:pt x="27" y="1312"/>
                    <a:pt x="14" y="1503"/>
                  </a:cubicBezTo>
                  <a:cubicBezTo>
                    <a:pt x="1" y="1840"/>
                    <a:pt x="244" y="2151"/>
                    <a:pt x="555" y="2258"/>
                  </a:cubicBezTo>
                  <a:cubicBezTo>
                    <a:pt x="645" y="2289"/>
                    <a:pt x="732" y="2302"/>
                    <a:pt x="816" y="2302"/>
                  </a:cubicBezTo>
                  <a:cubicBezTo>
                    <a:pt x="1211" y="2302"/>
                    <a:pt x="1546" y="2000"/>
                    <a:pt x="1835" y="1746"/>
                  </a:cubicBezTo>
                  <a:cubicBezTo>
                    <a:pt x="2039" y="1584"/>
                    <a:pt x="2240" y="1422"/>
                    <a:pt x="2470" y="1312"/>
                  </a:cubicBezTo>
                  <a:cubicBezTo>
                    <a:pt x="2583" y="1265"/>
                    <a:pt x="2849" y="1202"/>
                    <a:pt x="3143" y="1202"/>
                  </a:cubicBezTo>
                  <a:cubicBezTo>
                    <a:pt x="3445" y="1202"/>
                    <a:pt x="3778" y="1269"/>
                    <a:pt x="4009" y="1487"/>
                  </a:cubicBezTo>
                  <a:cubicBezTo>
                    <a:pt x="4051" y="2096"/>
                    <a:pt x="4469" y="2339"/>
                    <a:pt x="4469" y="2339"/>
                  </a:cubicBezTo>
                  <a:cubicBezTo>
                    <a:pt x="4686" y="1811"/>
                    <a:pt x="4725" y="1163"/>
                    <a:pt x="4414" y="677"/>
                  </a:cubicBezTo>
                  <a:cubicBezTo>
                    <a:pt x="4171" y="314"/>
                    <a:pt x="3714" y="84"/>
                    <a:pt x="3348" y="45"/>
                  </a:cubicBezTo>
                  <a:cubicBezTo>
                    <a:pt x="3104" y="16"/>
                    <a:pt x="2890" y="1"/>
                    <a:pt x="269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77"/>
            <p:cNvSpPr/>
            <p:nvPr/>
          </p:nvSpPr>
          <p:spPr>
            <a:xfrm>
              <a:off x="3497099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80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80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77"/>
            <p:cNvSpPr/>
            <p:nvPr/>
          </p:nvSpPr>
          <p:spPr>
            <a:xfrm>
              <a:off x="3891173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77"/>
            <p:cNvSpPr/>
            <p:nvPr/>
          </p:nvSpPr>
          <p:spPr>
            <a:xfrm>
              <a:off x="3704951" y="1924750"/>
              <a:ext cx="70222" cy="29629"/>
            </a:xfrm>
            <a:custGeom>
              <a:avLst/>
              <a:gdLst/>
              <a:ahLst/>
              <a:cxnLst/>
              <a:rect l="l" t="t" r="r" b="b"/>
              <a:pathLst>
                <a:path w="474" h="200" extrusionOk="0">
                  <a:moveTo>
                    <a:pt x="234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27" y="200"/>
                    <a:pt x="248" y="200"/>
                  </a:cubicBezTo>
                  <a:cubicBezTo>
                    <a:pt x="363" y="200"/>
                    <a:pt x="474" y="175"/>
                    <a:pt x="474" y="122"/>
                  </a:cubicBezTo>
                  <a:cubicBezTo>
                    <a:pt x="474" y="57"/>
                    <a:pt x="367" y="2"/>
                    <a:pt x="260" y="2"/>
                  </a:cubicBezTo>
                  <a:cubicBezTo>
                    <a:pt x="251" y="1"/>
                    <a:pt x="243" y="1"/>
                    <a:pt x="23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77"/>
            <p:cNvSpPr/>
            <p:nvPr/>
          </p:nvSpPr>
          <p:spPr>
            <a:xfrm>
              <a:off x="3701099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80" y="1"/>
                  </a:moveTo>
                  <a:cubicBezTo>
                    <a:pt x="160" y="1"/>
                    <a:pt x="35" y="58"/>
                    <a:pt x="1" y="167"/>
                  </a:cubicBezTo>
                  <a:lnTo>
                    <a:pt x="14" y="167"/>
                  </a:lnTo>
                  <a:cubicBezTo>
                    <a:pt x="95" y="112"/>
                    <a:pt x="163" y="44"/>
                    <a:pt x="270" y="44"/>
                  </a:cubicBezTo>
                  <a:cubicBezTo>
                    <a:pt x="380" y="44"/>
                    <a:pt x="432" y="99"/>
                    <a:pt x="500" y="180"/>
                  </a:cubicBezTo>
                  <a:cubicBezTo>
                    <a:pt x="506" y="186"/>
                    <a:pt x="514" y="190"/>
                    <a:pt x="519" y="190"/>
                  </a:cubicBezTo>
                  <a:cubicBezTo>
                    <a:pt x="525" y="190"/>
                    <a:pt x="529" y="186"/>
                    <a:pt x="529" y="180"/>
                  </a:cubicBezTo>
                  <a:cubicBezTo>
                    <a:pt x="514" y="58"/>
                    <a:pt x="399" y="1"/>
                    <a:pt x="28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77"/>
            <p:cNvSpPr/>
            <p:nvPr/>
          </p:nvSpPr>
          <p:spPr>
            <a:xfrm>
              <a:off x="3680951" y="1977194"/>
              <a:ext cx="165184" cy="45185"/>
            </a:xfrm>
            <a:custGeom>
              <a:avLst/>
              <a:gdLst/>
              <a:ahLst/>
              <a:cxnLst/>
              <a:rect l="l" t="t" r="r" b="b"/>
              <a:pathLst>
                <a:path w="1115" h="305" extrusionOk="0">
                  <a:moveTo>
                    <a:pt x="1069" y="0"/>
                  </a:moveTo>
                  <a:cubicBezTo>
                    <a:pt x="1060" y="0"/>
                    <a:pt x="1049" y="3"/>
                    <a:pt x="1041" y="11"/>
                  </a:cubicBezTo>
                  <a:cubicBezTo>
                    <a:pt x="891" y="179"/>
                    <a:pt x="659" y="253"/>
                    <a:pt x="430" y="253"/>
                  </a:cubicBezTo>
                  <a:cubicBezTo>
                    <a:pt x="289" y="253"/>
                    <a:pt x="149" y="225"/>
                    <a:pt x="30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5" y="304"/>
                    <a:pt x="424" y="304"/>
                  </a:cubicBezTo>
                  <a:cubicBezTo>
                    <a:pt x="677" y="304"/>
                    <a:pt x="943" y="209"/>
                    <a:pt x="1096" y="40"/>
                  </a:cubicBezTo>
                  <a:cubicBezTo>
                    <a:pt x="1114" y="19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77"/>
            <p:cNvSpPr/>
            <p:nvPr/>
          </p:nvSpPr>
          <p:spPr>
            <a:xfrm>
              <a:off x="3829247" y="1964750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40" y="1"/>
                  </a:moveTo>
                  <a:lnTo>
                    <a:pt x="40" y="1"/>
                  </a:lnTo>
                  <a:cubicBezTo>
                    <a:pt x="1" y="43"/>
                    <a:pt x="40" y="95"/>
                    <a:pt x="69" y="111"/>
                  </a:cubicBezTo>
                  <a:cubicBezTo>
                    <a:pt x="90" y="132"/>
                    <a:pt x="120" y="153"/>
                    <a:pt x="153" y="153"/>
                  </a:cubicBezTo>
                  <a:cubicBezTo>
                    <a:pt x="161" y="153"/>
                    <a:pt x="168" y="152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82" y="95"/>
                    <a:pt x="69" y="56"/>
                    <a:pt x="53" y="14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77"/>
            <p:cNvSpPr/>
            <p:nvPr/>
          </p:nvSpPr>
          <p:spPr>
            <a:xfrm>
              <a:off x="3797395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30" y="1"/>
                    <a:pt x="174" y="108"/>
                    <a:pt x="93" y="364"/>
                  </a:cubicBezTo>
                  <a:cubicBezTo>
                    <a:pt x="1" y="669"/>
                    <a:pt x="195" y="973"/>
                    <a:pt x="596" y="973"/>
                  </a:cubicBezTo>
                  <a:cubicBezTo>
                    <a:pt x="604" y="973"/>
                    <a:pt x="613" y="973"/>
                    <a:pt x="621" y="973"/>
                  </a:cubicBezTo>
                  <a:cubicBezTo>
                    <a:pt x="1065" y="947"/>
                    <a:pt x="1227" y="688"/>
                    <a:pt x="1175" y="432"/>
                  </a:cubicBezTo>
                  <a:cubicBezTo>
                    <a:pt x="1133" y="163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77"/>
            <p:cNvSpPr/>
            <p:nvPr/>
          </p:nvSpPr>
          <p:spPr>
            <a:xfrm>
              <a:off x="3809099" y="1760305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55" y="1"/>
                  </a:moveTo>
                  <a:cubicBezTo>
                    <a:pt x="436" y="1"/>
                    <a:pt x="306" y="30"/>
                    <a:pt x="205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1" y="483"/>
                    <a:pt x="5" y="483"/>
                  </a:cubicBezTo>
                  <a:cubicBezTo>
                    <a:pt x="7" y="483"/>
                    <a:pt x="10" y="481"/>
                    <a:pt x="14" y="477"/>
                  </a:cubicBezTo>
                  <a:cubicBezTo>
                    <a:pt x="86" y="250"/>
                    <a:pt x="318" y="107"/>
                    <a:pt x="548" y="107"/>
                  </a:cubicBezTo>
                  <a:cubicBezTo>
                    <a:pt x="578" y="107"/>
                    <a:pt x="607" y="109"/>
                    <a:pt x="636" y="114"/>
                  </a:cubicBezTo>
                  <a:cubicBezTo>
                    <a:pt x="743" y="140"/>
                    <a:pt x="853" y="195"/>
                    <a:pt x="934" y="276"/>
                  </a:cubicBezTo>
                  <a:cubicBezTo>
                    <a:pt x="999" y="370"/>
                    <a:pt x="1015" y="490"/>
                    <a:pt x="1080" y="584"/>
                  </a:cubicBezTo>
                  <a:cubicBezTo>
                    <a:pt x="1088" y="592"/>
                    <a:pt x="1102" y="596"/>
                    <a:pt x="1113" y="596"/>
                  </a:cubicBezTo>
                  <a:cubicBezTo>
                    <a:pt x="1125" y="596"/>
                    <a:pt x="1135" y="592"/>
                    <a:pt x="1135" y="584"/>
                  </a:cubicBezTo>
                  <a:cubicBezTo>
                    <a:pt x="1203" y="451"/>
                    <a:pt x="1109" y="276"/>
                    <a:pt x="1015" y="179"/>
                  </a:cubicBezTo>
                  <a:cubicBezTo>
                    <a:pt x="905" y="85"/>
                    <a:pt x="756" y="17"/>
                    <a:pt x="623" y="4"/>
                  </a:cubicBezTo>
                  <a:cubicBezTo>
                    <a:pt x="601" y="2"/>
                    <a:pt x="578" y="1"/>
                    <a:pt x="5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77"/>
            <p:cNvSpPr/>
            <p:nvPr/>
          </p:nvSpPr>
          <p:spPr>
            <a:xfrm>
              <a:off x="3815321" y="1792897"/>
              <a:ext cx="122074" cy="120148"/>
            </a:xfrm>
            <a:custGeom>
              <a:avLst/>
              <a:gdLst/>
              <a:ahLst/>
              <a:cxnLst/>
              <a:rect l="l" t="t" r="r" b="b"/>
              <a:pathLst>
                <a:path w="824" h="811" extrusionOk="0">
                  <a:moveTo>
                    <a:pt x="406" y="1"/>
                  </a:moveTo>
                  <a:cubicBezTo>
                    <a:pt x="189" y="1"/>
                    <a:pt x="1" y="176"/>
                    <a:pt x="1" y="406"/>
                  </a:cubicBezTo>
                  <a:cubicBezTo>
                    <a:pt x="1" y="623"/>
                    <a:pt x="189" y="811"/>
                    <a:pt x="406" y="811"/>
                  </a:cubicBezTo>
                  <a:cubicBezTo>
                    <a:pt x="633" y="811"/>
                    <a:pt x="824" y="623"/>
                    <a:pt x="824" y="406"/>
                  </a:cubicBezTo>
                  <a:cubicBezTo>
                    <a:pt x="824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77"/>
            <p:cNvSpPr/>
            <p:nvPr/>
          </p:nvSpPr>
          <p:spPr>
            <a:xfrm>
              <a:off x="3829247" y="1826972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9" y="1"/>
                    <a:pt x="1" y="69"/>
                    <a:pt x="1" y="134"/>
                  </a:cubicBezTo>
                  <a:cubicBezTo>
                    <a:pt x="1" y="202"/>
                    <a:pt x="69" y="257"/>
                    <a:pt x="134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77"/>
            <p:cNvSpPr/>
            <p:nvPr/>
          </p:nvSpPr>
          <p:spPr>
            <a:xfrm>
              <a:off x="3521099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3" y="1"/>
                  </a:moveTo>
                  <a:cubicBezTo>
                    <a:pt x="299" y="1"/>
                    <a:pt x="108" y="163"/>
                    <a:pt x="56" y="432"/>
                  </a:cubicBezTo>
                  <a:cubicBezTo>
                    <a:pt x="1" y="688"/>
                    <a:pt x="163" y="947"/>
                    <a:pt x="623" y="973"/>
                  </a:cubicBezTo>
                  <a:cubicBezTo>
                    <a:pt x="631" y="973"/>
                    <a:pt x="640" y="973"/>
                    <a:pt x="648" y="973"/>
                  </a:cubicBezTo>
                  <a:cubicBezTo>
                    <a:pt x="1048" y="973"/>
                    <a:pt x="1227" y="669"/>
                    <a:pt x="1135" y="364"/>
                  </a:cubicBezTo>
                  <a:cubicBezTo>
                    <a:pt x="1067" y="108"/>
                    <a:pt x="798" y="1"/>
                    <a:pt x="6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77"/>
            <p:cNvSpPr/>
            <p:nvPr/>
          </p:nvSpPr>
          <p:spPr>
            <a:xfrm>
              <a:off x="3512951" y="1760749"/>
              <a:ext cx="180147" cy="88000"/>
            </a:xfrm>
            <a:custGeom>
              <a:avLst/>
              <a:gdLst/>
              <a:ahLst/>
              <a:cxnLst/>
              <a:rect l="l" t="t" r="r" b="b"/>
              <a:pathLst>
                <a:path w="1216" h="594" extrusionOk="0">
                  <a:moveTo>
                    <a:pt x="660" y="1"/>
                  </a:moveTo>
                  <a:cubicBezTo>
                    <a:pt x="600" y="1"/>
                    <a:pt x="541" y="10"/>
                    <a:pt x="487" y="30"/>
                  </a:cubicBezTo>
                  <a:cubicBezTo>
                    <a:pt x="367" y="56"/>
                    <a:pt x="260" y="124"/>
                    <a:pt x="179" y="205"/>
                  </a:cubicBezTo>
                  <a:cubicBezTo>
                    <a:pt x="111" y="299"/>
                    <a:pt x="1" y="461"/>
                    <a:pt x="69" y="568"/>
                  </a:cubicBezTo>
                  <a:cubicBezTo>
                    <a:pt x="78" y="577"/>
                    <a:pt x="100" y="593"/>
                    <a:pt x="118" y="593"/>
                  </a:cubicBezTo>
                  <a:cubicBezTo>
                    <a:pt x="126" y="593"/>
                    <a:pt x="133" y="590"/>
                    <a:pt x="137" y="581"/>
                  </a:cubicBezTo>
                  <a:cubicBezTo>
                    <a:pt x="179" y="500"/>
                    <a:pt x="192" y="419"/>
                    <a:pt x="244" y="338"/>
                  </a:cubicBezTo>
                  <a:cubicBezTo>
                    <a:pt x="299" y="244"/>
                    <a:pt x="367" y="192"/>
                    <a:pt x="461" y="150"/>
                  </a:cubicBezTo>
                  <a:cubicBezTo>
                    <a:pt x="529" y="121"/>
                    <a:pt x="601" y="108"/>
                    <a:pt x="673" y="108"/>
                  </a:cubicBezTo>
                  <a:cubicBezTo>
                    <a:pt x="903" y="108"/>
                    <a:pt x="1131" y="247"/>
                    <a:pt x="1203" y="474"/>
                  </a:cubicBezTo>
                  <a:cubicBezTo>
                    <a:pt x="1203" y="478"/>
                    <a:pt x="1204" y="479"/>
                    <a:pt x="1206" y="479"/>
                  </a:cubicBezTo>
                  <a:cubicBezTo>
                    <a:pt x="1209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60" y="82"/>
                  </a:cubicBezTo>
                  <a:cubicBezTo>
                    <a:pt x="875" y="30"/>
                    <a:pt x="766" y="1"/>
                    <a:pt x="66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77"/>
            <p:cNvSpPr/>
            <p:nvPr/>
          </p:nvSpPr>
          <p:spPr>
            <a:xfrm>
              <a:off x="3565247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23"/>
                    <a:pt x="176" y="811"/>
                    <a:pt x="406" y="811"/>
                  </a:cubicBezTo>
                  <a:cubicBezTo>
                    <a:pt x="636" y="811"/>
                    <a:pt x="811" y="623"/>
                    <a:pt x="811" y="406"/>
                  </a:cubicBezTo>
                  <a:cubicBezTo>
                    <a:pt x="811" y="176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77"/>
            <p:cNvSpPr/>
            <p:nvPr/>
          </p:nvSpPr>
          <p:spPr>
            <a:xfrm>
              <a:off x="3577247" y="1826972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53" y="1"/>
                    <a:pt x="1" y="69"/>
                    <a:pt x="1" y="134"/>
                  </a:cubicBezTo>
                  <a:cubicBezTo>
                    <a:pt x="1" y="202"/>
                    <a:pt x="53" y="257"/>
                    <a:pt x="134" y="257"/>
                  </a:cubicBezTo>
                  <a:cubicBezTo>
                    <a:pt x="202" y="257"/>
                    <a:pt x="257" y="202"/>
                    <a:pt x="257" y="134"/>
                  </a:cubicBezTo>
                  <a:cubicBezTo>
                    <a:pt x="257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77"/>
            <p:cNvSpPr/>
            <p:nvPr/>
          </p:nvSpPr>
          <p:spPr>
            <a:xfrm>
              <a:off x="3843173" y="1690379"/>
              <a:ext cx="101925" cy="52296"/>
            </a:xfrm>
            <a:custGeom>
              <a:avLst/>
              <a:gdLst/>
              <a:ahLst/>
              <a:cxnLst/>
              <a:rect l="l" t="t" r="r" b="b"/>
              <a:pathLst>
                <a:path w="688" h="353" extrusionOk="0">
                  <a:moveTo>
                    <a:pt x="166" y="0"/>
                  </a:moveTo>
                  <a:cubicBezTo>
                    <a:pt x="151" y="0"/>
                    <a:pt x="136" y="1"/>
                    <a:pt x="121" y="3"/>
                  </a:cubicBezTo>
                  <a:cubicBezTo>
                    <a:pt x="95" y="3"/>
                    <a:pt x="82" y="3"/>
                    <a:pt x="56" y="19"/>
                  </a:cubicBezTo>
                  <a:cubicBezTo>
                    <a:pt x="27" y="32"/>
                    <a:pt x="14" y="58"/>
                    <a:pt x="14" y="84"/>
                  </a:cubicBezTo>
                  <a:cubicBezTo>
                    <a:pt x="1" y="139"/>
                    <a:pt x="56" y="165"/>
                    <a:pt x="95" y="181"/>
                  </a:cubicBezTo>
                  <a:cubicBezTo>
                    <a:pt x="137" y="181"/>
                    <a:pt x="176" y="181"/>
                    <a:pt x="202" y="194"/>
                  </a:cubicBezTo>
                  <a:cubicBezTo>
                    <a:pt x="231" y="194"/>
                    <a:pt x="257" y="194"/>
                    <a:pt x="283" y="207"/>
                  </a:cubicBezTo>
                  <a:cubicBezTo>
                    <a:pt x="380" y="220"/>
                    <a:pt x="461" y="262"/>
                    <a:pt x="542" y="301"/>
                  </a:cubicBezTo>
                  <a:cubicBezTo>
                    <a:pt x="568" y="314"/>
                    <a:pt x="594" y="343"/>
                    <a:pt x="636" y="343"/>
                  </a:cubicBezTo>
                  <a:cubicBezTo>
                    <a:pt x="642" y="349"/>
                    <a:pt x="652" y="353"/>
                    <a:pt x="660" y="353"/>
                  </a:cubicBezTo>
                  <a:cubicBezTo>
                    <a:pt x="668" y="353"/>
                    <a:pt x="675" y="349"/>
                    <a:pt x="675" y="343"/>
                  </a:cubicBezTo>
                  <a:cubicBezTo>
                    <a:pt x="675" y="327"/>
                    <a:pt x="688" y="314"/>
                    <a:pt x="675" y="314"/>
                  </a:cubicBezTo>
                  <a:cubicBezTo>
                    <a:pt x="675" y="262"/>
                    <a:pt x="649" y="233"/>
                    <a:pt x="623" y="194"/>
                  </a:cubicBezTo>
                  <a:cubicBezTo>
                    <a:pt x="568" y="152"/>
                    <a:pt x="526" y="113"/>
                    <a:pt x="474" y="84"/>
                  </a:cubicBezTo>
                  <a:cubicBezTo>
                    <a:pt x="377" y="38"/>
                    <a:pt x="273" y="0"/>
                    <a:pt x="166" y="0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77"/>
            <p:cNvSpPr/>
            <p:nvPr/>
          </p:nvSpPr>
          <p:spPr>
            <a:xfrm>
              <a:off x="3555173" y="1690230"/>
              <a:ext cx="101925" cy="46666"/>
            </a:xfrm>
            <a:custGeom>
              <a:avLst/>
              <a:gdLst/>
              <a:ahLst/>
              <a:cxnLst/>
              <a:rect l="l" t="t" r="r" b="b"/>
              <a:pathLst>
                <a:path w="688" h="315" extrusionOk="0">
                  <a:moveTo>
                    <a:pt x="535" y="1"/>
                  </a:moveTo>
                  <a:cubicBezTo>
                    <a:pt x="434" y="1"/>
                    <a:pt x="333" y="26"/>
                    <a:pt x="244" y="59"/>
                  </a:cubicBezTo>
                  <a:cubicBezTo>
                    <a:pt x="189" y="85"/>
                    <a:pt x="121" y="127"/>
                    <a:pt x="82" y="166"/>
                  </a:cubicBezTo>
                  <a:cubicBezTo>
                    <a:pt x="56" y="195"/>
                    <a:pt x="27" y="221"/>
                    <a:pt x="14" y="276"/>
                  </a:cubicBezTo>
                  <a:cubicBezTo>
                    <a:pt x="1" y="276"/>
                    <a:pt x="14" y="289"/>
                    <a:pt x="14" y="302"/>
                  </a:cubicBezTo>
                  <a:cubicBezTo>
                    <a:pt x="14" y="315"/>
                    <a:pt x="40" y="315"/>
                    <a:pt x="56" y="315"/>
                  </a:cubicBezTo>
                  <a:cubicBezTo>
                    <a:pt x="95" y="302"/>
                    <a:pt x="121" y="289"/>
                    <a:pt x="150" y="276"/>
                  </a:cubicBezTo>
                  <a:cubicBezTo>
                    <a:pt x="231" y="234"/>
                    <a:pt x="325" y="208"/>
                    <a:pt x="406" y="195"/>
                  </a:cubicBezTo>
                  <a:lnTo>
                    <a:pt x="487" y="195"/>
                  </a:lnTo>
                  <a:cubicBezTo>
                    <a:pt x="526" y="182"/>
                    <a:pt x="568" y="182"/>
                    <a:pt x="594" y="182"/>
                  </a:cubicBezTo>
                  <a:cubicBezTo>
                    <a:pt x="649" y="182"/>
                    <a:pt x="688" y="153"/>
                    <a:pt x="688" y="101"/>
                  </a:cubicBezTo>
                  <a:cubicBezTo>
                    <a:pt x="688" y="72"/>
                    <a:pt x="675" y="46"/>
                    <a:pt x="649" y="33"/>
                  </a:cubicBezTo>
                  <a:cubicBezTo>
                    <a:pt x="636" y="20"/>
                    <a:pt x="607" y="4"/>
                    <a:pt x="594" y="4"/>
                  </a:cubicBezTo>
                  <a:cubicBezTo>
                    <a:pt x="574" y="2"/>
                    <a:pt x="554" y="1"/>
                    <a:pt x="535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77"/>
            <p:cNvSpPr/>
            <p:nvPr/>
          </p:nvSpPr>
          <p:spPr>
            <a:xfrm>
              <a:off x="4021247" y="1740305"/>
              <a:ext cx="147999" cy="191703"/>
            </a:xfrm>
            <a:custGeom>
              <a:avLst/>
              <a:gdLst/>
              <a:ahLst/>
              <a:cxnLst/>
              <a:rect l="l" t="t" r="r" b="b"/>
              <a:pathLst>
                <a:path w="999" h="1294" extrusionOk="0">
                  <a:moveTo>
                    <a:pt x="464" y="1"/>
                  </a:moveTo>
                  <a:cubicBezTo>
                    <a:pt x="228" y="1"/>
                    <a:pt x="44" y="214"/>
                    <a:pt x="1" y="369"/>
                  </a:cubicBezTo>
                  <a:lnTo>
                    <a:pt x="27" y="1166"/>
                  </a:lnTo>
                  <a:cubicBezTo>
                    <a:pt x="85" y="1253"/>
                    <a:pt x="183" y="1293"/>
                    <a:pt x="292" y="1293"/>
                  </a:cubicBezTo>
                  <a:cubicBezTo>
                    <a:pt x="488" y="1293"/>
                    <a:pt x="720" y="1165"/>
                    <a:pt x="824" y="949"/>
                  </a:cubicBezTo>
                  <a:cubicBezTo>
                    <a:pt x="999" y="599"/>
                    <a:pt x="918" y="152"/>
                    <a:pt x="620" y="32"/>
                  </a:cubicBezTo>
                  <a:cubicBezTo>
                    <a:pt x="566" y="10"/>
                    <a:pt x="514" y="1"/>
                    <a:pt x="46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77"/>
            <p:cNvSpPr/>
            <p:nvPr/>
          </p:nvSpPr>
          <p:spPr>
            <a:xfrm>
              <a:off x="4016951" y="1797786"/>
              <a:ext cx="120444" cy="74222"/>
            </a:xfrm>
            <a:custGeom>
              <a:avLst/>
              <a:gdLst/>
              <a:ahLst/>
              <a:cxnLst/>
              <a:rect l="l" t="t" r="r" b="b"/>
              <a:pathLst>
                <a:path w="813" h="501" extrusionOk="0">
                  <a:moveTo>
                    <a:pt x="367" y="0"/>
                  </a:moveTo>
                  <a:cubicBezTo>
                    <a:pt x="212" y="0"/>
                    <a:pt x="56" y="69"/>
                    <a:pt x="1" y="224"/>
                  </a:cubicBezTo>
                  <a:cubicBezTo>
                    <a:pt x="1" y="234"/>
                    <a:pt x="11" y="255"/>
                    <a:pt x="22" y="255"/>
                  </a:cubicBezTo>
                  <a:cubicBezTo>
                    <a:pt x="24" y="255"/>
                    <a:pt x="27" y="253"/>
                    <a:pt x="30" y="250"/>
                  </a:cubicBezTo>
                  <a:cubicBezTo>
                    <a:pt x="82" y="211"/>
                    <a:pt x="124" y="156"/>
                    <a:pt x="192" y="130"/>
                  </a:cubicBezTo>
                  <a:cubicBezTo>
                    <a:pt x="243" y="98"/>
                    <a:pt x="293" y="83"/>
                    <a:pt x="343" y="83"/>
                  </a:cubicBezTo>
                  <a:cubicBezTo>
                    <a:pt x="360" y="83"/>
                    <a:pt x="376" y="85"/>
                    <a:pt x="393" y="88"/>
                  </a:cubicBezTo>
                  <a:cubicBezTo>
                    <a:pt x="435" y="130"/>
                    <a:pt x="461" y="169"/>
                    <a:pt x="448" y="237"/>
                  </a:cubicBezTo>
                  <a:cubicBezTo>
                    <a:pt x="448" y="305"/>
                    <a:pt x="422" y="373"/>
                    <a:pt x="380" y="412"/>
                  </a:cubicBezTo>
                  <a:cubicBezTo>
                    <a:pt x="341" y="454"/>
                    <a:pt x="299" y="467"/>
                    <a:pt x="260" y="480"/>
                  </a:cubicBezTo>
                  <a:lnTo>
                    <a:pt x="244" y="493"/>
                  </a:lnTo>
                  <a:cubicBezTo>
                    <a:pt x="262" y="498"/>
                    <a:pt x="280" y="500"/>
                    <a:pt x="297" y="500"/>
                  </a:cubicBezTo>
                  <a:cubicBezTo>
                    <a:pt x="471" y="500"/>
                    <a:pt x="578" y="264"/>
                    <a:pt x="516" y="117"/>
                  </a:cubicBezTo>
                  <a:lnTo>
                    <a:pt x="516" y="117"/>
                  </a:lnTo>
                  <a:cubicBezTo>
                    <a:pt x="623" y="169"/>
                    <a:pt x="717" y="250"/>
                    <a:pt x="717" y="386"/>
                  </a:cubicBezTo>
                  <a:cubicBezTo>
                    <a:pt x="813" y="146"/>
                    <a:pt x="592" y="0"/>
                    <a:pt x="367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77"/>
            <p:cNvSpPr/>
            <p:nvPr/>
          </p:nvSpPr>
          <p:spPr>
            <a:xfrm>
              <a:off x="4003025" y="1742971"/>
              <a:ext cx="76444" cy="102814"/>
            </a:xfrm>
            <a:custGeom>
              <a:avLst/>
              <a:gdLst/>
              <a:ahLst/>
              <a:cxnLst/>
              <a:rect l="l" t="t" r="r" b="b"/>
              <a:pathLst>
                <a:path w="516" h="694" extrusionOk="0">
                  <a:moveTo>
                    <a:pt x="516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3" y="687"/>
                    <a:pt x="75" y="693"/>
                    <a:pt x="91" y="693"/>
                  </a:cubicBezTo>
                  <a:cubicBezTo>
                    <a:pt x="196" y="693"/>
                    <a:pt x="457" y="434"/>
                    <a:pt x="516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77"/>
            <p:cNvSpPr/>
            <p:nvPr/>
          </p:nvSpPr>
          <p:spPr>
            <a:xfrm>
              <a:off x="3589247" y="2162972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189"/>
                    <a:pt x="513" y="406"/>
                    <a:pt x="325" y="1012"/>
                  </a:cubicBezTo>
                  <a:cubicBezTo>
                    <a:pt x="82" y="1822"/>
                    <a:pt x="1" y="2269"/>
                    <a:pt x="1" y="2700"/>
                  </a:cubicBezTo>
                  <a:cubicBezTo>
                    <a:pt x="1" y="2700"/>
                    <a:pt x="526" y="2875"/>
                    <a:pt x="1336" y="2875"/>
                  </a:cubicBezTo>
                  <a:cubicBezTo>
                    <a:pt x="2146" y="2875"/>
                    <a:pt x="2674" y="2700"/>
                    <a:pt x="2674" y="2700"/>
                  </a:cubicBezTo>
                  <a:cubicBezTo>
                    <a:pt x="2674" y="2256"/>
                    <a:pt x="2593" y="1822"/>
                    <a:pt x="2350" y="1012"/>
                  </a:cubicBezTo>
                  <a:cubicBezTo>
                    <a:pt x="2159" y="406"/>
                    <a:pt x="1945" y="189"/>
                    <a:pt x="1877" y="1"/>
                  </a:cubicBezTo>
                  <a:cubicBezTo>
                    <a:pt x="1864" y="1"/>
                    <a:pt x="1783" y="231"/>
                    <a:pt x="1336" y="231"/>
                  </a:cubicBezTo>
                  <a:cubicBezTo>
                    <a:pt x="892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92" name="Google Shape;3492;p77"/>
          <p:cNvGrpSpPr/>
          <p:nvPr/>
        </p:nvGrpSpPr>
        <p:grpSpPr>
          <a:xfrm>
            <a:off x="4989310" y="3657882"/>
            <a:ext cx="714689" cy="1329400"/>
            <a:chOff x="4613100" y="3115123"/>
            <a:chExt cx="771999" cy="1436003"/>
          </a:xfrm>
        </p:grpSpPr>
        <p:sp>
          <p:nvSpPr>
            <p:cNvPr id="3493" name="Google Shape;3493;p77"/>
            <p:cNvSpPr/>
            <p:nvPr/>
          </p:nvSpPr>
          <p:spPr>
            <a:xfrm>
              <a:off x="4801248" y="3769050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50" y="257"/>
                    <a:pt x="824" y="471"/>
                  </a:cubicBezTo>
                  <a:cubicBezTo>
                    <a:pt x="811" y="701"/>
                    <a:pt x="539" y="876"/>
                    <a:pt x="325" y="1579"/>
                  </a:cubicBezTo>
                  <a:cubicBezTo>
                    <a:pt x="82" y="2389"/>
                    <a:pt x="1" y="3280"/>
                    <a:pt x="1" y="3280"/>
                  </a:cubicBezTo>
                  <a:cubicBezTo>
                    <a:pt x="1" y="3280"/>
                    <a:pt x="526" y="3442"/>
                    <a:pt x="1336" y="3442"/>
                  </a:cubicBezTo>
                  <a:cubicBezTo>
                    <a:pt x="2146" y="3442"/>
                    <a:pt x="2674" y="3280"/>
                    <a:pt x="2674" y="3280"/>
                  </a:cubicBezTo>
                  <a:cubicBezTo>
                    <a:pt x="2674" y="3280"/>
                    <a:pt x="2593" y="2389"/>
                    <a:pt x="2350" y="1579"/>
                  </a:cubicBezTo>
                  <a:cubicBezTo>
                    <a:pt x="2133" y="876"/>
                    <a:pt x="1864" y="701"/>
                    <a:pt x="1851" y="471"/>
                  </a:cubicBezTo>
                  <a:cubicBezTo>
                    <a:pt x="1835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77"/>
            <p:cNvSpPr/>
            <p:nvPr/>
          </p:nvSpPr>
          <p:spPr>
            <a:xfrm>
              <a:off x="4615025" y="3115123"/>
              <a:ext cx="720145" cy="609923"/>
            </a:xfrm>
            <a:custGeom>
              <a:avLst/>
              <a:gdLst/>
              <a:ahLst/>
              <a:cxnLst/>
              <a:rect l="l" t="t" r="r" b="b"/>
              <a:pathLst>
                <a:path w="4861" h="4117" extrusionOk="0">
                  <a:moveTo>
                    <a:pt x="2441" y="0"/>
                  </a:moveTo>
                  <a:cubicBezTo>
                    <a:pt x="1968" y="0"/>
                    <a:pt x="1474" y="104"/>
                    <a:pt x="1083" y="404"/>
                  </a:cubicBezTo>
                  <a:cubicBezTo>
                    <a:pt x="1" y="1240"/>
                    <a:pt x="299" y="2403"/>
                    <a:pt x="568" y="2808"/>
                  </a:cubicBezTo>
                  <a:lnTo>
                    <a:pt x="3889" y="4117"/>
                  </a:lnTo>
                  <a:cubicBezTo>
                    <a:pt x="3889" y="4117"/>
                    <a:pt x="4469" y="4075"/>
                    <a:pt x="4660" y="3346"/>
                  </a:cubicBezTo>
                  <a:cubicBezTo>
                    <a:pt x="4848" y="2617"/>
                    <a:pt x="4861" y="1956"/>
                    <a:pt x="4728" y="1564"/>
                  </a:cubicBezTo>
                  <a:cubicBezTo>
                    <a:pt x="4605" y="1175"/>
                    <a:pt x="4323" y="1094"/>
                    <a:pt x="4323" y="1094"/>
                  </a:cubicBezTo>
                  <a:cubicBezTo>
                    <a:pt x="4323" y="1094"/>
                    <a:pt x="4456" y="822"/>
                    <a:pt x="4012" y="404"/>
                  </a:cubicBezTo>
                  <a:cubicBezTo>
                    <a:pt x="3832" y="242"/>
                    <a:pt x="3161" y="0"/>
                    <a:pt x="244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77"/>
            <p:cNvSpPr/>
            <p:nvPr/>
          </p:nvSpPr>
          <p:spPr>
            <a:xfrm>
              <a:off x="5191026" y="3433049"/>
              <a:ext cx="100444" cy="291999"/>
            </a:xfrm>
            <a:custGeom>
              <a:avLst/>
              <a:gdLst/>
              <a:ahLst/>
              <a:cxnLst/>
              <a:rect l="l" t="t" r="r" b="b"/>
              <a:pathLst>
                <a:path w="678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78" y="1524"/>
                    <a:pt x="67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77"/>
            <p:cNvSpPr/>
            <p:nvPr/>
          </p:nvSpPr>
          <p:spPr>
            <a:xfrm>
              <a:off x="4925100" y="3769050"/>
              <a:ext cx="147999" cy="62074"/>
            </a:xfrm>
            <a:custGeom>
              <a:avLst/>
              <a:gdLst/>
              <a:ahLst/>
              <a:cxnLst/>
              <a:rect l="l" t="t" r="r" b="b"/>
              <a:pathLst>
                <a:path w="999" h="419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cubicBezTo>
                    <a:pt x="95" y="406"/>
                    <a:pt x="189" y="419"/>
                    <a:pt x="286" y="419"/>
                  </a:cubicBezTo>
                  <a:cubicBezTo>
                    <a:pt x="529" y="419"/>
                    <a:pt x="837" y="338"/>
                    <a:pt x="999" y="244"/>
                  </a:cubicBezTo>
                  <a:cubicBezTo>
                    <a:pt x="986" y="66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77"/>
            <p:cNvSpPr/>
            <p:nvPr/>
          </p:nvSpPr>
          <p:spPr>
            <a:xfrm>
              <a:off x="4613100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981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5" y="749"/>
                    <a:pt x="879" y="911"/>
                    <a:pt x="743" y="1073"/>
                  </a:cubicBezTo>
                  <a:cubicBezTo>
                    <a:pt x="649" y="1193"/>
                    <a:pt x="542" y="1316"/>
                    <a:pt x="448" y="1452"/>
                  </a:cubicBezTo>
                  <a:cubicBezTo>
                    <a:pt x="406" y="1491"/>
                    <a:pt x="380" y="1546"/>
                    <a:pt x="338" y="1585"/>
                  </a:cubicBezTo>
                  <a:cubicBezTo>
                    <a:pt x="286" y="1627"/>
                    <a:pt x="218" y="1640"/>
                    <a:pt x="150" y="1653"/>
                  </a:cubicBezTo>
                  <a:cubicBezTo>
                    <a:pt x="108" y="1666"/>
                    <a:pt x="69" y="1679"/>
                    <a:pt x="43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3" y="1806"/>
                    <a:pt x="89" y="1808"/>
                    <a:pt x="105" y="1808"/>
                  </a:cubicBezTo>
                  <a:cubicBezTo>
                    <a:pt x="137" y="1808"/>
                    <a:pt x="168" y="1802"/>
                    <a:pt x="205" y="1802"/>
                  </a:cubicBezTo>
                  <a:lnTo>
                    <a:pt x="218" y="1815"/>
                  </a:lnTo>
                  <a:cubicBezTo>
                    <a:pt x="231" y="1828"/>
                    <a:pt x="218" y="1841"/>
                    <a:pt x="218" y="1841"/>
                  </a:cubicBezTo>
                  <a:cubicBezTo>
                    <a:pt x="189" y="1896"/>
                    <a:pt x="163" y="1909"/>
                    <a:pt x="150" y="1938"/>
                  </a:cubicBezTo>
                  <a:cubicBezTo>
                    <a:pt x="124" y="1977"/>
                    <a:pt x="43" y="2071"/>
                    <a:pt x="69" y="2126"/>
                  </a:cubicBezTo>
                  <a:cubicBezTo>
                    <a:pt x="76" y="2141"/>
                    <a:pt x="94" y="2147"/>
                    <a:pt x="113" y="2147"/>
                  </a:cubicBezTo>
                  <a:cubicBezTo>
                    <a:pt x="126" y="2147"/>
                    <a:pt x="139" y="2144"/>
                    <a:pt x="150" y="2139"/>
                  </a:cubicBezTo>
                  <a:cubicBezTo>
                    <a:pt x="176" y="2126"/>
                    <a:pt x="205" y="2113"/>
                    <a:pt x="231" y="2084"/>
                  </a:cubicBezTo>
                  <a:cubicBezTo>
                    <a:pt x="244" y="2071"/>
                    <a:pt x="257" y="2058"/>
                    <a:pt x="270" y="2045"/>
                  </a:cubicBezTo>
                  <a:cubicBezTo>
                    <a:pt x="270" y="2045"/>
                    <a:pt x="286" y="2019"/>
                    <a:pt x="312" y="2019"/>
                  </a:cubicBezTo>
                  <a:cubicBezTo>
                    <a:pt x="325" y="2032"/>
                    <a:pt x="325" y="2045"/>
                    <a:pt x="312" y="2058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31" y="2262"/>
                  </a:cubicBezTo>
                  <a:cubicBezTo>
                    <a:pt x="218" y="2275"/>
                    <a:pt x="231" y="2301"/>
                    <a:pt x="231" y="2314"/>
                  </a:cubicBezTo>
                  <a:cubicBezTo>
                    <a:pt x="244" y="2314"/>
                    <a:pt x="257" y="2314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20"/>
                  </a:cubicBezTo>
                  <a:cubicBezTo>
                    <a:pt x="432" y="2194"/>
                    <a:pt x="461" y="2165"/>
                    <a:pt x="474" y="2139"/>
                  </a:cubicBezTo>
                  <a:cubicBezTo>
                    <a:pt x="487" y="2139"/>
                    <a:pt x="487" y="2126"/>
                    <a:pt x="500" y="2126"/>
                  </a:cubicBezTo>
                  <a:lnTo>
                    <a:pt x="513" y="2139"/>
                  </a:lnTo>
                  <a:lnTo>
                    <a:pt x="513" y="2165"/>
                  </a:lnTo>
                  <a:cubicBezTo>
                    <a:pt x="500" y="2194"/>
                    <a:pt x="500" y="2207"/>
                    <a:pt x="487" y="2220"/>
                  </a:cubicBezTo>
                  <a:cubicBezTo>
                    <a:pt x="487" y="2246"/>
                    <a:pt x="474" y="2262"/>
                    <a:pt x="474" y="2288"/>
                  </a:cubicBezTo>
                  <a:cubicBezTo>
                    <a:pt x="461" y="2314"/>
                    <a:pt x="461" y="2343"/>
                    <a:pt x="461" y="2356"/>
                  </a:cubicBezTo>
                  <a:cubicBezTo>
                    <a:pt x="478" y="2381"/>
                    <a:pt x="501" y="2395"/>
                    <a:pt x="526" y="2395"/>
                  </a:cubicBezTo>
                  <a:cubicBezTo>
                    <a:pt x="540" y="2395"/>
                    <a:pt x="554" y="2391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1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77"/>
            <p:cNvSpPr/>
            <p:nvPr/>
          </p:nvSpPr>
          <p:spPr>
            <a:xfrm>
              <a:off x="5079174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5" y="2395"/>
                  </a:cubicBezTo>
                  <a:cubicBezTo>
                    <a:pt x="1579" y="2395"/>
                    <a:pt x="1600" y="2381"/>
                    <a:pt x="1608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79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cubicBezTo>
                    <a:pt x="1566" y="2139"/>
                    <a:pt x="1566" y="2126"/>
                    <a:pt x="1579" y="2126"/>
                  </a:cubicBezTo>
                  <a:cubicBezTo>
                    <a:pt x="1595" y="2126"/>
                    <a:pt x="1595" y="2139"/>
                    <a:pt x="1595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14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71"/>
                    <a:pt x="1757" y="2058"/>
                    <a:pt x="1757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37" y="2144"/>
                    <a:pt x="1947" y="2147"/>
                    <a:pt x="1958" y="2147"/>
                  </a:cubicBezTo>
                  <a:cubicBezTo>
                    <a:pt x="1973" y="2147"/>
                    <a:pt x="1990" y="2141"/>
                    <a:pt x="2000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5" y="1802"/>
                    <a:pt x="1937" y="1808"/>
                    <a:pt x="1968" y="1808"/>
                  </a:cubicBezTo>
                  <a:cubicBezTo>
                    <a:pt x="1984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79"/>
                    <a:pt x="1958" y="1666"/>
                    <a:pt x="1919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27" y="1316"/>
                    <a:pt x="1433" y="1193"/>
                    <a:pt x="1336" y="1073"/>
                  </a:cubicBezTo>
                  <a:cubicBezTo>
                    <a:pt x="1203" y="911"/>
                    <a:pt x="1054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77"/>
            <p:cNvSpPr/>
            <p:nvPr/>
          </p:nvSpPr>
          <p:spPr>
            <a:xfrm>
              <a:off x="4928952" y="4310977"/>
              <a:ext cx="56296" cy="192147"/>
            </a:xfrm>
            <a:custGeom>
              <a:avLst/>
              <a:gdLst/>
              <a:ahLst/>
              <a:cxnLst/>
              <a:rect l="l" t="t" r="r" b="b"/>
              <a:pathLst>
                <a:path w="380" h="1297" extrusionOk="0">
                  <a:moveTo>
                    <a:pt x="111" y="1"/>
                  </a:moveTo>
                  <a:lnTo>
                    <a:pt x="1" y="1297"/>
                  </a:lnTo>
                  <a:lnTo>
                    <a:pt x="273" y="1297"/>
                  </a:lnTo>
                  <a:lnTo>
                    <a:pt x="380" y="82"/>
                  </a:lnTo>
                  <a:cubicBezTo>
                    <a:pt x="273" y="69"/>
                    <a:pt x="111" y="1"/>
                    <a:pt x="111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77"/>
            <p:cNvSpPr/>
            <p:nvPr/>
          </p:nvSpPr>
          <p:spPr>
            <a:xfrm>
              <a:off x="4745100" y="4214977"/>
              <a:ext cx="507998" cy="336147"/>
            </a:xfrm>
            <a:custGeom>
              <a:avLst/>
              <a:gdLst/>
              <a:ahLst/>
              <a:cxnLst/>
              <a:rect l="l" t="t" r="r" b="b"/>
              <a:pathLst>
                <a:path w="3429" h="2269" extrusionOk="0">
                  <a:moveTo>
                    <a:pt x="713" y="1"/>
                  </a:moveTo>
                  <a:cubicBezTo>
                    <a:pt x="522" y="1"/>
                    <a:pt x="380" y="68"/>
                    <a:pt x="380" y="270"/>
                  </a:cubicBezTo>
                  <a:cubicBezTo>
                    <a:pt x="380" y="863"/>
                    <a:pt x="529" y="1945"/>
                    <a:pt x="529" y="1945"/>
                  </a:cubicBezTo>
                  <a:cubicBezTo>
                    <a:pt x="529" y="1945"/>
                    <a:pt x="270" y="2026"/>
                    <a:pt x="137" y="2094"/>
                  </a:cubicBezTo>
                  <a:cubicBezTo>
                    <a:pt x="1" y="2175"/>
                    <a:pt x="27" y="2269"/>
                    <a:pt x="623" y="2269"/>
                  </a:cubicBezTo>
                  <a:lnTo>
                    <a:pt x="1485" y="2269"/>
                  </a:lnTo>
                  <a:lnTo>
                    <a:pt x="1621" y="730"/>
                  </a:lnTo>
                  <a:cubicBezTo>
                    <a:pt x="1655" y="736"/>
                    <a:pt x="1689" y="740"/>
                    <a:pt x="1721" y="740"/>
                  </a:cubicBezTo>
                  <a:cubicBezTo>
                    <a:pt x="1753" y="740"/>
                    <a:pt x="1783" y="736"/>
                    <a:pt x="1809" y="730"/>
                  </a:cubicBezTo>
                  <a:lnTo>
                    <a:pt x="1958" y="2269"/>
                  </a:lnTo>
                  <a:lnTo>
                    <a:pt x="2810" y="2269"/>
                  </a:lnTo>
                  <a:cubicBezTo>
                    <a:pt x="3403" y="2269"/>
                    <a:pt x="3429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877"/>
                    <a:pt x="3053" y="850"/>
                    <a:pt x="3053" y="270"/>
                  </a:cubicBezTo>
                  <a:cubicBezTo>
                    <a:pt x="3053" y="68"/>
                    <a:pt x="2910" y="1"/>
                    <a:pt x="2720" y="1"/>
                  </a:cubicBezTo>
                  <a:cubicBezTo>
                    <a:pt x="2340" y="1"/>
                    <a:pt x="1770" y="270"/>
                    <a:pt x="1770" y="270"/>
                  </a:cubicBezTo>
                  <a:lnTo>
                    <a:pt x="1783" y="377"/>
                  </a:lnTo>
                  <a:lnTo>
                    <a:pt x="1663" y="377"/>
                  </a:lnTo>
                  <a:lnTo>
                    <a:pt x="1663" y="270"/>
                  </a:lnTo>
                  <a:cubicBezTo>
                    <a:pt x="1663" y="270"/>
                    <a:pt x="1093" y="1"/>
                    <a:pt x="713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77"/>
            <p:cNvSpPr/>
            <p:nvPr/>
          </p:nvSpPr>
          <p:spPr>
            <a:xfrm>
              <a:off x="4748951" y="3843273"/>
              <a:ext cx="170518" cy="205777"/>
            </a:xfrm>
            <a:custGeom>
              <a:avLst/>
              <a:gdLst/>
              <a:ahLst/>
              <a:cxnLst/>
              <a:rect l="l" t="t" r="r" b="b"/>
              <a:pathLst>
                <a:path w="1151" h="1389" extrusionOk="0">
                  <a:moveTo>
                    <a:pt x="990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389"/>
                  </a:cubicBezTo>
                  <a:lnTo>
                    <a:pt x="1151" y="67"/>
                  </a:lnTo>
                  <a:cubicBezTo>
                    <a:pt x="1119" y="29"/>
                    <a:pt x="1066" y="0"/>
                    <a:pt x="990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77"/>
            <p:cNvSpPr/>
            <p:nvPr/>
          </p:nvSpPr>
          <p:spPr>
            <a:xfrm>
              <a:off x="5079174" y="3843273"/>
              <a:ext cx="170073" cy="205777"/>
            </a:xfrm>
            <a:custGeom>
              <a:avLst/>
              <a:gdLst/>
              <a:ahLst/>
              <a:cxnLst/>
              <a:rect l="l" t="t" r="r" b="b"/>
              <a:pathLst>
                <a:path w="1148" h="1389" extrusionOk="0">
                  <a:moveTo>
                    <a:pt x="171" y="0"/>
                  </a:moveTo>
                  <a:cubicBezTo>
                    <a:pt x="94" y="0"/>
                    <a:pt x="37" y="29"/>
                    <a:pt x="1" y="67"/>
                  </a:cubicBezTo>
                  <a:lnTo>
                    <a:pt x="526" y="1389"/>
                  </a:lnTo>
                  <a:cubicBezTo>
                    <a:pt x="1041" y="1240"/>
                    <a:pt x="1148" y="780"/>
                    <a:pt x="1148" y="780"/>
                  </a:cubicBezTo>
                  <a:cubicBezTo>
                    <a:pt x="1148" y="780"/>
                    <a:pt x="1041" y="660"/>
                    <a:pt x="675" y="294"/>
                  </a:cubicBezTo>
                  <a:cubicBezTo>
                    <a:pt x="461" y="72"/>
                    <a:pt x="292" y="0"/>
                    <a:pt x="171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77"/>
            <p:cNvSpPr/>
            <p:nvPr/>
          </p:nvSpPr>
          <p:spPr>
            <a:xfrm>
              <a:off x="4801248" y="3853050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202"/>
                    <a:pt x="513" y="419"/>
                    <a:pt x="325" y="1012"/>
                  </a:cubicBezTo>
                  <a:cubicBezTo>
                    <a:pt x="82" y="1822"/>
                    <a:pt x="1" y="2269"/>
                    <a:pt x="1" y="2713"/>
                  </a:cubicBezTo>
                  <a:cubicBezTo>
                    <a:pt x="1" y="2713"/>
                    <a:pt x="526" y="2875"/>
                    <a:pt x="1336" y="2875"/>
                  </a:cubicBezTo>
                  <a:cubicBezTo>
                    <a:pt x="2146" y="2875"/>
                    <a:pt x="2674" y="2713"/>
                    <a:pt x="2674" y="2713"/>
                  </a:cubicBezTo>
                  <a:cubicBezTo>
                    <a:pt x="2674" y="2269"/>
                    <a:pt x="2593" y="1822"/>
                    <a:pt x="2350" y="1012"/>
                  </a:cubicBezTo>
                  <a:cubicBezTo>
                    <a:pt x="2159" y="419"/>
                    <a:pt x="1945" y="202"/>
                    <a:pt x="1877" y="1"/>
                  </a:cubicBezTo>
                  <a:cubicBezTo>
                    <a:pt x="1877" y="14"/>
                    <a:pt x="1783" y="228"/>
                    <a:pt x="1336" y="228"/>
                  </a:cubicBezTo>
                  <a:cubicBezTo>
                    <a:pt x="892" y="228"/>
                    <a:pt x="811" y="14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77"/>
            <p:cNvSpPr/>
            <p:nvPr/>
          </p:nvSpPr>
          <p:spPr>
            <a:xfrm>
              <a:off x="5029248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91" y="150"/>
                  </a:cubicBezTo>
                  <a:cubicBezTo>
                    <a:pt x="1255" y="82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77"/>
            <p:cNvSpPr/>
            <p:nvPr/>
          </p:nvSpPr>
          <p:spPr>
            <a:xfrm>
              <a:off x="4745100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77"/>
            <p:cNvSpPr/>
            <p:nvPr/>
          </p:nvSpPr>
          <p:spPr>
            <a:xfrm>
              <a:off x="4685100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726"/>
                    <a:pt x="448" y="3118"/>
                  </a:cubicBezTo>
                  <a:cubicBezTo>
                    <a:pt x="824" y="3468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591" y="1067"/>
                  </a:cubicBezTo>
                  <a:cubicBezTo>
                    <a:pt x="3377" y="189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77"/>
            <p:cNvSpPr/>
            <p:nvPr/>
          </p:nvSpPr>
          <p:spPr>
            <a:xfrm>
              <a:off x="4721100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77"/>
            <p:cNvSpPr/>
            <p:nvPr/>
          </p:nvSpPr>
          <p:spPr>
            <a:xfrm>
              <a:off x="5103174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77"/>
            <p:cNvSpPr/>
            <p:nvPr/>
          </p:nvSpPr>
          <p:spPr>
            <a:xfrm>
              <a:off x="4901100" y="3680754"/>
              <a:ext cx="138370" cy="50074"/>
            </a:xfrm>
            <a:custGeom>
              <a:avLst/>
              <a:gdLst/>
              <a:ahLst/>
              <a:cxnLst/>
              <a:rect l="l" t="t" r="r" b="b"/>
              <a:pathLst>
                <a:path w="934" h="338" extrusionOk="0">
                  <a:moveTo>
                    <a:pt x="1" y="1"/>
                  </a:moveTo>
                  <a:cubicBezTo>
                    <a:pt x="1" y="1"/>
                    <a:pt x="27" y="338"/>
                    <a:pt x="474" y="338"/>
                  </a:cubicBezTo>
                  <a:cubicBezTo>
                    <a:pt x="853" y="338"/>
                    <a:pt x="934" y="14"/>
                    <a:pt x="934" y="14"/>
                  </a:cubicBezTo>
                  <a:cubicBezTo>
                    <a:pt x="934" y="14"/>
                    <a:pt x="691" y="14"/>
                    <a:pt x="432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77"/>
            <p:cNvSpPr/>
            <p:nvPr/>
          </p:nvSpPr>
          <p:spPr>
            <a:xfrm>
              <a:off x="4933248" y="3706680"/>
              <a:ext cx="79852" cy="24148"/>
            </a:xfrm>
            <a:custGeom>
              <a:avLst/>
              <a:gdLst/>
              <a:ahLst/>
              <a:cxnLst/>
              <a:rect l="l" t="t" r="r" b="b"/>
              <a:pathLst>
                <a:path w="539" h="163" extrusionOk="0">
                  <a:moveTo>
                    <a:pt x="283" y="1"/>
                  </a:moveTo>
                  <a:cubicBezTo>
                    <a:pt x="163" y="1"/>
                    <a:pt x="69" y="43"/>
                    <a:pt x="1" y="111"/>
                  </a:cubicBezTo>
                  <a:cubicBezTo>
                    <a:pt x="69" y="137"/>
                    <a:pt x="150" y="163"/>
                    <a:pt x="257" y="163"/>
                  </a:cubicBezTo>
                  <a:cubicBezTo>
                    <a:pt x="377" y="163"/>
                    <a:pt x="474" y="124"/>
                    <a:pt x="539" y="69"/>
                  </a:cubicBezTo>
                  <a:cubicBezTo>
                    <a:pt x="474" y="30"/>
                    <a:pt x="377" y="1"/>
                    <a:pt x="283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77"/>
            <p:cNvSpPr/>
            <p:nvPr/>
          </p:nvSpPr>
          <p:spPr>
            <a:xfrm>
              <a:off x="4916952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53"/>
                    <a:pt x="380" y="1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77"/>
            <p:cNvSpPr/>
            <p:nvPr/>
          </p:nvSpPr>
          <p:spPr>
            <a:xfrm>
              <a:off x="4913100" y="3611568"/>
              <a:ext cx="79555" cy="28889"/>
            </a:xfrm>
            <a:custGeom>
              <a:avLst/>
              <a:gdLst/>
              <a:ahLst/>
              <a:cxnLst/>
              <a:rect l="l" t="t" r="r" b="b"/>
              <a:pathLst>
                <a:path w="537" h="195" extrusionOk="0">
                  <a:moveTo>
                    <a:pt x="290" y="0"/>
                  </a:moveTo>
                  <a:cubicBezTo>
                    <a:pt x="167" y="0"/>
                    <a:pt x="36" y="61"/>
                    <a:pt x="1" y="173"/>
                  </a:cubicBezTo>
                  <a:lnTo>
                    <a:pt x="14" y="173"/>
                  </a:lnTo>
                  <a:cubicBezTo>
                    <a:pt x="95" y="105"/>
                    <a:pt x="163" y="50"/>
                    <a:pt x="270" y="50"/>
                  </a:cubicBezTo>
                  <a:cubicBezTo>
                    <a:pt x="380" y="50"/>
                    <a:pt x="448" y="105"/>
                    <a:pt x="500" y="186"/>
                  </a:cubicBezTo>
                  <a:cubicBezTo>
                    <a:pt x="505" y="191"/>
                    <a:pt x="513" y="194"/>
                    <a:pt x="520" y="194"/>
                  </a:cubicBezTo>
                  <a:cubicBezTo>
                    <a:pt x="530" y="194"/>
                    <a:pt x="537" y="188"/>
                    <a:pt x="529" y="173"/>
                  </a:cubicBezTo>
                  <a:cubicBezTo>
                    <a:pt x="515" y="55"/>
                    <a:pt x="406" y="0"/>
                    <a:pt x="29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77"/>
            <p:cNvSpPr/>
            <p:nvPr/>
          </p:nvSpPr>
          <p:spPr>
            <a:xfrm>
              <a:off x="5009396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46" y="1"/>
                    <a:pt x="174" y="108"/>
                    <a:pt x="93" y="364"/>
                  </a:cubicBezTo>
                  <a:cubicBezTo>
                    <a:pt x="1" y="681"/>
                    <a:pt x="195" y="973"/>
                    <a:pt x="595" y="973"/>
                  </a:cubicBezTo>
                  <a:cubicBezTo>
                    <a:pt x="603" y="973"/>
                    <a:pt x="612" y="973"/>
                    <a:pt x="621" y="973"/>
                  </a:cubicBezTo>
                  <a:cubicBezTo>
                    <a:pt x="1065" y="960"/>
                    <a:pt x="1227" y="688"/>
                    <a:pt x="1188" y="445"/>
                  </a:cubicBezTo>
                  <a:cubicBezTo>
                    <a:pt x="1133" y="176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77"/>
            <p:cNvSpPr/>
            <p:nvPr/>
          </p:nvSpPr>
          <p:spPr>
            <a:xfrm>
              <a:off x="5021100" y="3451568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33" y="1"/>
                  </a:moveTo>
                  <a:cubicBezTo>
                    <a:pt x="421" y="1"/>
                    <a:pt x="30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08" y="108"/>
                    <a:pt x="542" y="108"/>
                  </a:cubicBezTo>
                  <a:cubicBezTo>
                    <a:pt x="578" y="108"/>
                    <a:pt x="613" y="112"/>
                    <a:pt x="649" y="119"/>
                  </a:cubicBezTo>
                  <a:cubicBezTo>
                    <a:pt x="743" y="145"/>
                    <a:pt x="866" y="200"/>
                    <a:pt x="934" y="281"/>
                  </a:cubicBezTo>
                  <a:cubicBezTo>
                    <a:pt x="999" y="375"/>
                    <a:pt x="1015" y="495"/>
                    <a:pt x="1096" y="576"/>
                  </a:cubicBezTo>
                  <a:cubicBezTo>
                    <a:pt x="1096" y="585"/>
                    <a:pt x="1115" y="596"/>
                    <a:pt x="1126" y="596"/>
                  </a:cubicBezTo>
                  <a:cubicBezTo>
                    <a:pt x="1131" y="596"/>
                    <a:pt x="1135" y="594"/>
                    <a:pt x="1135" y="589"/>
                  </a:cubicBezTo>
                  <a:cubicBezTo>
                    <a:pt x="1203" y="456"/>
                    <a:pt x="1109" y="281"/>
                    <a:pt x="1015" y="184"/>
                  </a:cubicBezTo>
                  <a:cubicBezTo>
                    <a:pt x="905" y="90"/>
                    <a:pt x="772" y="22"/>
                    <a:pt x="623" y="9"/>
                  </a:cubicBezTo>
                  <a:cubicBezTo>
                    <a:pt x="594" y="3"/>
                    <a:pt x="564" y="1"/>
                    <a:pt x="53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77"/>
            <p:cNvSpPr/>
            <p:nvPr/>
          </p:nvSpPr>
          <p:spPr>
            <a:xfrm>
              <a:off x="502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77"/>
            <p:cNvSpPr/>
            <p:nvPr/>
          </p:nvSpPr>
          <p:spPr>
            <a:xfrm>
              <a:off x="5041248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3"/>
                    <a:pt x="1" y="121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77"/>
            <p:cNvSpPr/>
            <p:nvPr/>
          </p:nvSpPr>
          <p:spPr>
            <a:xfrm>
              <a:off x="4745100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108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8" y="973"/>
                    <a:pt x="637" y="973"/>
                  </a:cubicBezTo>
                  <a:cubicBezTo>
                    <a:pt x="1049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77"/>
            <p:cNvSpPr/>
            <p:nvPr/>
          </p:nvSpPr>
          <p:spPr>
            <a:xfrm>
              <a:off x="4736951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50" y="1"/>
                  </a:moveTo>
                  <a:cubicBezTo>
                    <a:pt x="591" y="1"/>
                    <a:pt x="531" y="8"/>
                    <a:pt x="474" y="22"/>
                  </a:cubicBezTo>
                  <a:cubicBezTo>
                    <a:pt x="367" y="64"/>
                    <a:pt x="260" y="119"/>
                    <a:pt x="179" y="213"/>
                  </a:cubicBezTo>
                  <a:cubicBezTo>
                    <a:pt x="98" y="294"/>
                    <a:pt x="1" y="456"/>
                    <a:pt x="69" y="576"/>
                  </a:cubicBezTo>
                  <a:cubicBezTo>
                    <a:pt x="78" y="585"/>
                    <a:pt x="95" y="596"/>
                    <a:pt x="109" y="596"/>
                  </a:cubicBezTo>
                  <a:cubicBezTo>
                    <a:pt x="115" y="596"/>
                    <a:pt x="120" y="594"/>
                    <a:pt x="124" y="589"/>
                  </a:cubicBezTo>
                  <a:cubicBezTo>
                    <a:pt x="179" y="508"/>
                    <a:pt x="192" y="414"/>
                    <a:pt x="244" y="333"/>
                  </a:cubicBezTo>
                  <a:cubicBezTo>
                    <a:pt x="286" y="252"/>
                    <a:pt x="367" y="200"/>
                    <a:pt x="461" y="158"/>
                  </a:cubicBezTo>
                  <a:cubicBezTo>
                    <a:pt x="533" y="123"/>
                    <a:pt x="609" y="107"/>
                    <a:pt x="684" y="107"/>
                  </a:cubicBezTo>
                  <a:cubicBezTo>
                    <a:pt x="907" y="107"/>
                    <a:pt x="1123" y="249"/>
                    <a:pt x="1203" y="482"/>
                  </a:cubicBezTo>
                  <a:cubicBezTo>
                    <a:pt x="1203" y="482"/>
                    <a:pt x="1216" y="482"/>
                    <a:pt x="1203" y="469"/>
                  </a:cubicBezTo>
                  <a:cubicBezTo>
                    <a:pt x="1177" y="294"/>
                    <a:pt x="1109" y="171"/>
                    <a:pt x="960" y="77"/>
                  </a:cubicBezTo>
                  <a:cubicBezTo>
                    <a:pt x="864" y="25"/>
                    <a:pt x="757" y="1"/>
                    <a:pt x="65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77"/>
            <p:cNvSpPr/>
            <p:nvPr/>
          </p:nvSpPr>
          <p:spPr>
            <a:xfrm>
              <a:off x="478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77"/>
            <p:cNvSpPr/>
            <p:nvPr/>
          </p:nvSpPr>
          <p:spPr>
            <a:xfrm>
              <a:off x="479932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70" y="202"/>
                    <a:pt x="270" y="121"/>
                  </a:cubicBezTo>
                  <a:cubicBezTo>
                    <a:pt x="270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77"/>
            <p:cNvSpPr/>
            <p:nvPr/>
          </p:nvSpPr>
          <p:spPr>
            <a:xfrm>
              <a:off x="5057100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82" y="4"/>
                    <a:pt x="69" y="4"/>
                    <a:pt x="43" y="20"/>
                  </a:cubicBezTo>
                  <a:cubicBezTo>
                    <a:pt x="14" y="33"/>
                    <a:pt x="1" y="59"/>
                    <a:pt x="1" y="85"/>
                  </a:cubicBezTo>
                  <a:cubicBezTo>
                    <a:pt x="1" y="140"/>
                    <a:pt x="43" y="166"/>
                    <a:pt x="82" y="166"/>
                  </a:cubicBezTo>
                  <a:cubicBezTo>
                    <a:pt x="124" y="182"/>
                    <a:pt x="163" y="182"/>
                    <a:pt x="189" y="182"/>
                  </a:cubicBezTo>
                  <a:cubicBezTo>
                    <a:pt x="218" y="195"/>
                    <a:pt x="244" y="195"/>
                    <a:pt x="270" y="195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81" y="328"/>
                    <a:pt x="623" y="344"/>
                  </a:cubicBezTo>
                  <a:cubicBezTo>
                    <a:pt x="636" y="344"/>
                    <a:pt x="662" y="344"/>
                    <a:pt x="662" y="328"/>
                  </a:cubicBezTo>
                  <a:cubicBezTo>
                    <a:pt x="675" y="328"/>
                    <a:pt x="675" y="315"/>
                    <a:pt x="675" y="302"/>
                  </a:cubicBez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77"/>
            <p:cNvSpPr/>
            <p:nvPr/>
          </p:nvSpPr>
          <p:spPr>
            <a:xfrm>
              <a:off x="4769100" y="3382086"/>
              <a:ext cx="102370" cy="45481"/>
            </a:xfrm>
            <a:custGeom>
              <a:avLst/>
              <a:gdLst/>
              <a:ahLst/>
              <a:cxnLst/>
              <a:rect l="l" t="t" r="r" b="b"/>
              <a:pathLst>
                <a:path w="691" h="307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69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3"/>
                    <a:pt x="7" y="306"/>
                    <a:pt x="16" y="306"/>
                  </a:cubicBezTo>
                  <a:cubicBezTo>
                    <a:pt x="24" y="306"/>
                    <a:pt x="35" y="303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62" y="34"/>
                    <a:pt x="649" y="21"/>
                  </a:cubicBezTo>
                  <a:cubicBezTo>
                    <a:pt x="623" y="5"/>
                    <a:pt x="594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77"/>
            <p:cNvSpPr/>
            <p:nvPr/>
          </p:nvSpPr>
          <p:spPr>
            <a:xfrm>
              <a:off x="5233248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85" y="1240"/>
                    <a:pt x="183" y="1280"/>
                    <a:pt x="292" y="1280"/>
                  </a:cubicBezTo>
                  <a:cubicBezTo>
                    <a:pt x="488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77"/>
            <p:cNvSpPr/>
            <p:nvPr/>
          </p:nvSpPr>
          <p:spPr>
            <a:xfrm>
              <a:off x="5228952" y="3488901"/>
              <a:ext cx="120592" cy="74963"/>
            </a:xfrm>
            <a:custGeom>
              <a:avLst/>
              <a:gdLst/>
              <a:ahLst/>
              <a:cxnLst/>
              <a:rect l="l" t="t" r="r" b="b"/>
              <a:pathLst>
                <a:path w="814" h="506" extrusionOk="0">
                  <a:moveTo>
                    <a:pt x="365" y="1"/>
                  </a:moveTo>
                  <a:cubicBezTo>
                    <a:pt x="211" y="1"/>
                    <a:pt x="56" y="71"/>
                    <a:pt x="1" y="230"/>
                  </a:cubicBezTo>
                  <a:cubicBezTo>
                    <a:pt x="1" y="243"/>
                    <a:pt x="17" y="256"/>
                    <a:pt x="30" y="256"/>
                  </a:cubicBezTo>
                  <a:cubicBezTo>
                    <a:pt x="82" y="217"/>
                    <a:pt x="137" y="162"/>
                    <a:pt x="192" y="123"/>
                  </a:cubicBezTo>
                  <a:cubicBezTo>
                    <a:pt x="260" y="94"/>
                    <a:pt x="325" y="81"/>
                    <a:pt x="393" y="81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41" y="447"/>
                    <a:pt x="299" y="460"/>
                    <a:pt x="260" y="486"/>
                  </a:cubicBezTo>
                  <a:cubicBezTo>
                    <a:pt x="244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8" y="259"/>
                    <a:pt x="516" y="123"/>
                  </a:cubicBezTo>
                  <a:lnTo>
                    <a:pt x="516" y="123"/>
                  </a:lnTo>
                  <a:cubicBezTo>
                    <a:pt x="623" y="162"/>
                    <a:pt x="717" y="256"/>
                    <a:pt x="717" y="392"/>
                  </a:cubicBezTo>
                  <a:cubicBezTo>
                    <a:pt x="813" y="151"/>
                    <a:pt x="590" y="1"/>
                    <a:pt x="36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77"/>
            <p:cNvSpPr/>
            <p:nvPr/>
          </p:nvSpPr>
          <p:spPr>
            <a:xfrm>
              <a:off x="4657248" y="3154234"/>
              <a:ext cx="639997" cy="385332"/>
            </a:xfrm>
            <a:custGeom>
              <a:avLst/>
              <a:gdLst/>
              <a:ahLst/>
              <a:cxnLst/>
              <a:rect l="l" t="t" r="r" b="b"/>
              <a:pathLst>
                <a:path w="4320" h="2601" extrusionOk="0">
                  <a:moveTo>
                    <a:pt x="2155" y="1"/>
                  </a:moveTo>
                  <a:cubicBezTo>
                    <a:pt x="1465" y="1"/>
                    <a:pt x="882" y="206"/>
                    <a:pt x="513" y="733"/>
                  </a:cubicBezTo>
                  <a:cubicBezTo>
                    <a:pt x="1" y="1449"/>
                    <a:pt x="283" y="2544"/>
                    <a:pt x="283" y="2544"/>
                  </a:cubicBezTo>
                  <a:cubicBezTo>
                    <a:pt x="393" y="1274"/>
                    <a:pt x="782" y="1125"/>
                    <a:pt x="892" y="1005"/>
                  </a:cubicBezTo>
                  <a:cubicBezTo>
                    <a:pt x="1248" y="1149"/>
                    <a:pt x="1624" y="1220"/>
                    <a:pt x="2001" y="1220"/>
                  </a:cubicBezTo>
                  <a:cubicBezTo>
                    <a:pt x="2394" y="1220"/>
                    <a:pt x="2787" y="1143"/>
                    <a:pt x="3160" y="992"/>
                  </a:cubicBezTo>
                  <a:lnTo>
                    <a:pt x="3241" y="963"/>
                  </a:lnTo>
                  <a:cubicBezTo>
                    <a:pt x="3455" y="1598"/>
                    <a:pt x="3821" y="1909"/>
                    <a:pt x="3821" y="1909"/>
                  </a:cubicBezTo>
                  <a:cubicBezTo>
                    <a:pt x="3847" y="2045"/>
                    <a:pt x="3834" y="2489"/>
                    <a:pt x="3902" y="2583"/>
                  </a:cubicBezTo>
                  <a:cubicBezTo>
                    <a:pt x="3909" y="2594"/>
                    <a:pt x="3919" y="2600"/>
                    <a:pt x="3931" y="2600"/>
                  </a:cubicBezTo>
                  <a:cubicBezTo>
                    <a:pt x="4018" y="2600"/>
                    <a:pt x="4221" y="2320"/>
                    <a:pt x="4281" y="1883"/>
                  </a:cubicBezTo>
                  <a:cubicBezTo>
                    <a:pt x="4320" y="720"/>
                    <a:pt x="3591" y="195"/>
                    <a:pt x="2917" y="72"/>
                  </a:cubicBezTo>
                  <a:cubicBezTo>
                    <a:pt x="2653" y="26"/>
                    <a:pt x="2397" y="1"/>
                    <a:pt x="21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77"/>
            <p:cNvSpPr/>
            <p:nvPr/>
          </p:nvSpPr>
          <p:spPr>
            <a:xfrm>
              <a:off x="5247174" y="3252456"/>
              <a:ext cx="65926" cy="33037"/>
            </a:xfrm>
            <a:custGeom>
              <a:avLst/>
              <a:gdLst/>
              <a:ahLst/>
              <a:cxnLst/>
              <a:rect l="l" t="t" r="r" b="b"/>
              <a:pathLst>
                <a:path w="445" h="223" extrusionOk="0">
                  <a:moveTo>
                    <a:pt x="332" y="1"/>
                  </a:moveTo>
                  <a:cubicBezTo>
                    <a:pt x="215" y="1"/>
                    <a:pt x="52" y="85"/>
                    <a:pt x="14" y="151"/>
                  </a:cubicBezTo>
                  <a:cubicBezTo>
                    <a:pt x="14" y="167"/>
                    <a:pt x="1" y="193"/>
                    <a:pt x="14" y="206"/>
                  </a:cubicBezTo>
                  <a:cubicBezTo>
                    <a:pt x="20" y="218"/>
                    <a:pt x="29" y="223"/>
                    <a:pt x="40" y="223"/>
                  </a:cubicBezTo>
                  <a:cubicBezTo>
                    <a:pt x="79" y="223"/>
                    <a:pt x="140" y="163"/>
                    <a:pt x="150" y="151"/>
                  </a:cubicBezTo>
                  <a:cubicBezTo>
                    <a:pt x="208" y="118"/>
                    <a:pt x="321" y="64"/>
                    <a:pt x="403" y="64"/>
                  </a:cubicBezTo>
                  <a:cubicBezTo>
                    <a:pt x="418" y="64"/>
                    <a:pt x="432" y="66"/>
                    <a:pt x="445" y="70"/>
                  </a:cubicBezTo>
                  <a:lnTo>
                    <a:pt x="445" y="57"/>
                  </a:lnTo>
                  <a:cubicBezTo>
                    <a:pt x="425" y="17"/>
                    <a:pt x="383" y="1"/>
                    <a:pt x="33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7" name="Google Shape;3527;p77"/>
          <p:cNvGrpSpPr/>
          <p:nvPr/>
        </p:nvGrpSpPr>
        <p:grpSpPr>
          <a:xfrm>
            <a:off x="2323232" y="3631823"/>
            <a:ext cx="748428" cy="1355459"/>
            <a:chOff x="2155024" y="3086974"/>
            <a:chExt cx="808443" cy="1464151"/>
          </a:xfrm>
        </p:grpSpPr>
        <p:sp>
          <p:nvSpPr>
            <p:cNvPr id="3528" name="Google Shape;3528;p77"/>
            <p:cNvSpPr/>
            <p:nvPr/>
          </p:nvSpPr>
          <p:spPr>
            <a:xfrm>
              <a:off x="2379172" y="3770976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688"/>
                    <a:pt x="526" y="863"/>
                    <a:pt x="312" y="1566"/>
                  </a:cubicBezTo>
                  <a:cubicBezTo>
                    <a:pt x="69" y="2376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76"/>
                    <a:pt x="2337" y="1566"/>
                  </a:cubicBezTo>
                  <a:cubicBezTo>
                    <a:pt x="2120" y="863"/>
                    <a:pt x="1864" y="688"/>
                    <a:pt x="1838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77"/>
            <p:cNvSpPr/>
            <p:nvPr/>
          </p:nvSpPr>
          <p:spPr>
            <a:xfrm>
              <a:off x="2767024" y="3253049"/>
              <a:ext cx="174370" cy="471998"/>
            </a:xfrm>
            <a:custGeom>
              <a:avLst/>
              <a:gdLst/>
              <a:ahLst/>
              <a:cxnLst/>
              <a:rect l="l" t="t" r="r" b="b"/>
              <a:pathLst>
                <a:path w="1177" h="3186" extrusionOk="0">
                  <a:moveTo>
                    <a:pt x="325" y="1"/>
                  </a:moveTo>
                  <a:lnTo>
                    <a:pt x="1" y="3186"/>
                  </a:lnTo>
                  <a:cubicBezTo>
                    <a:pt x="1177" y="2794"/>
                    <a:pt x="1002" y="1012"/>
                    <a:pt x="840" y="539"/>
                  </a:cubicBezTo>
                  <a:cubicBezTo>
                    <a:pt x="678" y="66"/>
                    <a:pt x="325" y="1"/>
                    <a:pt x="325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77"/>
            <p:cNvSpPr/>
            <p:nvPr/>
          </p:nvSpPr>
          <p:spPr>
            <a:xfrm>
              <a:off x="2801099" y="3170530"/>
              <a:ext cx="36148" cy="96592"/>
            </a:xfrm>
            <a:custGeom>
              <a:avLst/>
              <a:gdLst/>
              <a:ahLst/>
              <a:cxnLst/>
              <a:rect l="l" t="t" r="r" b="b"/>
              <a:pathLst>
                <a:path w="244" h="652" extrusionOk="0">
                  <a:moveTo>
                    <a:pt x="76" y="0"/>
                  </a:moveTo>
                  <a:cubicBezTo>
                    <a:pt x="69" y="0"/>
                    <a:pt x="72" y="17"/>
                    <a:pt x="82" y="17"/>
                  </a:cubicBezTo>
                  <a:cubicBezTo>
                    <a:pt x="163" y="85"/>
                    <a:pt x="163" y="260"/>
                    <a:pt x="163" y="341"/>
                  </a:cubicBezTo>
                  <a:cubicBezTo>
                    <a:pt x="150" y="435"/>
                    <a:pt x="108" y="477"/>
                    <a:pt x="56" y="542"/>
                  </a:cubicBezTo>
                  <a:cubicBezTo>
                    <a:pt x="14" y="584"/>
                    <a:pt x="14" y="584"/>
                    <a:pt x="1" y="623"/>
                  </a:cubicBezTo>
                  <a:cubicBezTo>
                    <a:pt x="1" y="639"/>
                    <a:pt x="27" y="652"/>
                    <a:pt x="43" y="652"/>
                  </a:cubicBezTo>
                  <a:cubicBezTo>
                    <a:pt x="205" y="597"/>
                    <a:pt x="244" y="367"/>
                    <a:pt x="218" y="218"/>
                  </a:cubicBezTo>
                  <a:cubicBezTo>
                    <a:pt x="205" y="153"/>
                    <a:pt x="163" y="17"/>
                    <a:pt x="82" y="4"/>
                  </a:cubicBezTo>
                  <a:cubicBezTo>
                    <a:pt x="79" y="1"/>
                    <a:pt x="77" y="0"/>
                    <a:pt x="76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77"/>
            <p:cNvSpPr/>
            <p:nvPr/>
          </p:nvSpPr>
          <p:spPr>
            <a:xfrm>
              <a:off x="2804950" y="3240753"/>
              <a:ext cx="68296" cy="25185"/>
            </a:xfrm>
            <a:custGeom>
              <a:avLst/>
              <a:gdLst/>
              <a:ahLst/>
              <a:cxnLst/>
              <a:rect l="l" t="t" r="r" b="b"/>
              <a:pathLst>
                <a:path w="461" h="170" extrusionOk="0">
                  <a:moveTo>
                    <a:pt x="308" y="1"/>
                  </a:moveTo>
                  <a:cubicBezTo>
                    <a:pt x="201" y="1"/>
                    <a:pt x="70" y="49"/>
                    <a:pt x="30" y="97"/>
                  </a:cubicBezTo>
                  <a:cubicBezTo>
                    <a:pt x="17" y="110"/>
                    <a:pt x="1" y="136"/>
                    <a:pt x="1" y="149"/>
                  </a:cubicBezTo>
                  <a:cubicBezTo>
                    <a:pt x="5" y="164"/>
                    <a:pt x="18" y="170"/>
                    <a:pt x="34" y="170"/>
                  </a:cubicBezTo>
                  <a:cubicBezTo>
                    <a:pt x="76" y="170"/>
                    <a:pt x="141" y="132"/>
                    <a:pt x="150" y="123"/>
                  </a:cubicBezTo>
                  <a:cubicBezTo>
                    <a:pt x="206" y="105"/>
                    <a:pt x="295" y="79"/>
                    <a:pt x="371" y="79"/>
                  </a:cubicBezTo>
                  <a:cubicBezTo>
                    <a:pt x="405" y="79"/>
                    <a:pt x="436" y="84"/>
                    <a:pt x="461" y="97"/>
                  </a:cubicBezTo>
                  <a:lnTo>
                    <a:pt x="461" y="84"/>
                  </a:lnTo>
                  <a:cubicBezTo>
                    <a:pt x="445" y="23"/>
                    <a:pt x="382" y="1"/>
                    <a:pt x="30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77"/>
            <p:cNvSpPr/>
            <p:nvPr/>
          </p:nvSpPr>
          <p:spPr>
            <a:xfrm>
              <a:off x="2155024" y="3086974"/>
              <a:ext cx="662071" cy="444294"/>
            </a:xfrm>
            <a:custGeom>
              <a:avLst/>
              <a:gdLst/>
              <a:ahLst/>
              <a:cxnLst/>
              <a:rect l="l" t="t" r="r" b="b"/>
              <a:pathLst>
                <a:path w="4469" h="2999" extrusionOk="0">
                  <a:moveTo>
                    <a:pt x="2592" y="0"/>
                  </a:moveTo>
                  <a:cubicBezTo>
                    <a:pt x="1740" y="0"/>
                    <a:pt x="1075" y="351"/>
                    <a:pt x="610" y="944"/>
                  </a:cubicBezTo>
                  <a:cubicBezTo>
                    <a:pt x="137" y="1553"/>
                    <a:pt x="1" y="2956"/>
                    <a:pt x="811" y="2998"/>
                  </a:cubicBezTo>
                  <a:cubicBezTo>
                    <a:pt x="822" y="2999"/>
                    <a:pt x="833" y="2999"/>
                    <a:pt x="844" y="2999"/>
                  </a:cubicBezTo>
                  <a:cubicBezTo>
                    <a:pt x="1696" y="2999"/>
                    <a:pt x="4456" y="1122"/>
                    <a:pt x="4456" y="1122"/>
                  </a:cubicBezTo>
                  <a:cubicBezTo>
                    <a:pt x="4456" y="1122"/>
                    <a:pt x="4469" y="325"/>
                    <a:pt x="3335" y="82"/>
                  </a:cubicBezTo>
                  <a:cubicBezTo>
                    <a:pt x="3073" y="27"/>
                    <a:pt x="2825" y="0"/>
                    <a:pt x="2592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77"/>
            <p:cNvSpPr/>
            <p:nvPr/>
          </p:nvSpPr>
          <p:spPr>
            <a:xfrm>
              <a:off x="2767024" y="3433049"/>
              <a:ext cx="102370" cy="291999"/>
            </a:xfrm>
            <a:custGeom>
              <a:avLst/>
              <a:gdLst/>
              <a:ahLst/>
              <a:cxnLst/>
              <a:rect l="l" t="t" r="r" b="b"/>
              <a:pathLst>
                <a:path w="691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91" y="1540"/>
                    <a:pt x="67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77"/>
            <p:cNvSpPr/>
            <p:nvPr/>
          </p:nvSpPr>
          <p:spPr>
            <a:xfrm>
              <a:off x="2501098" y="3770976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393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77"/>
            <p:cNvSpPr/>
            <p:nvPr/>
          </p:nvSpPr>
          <p:spPr>
            <a:xfrm>
              <a:off x="2321098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25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77"/>
            <p:cNvSpPr/>
            <p:nvPr/>
          </p:nvSpPr>
          <p:spPr>
            <a:xfrm>
              <a:off x="2583173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54" y="2000"/>
                  </a:lnTo>
                  <a:cubicBezTo>
                    <a:pt x="1634" y="2000"/>
                    <a:pt x="1676" y="1906"/>
                    <a:pt x="1540" y="1825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77"/>
            <p:cNvSpPr/>
            <p:nvPr/>
          </p:nvSpPr>
          <p:spPr>
            <a:xfrm>
              <a:off x="2191024" y="3854087"/>
              <a:ext cx="306369" cy="354961"/>
            </a:xfrm>
            <a:custGeom>
              <a:avLst/>
              <a:gdLst/>
              <a:ahLst/>
              <a:cxnLst/>
              <a:rect l="l" t="t" r="r" b="b"/>
              <a:pathLst>
                <a:path w="2068" h="2396" extrusionOk="0">
                  <a:moveTo>
                    <a:pt x="1968" y="1"/>
                  </a:moveTo>
                  <a:cubicBezTo>
                    <a:pt x="1800" y="1"/>
                    <a:pt x="1546" y="144"/>
                    <a:pt x="1148" y="587"/>
                  </a:cubicBezTo>
                  <a:cubicBezTo>
                    <a:pt x="1015" y="749"/>
                    <a:pt x="866" y="911"/>
                    <a:pt x="730" y="1073"/>
                  </a:cubicBezTo>
                  <a:cubicBezTo>
                    <a:pt x="636" y="1193"/>
                    <a:pt x="529" y="1316"/>
                    <a:pt x="435" y="1452"/>
                  </a:cubicBezTo>
                  <a:cubicBezTo>
                    <a:pt x="406" y="1491"/>
                    <a:pt x="367" y="1546"/>
                    <a:pt x="325" y="1585"/>
                  </a:cubicBezTo>
                  <a:cubicBezTo>
                    <a:pt x="273" y="1627"/>
                    <a:pt x="205" y="1640"/>
                    <a:pt x="150" y="1653"/>
                  </a:cubicBezTo>
                  <a:cubicBezTo>
                    <a:pt x="111" y="1666"/>
                    <a:pt x="56" y="1679"/>
                    <a:pt x="30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5" y="1808"/>
                    <a:pt x="99" y="1808"/>
                    <a:pt x="123" y="1808"/>
                  </a:cubicBezTo>
                  <a:cubicBezTo>
                    <a:pt x="147" y="1808"/>
                    <a:pt x="171" y="1808"/>
                    <a:pt x="192" y="1815"/>
                  </a:cubicBezTo>
                  <a:lnTo>
                    <a:pt x="205" y="1815"/>
                  </a:lnTo>
                  <a:cubicBezTo>
                    <a:pt x="218" y="1828"/>
                    <a:pt x="205" y="1841"/>
                    <a:pt x="205" y="1841"/>
                  </a:cubicBezTo>
                  <a:cubicBezTo>
                    <a:pt x="176" y="1896"/>
                    <a:pt x="150" y="1909"/>
                    <a:pt x="137" y="1938"/>
                  </a:cubicBezTo>
                  <a:cubicBezTo>
                    <a:pt x="111" y="1977"/>
                    <a:pt x="30" y="2071"/>
                    <a:pt x="69" y="2126"/>
                  </a:cubicBezTo>
                  <a:cubicBezTo>
                    <a:pt x="76" y="2141"/>
                    <a:pt x="90" y="2147"/>
                    <a:pt x="104" y="2147"/>
                  </a:cubicBezTo>
                  <a:cubicBezTo>
                    <a:pt x="115" y="2147"/>
                    <a:pt x="126" y="2144"/>
                    <a:pt x="137" y="2139"/>
                  </a:cubicBezTo>
                  <a:cubicBezTo>
                    <a:pt x="163" y="2126"/>
                    <a:pt x="192" y="2113"/>
                    <a:pt x="218" y="2084"/>
                  </a:cubicBezTo>
                  <a:cubicBezTo>
                    <a:pt x="231" y="2071"/>
                    <a:pt x="244" y="2058"/>
                    <a:pt x="257" y="2045"/>
                  </a:cubicBezTo>
                  <a:cubicBezTo>
                    <a:pt x="273" y="2045"/>
                    <a:pt x="286" y="2019"/>
                    <a:pt x="299" y="2019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299" y="2058"/>
                    <a:pt x="299" y="2071"/>
                    <a:pt x="299" y="2084"/>
                  </a:cubicBezTo>
                  <a:cubicBezTo>
                    <a:pt x="273" y="2126"/>
                    <a:pt x="244" y="2165"/>
                    <a:pt x="231" y="2207"/>
                  </a:cubicBezTo>
                  <a:cubicBezTo>
                    <a:pt x="218" y="2220"/>
                    <a:pt x="218" y="2246"/>
                    <a:pt x="218" y="2262"/>
                  </a:cubicBezTo>
                  <a:cubicBezTo>
                    <a:pt x="218" y="2275"/>
                    <a:pt x="218" y="2301"/>
                    <a:pt x="231" y="2314"/>
                  </a:cubicBezTo>
                  <a:cubicBezTo>
                    <a:pt x="231" y="2314"/>
                    <a:pt x="244" y="2327"/>
                    <a:pt x="257" y="2327"/>
                  </a:cubicBezTo>
                  <a:cubicBezTo>
                    <a:pt x="286" y="2327"/>
                    <a:pt x="312" y="2314"/>
                    <a:pt x="338" y="2301"/>
                  </a:cubicBezTo>
                  <a:cubicBezTo>
                    <a:pt x="367" y="2275"/>
                    <a:pt x="380" y="2246"/>
                    <a:pt x="406" y="2220"/>
                  </a:cubicBezTo>
                  <a:cubicBezTo>
                    <a:pt x="419" y="2194"/>
                    <a:pt x="448" y="2165"/>
                    <a:pt x="474" y="2139"/>
                  </a:cubicBezTo>
                  <a:cubicBezTo>
                    <a:pt x="474" y="2139"/>
                    <a:pt x="474" y="2126"/>
                    <a:pt x="487" y="2126"/>
                  </a:cubicBezTo>
                  <a:lnTo>
                    <a:pt x="500" y="2139"/>
                  </a:lnTo>
                  <a:lnTo>
                    <a:pt x="500" y="2165"/>
                  </a:lnTo>
                  <a:cubicBezTo>
                    <a:pt x="500" y="2194"/>
                    <a:pt x="487" y="2207"/>
                    <a:pt x="474" y="2220"/>
                  </a:cubicBezTo>
                  <a:cubicBezTo>
                    <a:pt x="474" y="2246"/>
                    <a:pt x="461" y="2262"/>
                    <a:pt x="461" y="2288"/>
                  </a:cubicBezTo>
                  <a:cubicBezTo>
                    <a:pt x="448" y="2314"/>
                    <a:pt x="448" y="2343"/>
                    <a:pt x="461" y="2356"/>
                  </a:cubicBezTo>
                  <a:cubicBezTo>
                    <a:pt x="469" y="2381"/>
                    <a:pt x="490" y="2395"/>
                    <a:pt x="514" y="2395"/>
                  </a:cubicBezTo>
                  <a:cubicBezTo>
                    <a:pt x="527" y="2395"/>
                    <a:pt x="541" y="2391"/>
                    <a:pt x="555" y="2382"/>
                  </a:cubicBezTo>
                  <a:cubicBezTo>
                    <a:pt x="597" y="2356"/>
                    <a:pt x="662" y="2207"/>
                    <a:pt x="678" y="2181"/>
                  </a:cubicBezTo>
                  <a:cubicBezTo>
                    <a:pt x="759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68" y="20"/>
                  </a:lnTo>
                  <a:cubicBezTo>
                    <a:pt x="2039" y="8"/>
                    <a:pt x="2006" y="1"/>
                    <a:pt x="196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77"/>
            <p:cNvSpPr/>
            <p:nvPr/>
          </p:nvSpPr>
          <p:spPr>
            <a:xfrm>
              <a:off x="2655173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23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91" y="2181"/>
                  </a:cubicBezTo>
                  <a:cubicBezTo>
                    <a:pt x="1404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6" y="2395"/>
                  </a:cubicBezTo>
                  <a:cubicBezTo>
                    <a:pt x="1581" y="2395"/>
                    <a:pt x="1604" y="2381"/>
                    <a:pt x="1621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95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lnTo>
                    <a:pt x="1579" y="2126"/>
                  </a:lnTo>
                  <a:cubicBezTo>
                    <a:pt x="1595" y="2126"/>
                    <a:pt x="1595" y="2139"/>
                    <a:pt x="1608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15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27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51" y="2220"/>
                    <a:pt x="1838" y="2207"/>
                  </a:cubicBezTo>
                  <a:cubicBezTo>
                    <a:pt x="1822" y="2165"/>
                    <a:pt x="1796" y="2126"/>
                    <a:pt x="1783" y="2084"/>
                  </a:cubicBezTo>
                  <a:cubicBezTo>
                    <a:pt x="1770" y="2071"/>
                    <a:pt x="1770" y="2058"/>
                    <a:pt x="1770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96" y="2019"/>
                    <a:pt x="1809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43" y="2144"/>
                    <a:pt x="1956" y="2147"/>
                    <a:pt x="1969" y="2147"/>
                  </a:cubicBezTo>
                  <a:cubicBezTo>
                    <a:pt x="1988" y="2147"/>
                    <a:pt x="2005" y="2141"/>
                    <a:pt x="2013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19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lnTo>
                    <a:pt x="1877" y="1815"/>
                  </a:lnTo>
                  <a:cubicBezTo>
                    <a:pt x="1904" y="1808"/>
                    <a:pt x="1928" y="1808"/>
                    <a:pt x="1950" y="1808"/>
                  </a:cubicBezTo>
                  <a:cubicBezTo>
                    <a:pt x="1972" y="1808"/>
                    <a:pt x="1992" y="1808"/>
                    <a:pt x="2013" y="1802"/>
                  </a:cubicBezTo>
                  <a:cubicBezTo>
                    <a:pt x="2052" y="1789"/>
                    <a:pt x="2081" y="1734"/>
                    <a:pt x="2039" y="1708"/>
                  </a:cubicBezTo>
                  <a:cubicBezTo>
                    <a:pt x="2013" y="1679"/>
                    <a:pt x="1958" y="1666"/>
                    <a:pt x="1932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40" y="1316"/>
                    <a:pt x="1433" y="1193"/>
                    <a:pt x="1336" y="1073"/>
                  </a:cubicBezTo>
                  <a:cubicBezTo>
                    <a:pt x="1203" y="911"/>
                    <a:pt x="1067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77"/>
            <p:cNvSpPr/>
            <p:nvPr/>
          </p:nvSpPr>
          <p:spPr>
            <a:xfrm>
              <a:off x="2379172" y="4214977"/>
              <a:ext cx="394220" cy="175851"/>
            </a:xfrm>
            <a:custGeom>
              <a:avLst/>
              <a:gdLst/>
              <a:ahLst/>
              <a:cxnLst/>
              <a:rect l="l" t="t" r="r" b="b"/>
              <a:pathLst>
                <a:path w="2661" h="1187" extrusionOk="0">
                  <a:moveTo>
                    <a:pt x="330" y="1"/>
                  </a:moveTo>
                  <a:cubicBezTo>
                    <a:pt x="142" y="1"/>
                    <a:pt x="1" y="68"/>
                    <a:pt x="1" y="270"/>
                  </a:cubicBezTo>
                  <a:cubicBezTo>
                    <a:pt x="1" y="526"/>
                    <a:pt x="27" y="879"/>
                    <a:pt x="56" y="1187"/>
                  </a:cubicBezTo>
                  <a:lnTo>
                    <a:pt x="1190" y="1187"/>
                  </a:lnTo>
                  <a:lnTo>
                    <a:pt x="1229" y="730"/>
                  </a:lnTo>
                  <a:cubicBezTo>
                    <a:pt x="1263" y="736"/>
                    <a:pt x="1297" y="740"/>
                    <a:pt x="1331" y="740"/>
                  </a:cubicBezTo>
                  <a:cubicBezTo>
                    <a:pt x="1365" y="740"/>
                    <a:pt x="1399" y="736"/>
                    <a:pt x="1433" y="730"/>
                  </a:cubicBezTo>
                  <a:lnTo>
                    <a:pt x="1472" y="1187"/>
                  </a:lnTo>
                  <a:lnTo>
                    <a:pt x="2606" y="1187"/>
                  </a:lnTo>
                  <a:cubicBezTo>
                    <a:pt x="2632" y="879"/>
                    <a:pt x="2661" y="526"/>
                    <a:pt x="2661" y="270"/>
                  </a:cubicBezTo>
                  <a:cubicBezTo>
                    <a:pt x="2661" y="68"/>
                    <a:pt x="2518" y="1"/>
                    <a:pt x="2328" y="1"/>
                  </a:cubicBezTo>
                  <a:cubicBezTo>
                    <a:pt x="1948" y="1"/>
                    <a:pt x="1378" y="270"/>
                    <a:pt x="1378" y="270"/>
                  </a:cubicBezTo>
                  <a:lnTo>
                    <a:pt x="1391" y="377"/>
                  </a:lnTo>
                  <a:lnTo>
                    <a:pt x="1271" y="377"/>
                  </a:lnTo>
                  <a:lnTo>
                    <a:pt x="1271" y="270"/>
                  </a:lnTo>
                  <a:cubicBezTo>
                    <a:pt x="1271" y="270"/>
                    <a:pt x="707" y="1"/>
                    <a:pt x="330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77"/>
            <p:cNvSpPr/>
            <p:nvPr/>
          </p:nvSpPr>
          <p:spPr>
            <a:xfrm>
              <a:off x="2324950" y="3843273"/>
              <a:ext cx="172444" cy="207703"/>
            </a:xfrm>
            <a:custGeom>
              <a:avLst/>
              <a:gdLst/>
              <a:ahLst/>
              <a:cxnLst/>
              <a:rect l="l" t="t" r="r" b="b"/>
              <a:pathLst>
                <a:path w="1164" h="1402" extrusionOk="0">
                  <a:moveTo>
                    <a:pt x="993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402"/>
                  </a:cubicBezTo>
                  <a:lnTo>
                    <a:pt x="1164" y="67"/>
                  </a:lnTo>
                  <a:cubicBezTo>
                    <a:pt x="1127" y="29"/>
                    <a:pt x="1070" y="0"/>
                    <a:pt x="99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77"/>
            <p:cNvSpPr/>
            <p:nvPr/>
          </p:nvSpPr>
          <p:spPr>
            <a:xfrm>
              <a:off x="2655173" y="3843273"/>
              <a:ext cx="171999" cy="207703"/>
            </a:xfrm>
            <a:custGeom>
              <a:avLst/>
              <a:gdLst/>
              <a:ahLst/>
              <a:cxnLst/>
              <a:rect l="l" t="t" r="r" b="b"/>
              <a:pathLst>
                <a:path w="1161" h="1402" extrusionOk="0">
                  <a:moveTo>
                    <a:pt x="172" y="0"/>
                  </a:moveTo>
                  <a:cubicBezTo>
                    <a:pt x="95" y="0"/>
                    <a:pt x="37" y="29"/>
                    <a:pt x="1" y="67"/>
                  </a:cubicBezTo>
                  <a:lnTo>
                    <a:pt x="526" y="1402"/>
                  </a:lnTo>
                  <a:cubicBezTo>
                    <a:pt x="1054" y="1240"/>
                    <a:pt x="1161" y="780"/>
                    <a:pt x="1161" y="780"/>
                  </a:cubicBezTo>
                  <a:cubicBezTo>
                    <a:pt x="1161" y="780"/>
                    <a:pt x="1041" y="660"/>
                    <a:pt x="688" y="294"/>
                  </a:cubicBezTo>
                  <a:cubicBezTo>
                    <a:pt x="466" y="72"/>
                    <a:pt x="294" y="0"/>
                    <a:pt x="17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77"/>
            <p:cNvSpPr/>
            <p:nvPr/>
          </p:nvSpPr>
          <p:spPr>
            <a:xfrm>
              <a:off x="2379172" y="3853050"/>
              <a:ext cx="394220" cy="427850"/>
            </a:xfrm>
            <a:custGeom>
              <a:avLst/>
              <a:gdLst/>
              <a:ahLst/>
              <a:cxnLst/>
              <a:rect l="l" t="t" r="r" b="b"/>
              <a:pathLst>
                <a:path w="2661" h="2888" extrusionOk="0">
                  <a:moveTo>
                    <a:pt x="798" y="1"/>
                  </a:moveTo>
                  <a:cubicBezTo>
                    <a:pt x="717" y="202"/>
                    <a:pt x="500" y="419"/>
                    <a:pt x="312" y="1012"/>
                  </a:cubicBezTo>
                  <a:cubicBezTo>
                    <a:pt x="69" y="1822"/>
                    <a:pt x="1" y="2282"/>
                    <a:pt x="1" y="2713"/>
                  </a:cubicBezTo>
                  <a:cubicBezTo>
                    <a:pt x="1" y="2713"/>
                    <a:pt x="513" y="2888"/>
                    <a:pt x="1323" y="2888"/>
                  </a:cubicBezTo>
                  <a:cubicBezTo>
                    <a:pt x="2133" y="2888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62" y="419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77"/>
            <p:cNvSpPr/>
            <p:nvPr/>
          </p:nvSpPr>
          <p:spPr>
            <a:xfrm>
              <a:off x="26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4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77"/>
            <p:cNvSpPr/>
            <p:nvPr/>
          </p:nvSpPr>
          <p:spPr>
            <a:xfrm>
              <a:off x="2321098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77"/>
            <p:cNvSpPr/>
            <p:nvPr/>
          </p:nvSpPr>
          <p:spPr>
            <a:xfrm>
              <a:off x="2261098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849"/>
                    <a:pt x="419" y="3186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607" y="1067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77"/>
            <p:cNvSpPr/>
            <p:nvPr/>
          </p:nvSpPr>
          <p:spPr>
            <a:xfrm>
              <a:off x="2285098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77"/>
            <p:cNvSpPr/>
            <p:nvPr/>
          </p:nvSpPr>
          <p:spPr>
            <a:xfrm>
              <a:off x="2681098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77"/>
            <p:cNvSpPr/>
            <p:nvPr/>
          </p:nvSpPr>
          <p:spPr>
            <a:xfrm>
              <a:off x="2365246" y="3296753"/>
              <a:ext cx="394517" cy="160147"/>
            </a:xfrm>
            <a:custGeom>
              <a:avLst/>
              <a:gdLst/>
              <a:ahLst/>
              <a:cxnLst/>
              <a:rect l="l" t="t" r="r" b="b"/>
              <a:pathLst>
                <a:path w="2663" h="1081" extrusionOk="0">
                  <a:moveTo>
                    <a:pt x="2350" y="1"/>
                  </a:moveTo>
                  <a:lnTo>
                    <a:pt x="1" y="43"/>
                  </a:lnTo>
                  <a:cubicBezTo>
                    <a:pt x="269" y="890"/>
                    <a:pt x="967" y="1080"/>
                    <a:pt x="1339" y="1080"/>
                  </a:cubicBezTo>
                  <a:cubicBezTo>
                    <a:pt x="1451" y="1080"/>
                    <a:pt x="1534" y="1063"/>
                    <a:pt x="1566" y="1041"/>
                  </a:cubicBezTo>
                  <a:cubicBezTo>
                    <a:pt x="1715" y="934"/>
                    <a:pt x="1566" y="312"/>
                    <a:pt x="1566" y="312"/>
                  </a:cubicBezTo>
                  <a:lnTo>
                    <a:pt x="1566" y="312"/>
                  </a:lnTo>
                  <a:cubicBezTo>
                    <a:pt x="1713" y="843"/>
                    <a:pt x="2219" y="1038"/>
                    <a:pt x="2475" y="1038"/>
                  </a:cubicBezTo>
                  <a:cubicBezTo>
                    <a:pt x="2597" y="1038"/>
                    <a:pt x="2662" y="994"/>
                    <a:pt x="2606" y="921"/>
                  </a:cubicBezTo>
                  <a:cubicBezTo>
                    <a:pt x="2431" y="691"/>
                    <a:pt x="2350" y="1"/>
                    <a:pt x="2350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77"/>
            <p:cNvSpPr/>
            <p:nvPr/>
          </p:nvSpPr>
          <p:spPr>
            <a:xfrm>
              <a:off x="2492950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77"/>
            <p:cNvSpPr/>
            <p:nvPr/>
          </p:nvSpPr>
          <p:spPr>
            <a:xfrm>
              <a:off x="2491024" y="3611568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05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77"/>
            <p:cNvSpPr/>
            <p:nvPr/>
          </p:nvSpPr>
          <p:spPr>
            <a:xfrm>
              <a:off x="2587321" y="3458975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64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77"/>
            <p:cNvSpPr/>
            <p:nvPr/>
          </p:nvSpPr>
          <p:spPr>
            <a:xfrm>
              <a:off x="2597098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541" y="1"/>
                  </a:moveTo>
                  <a:cubicBezTo>
                    <a:pt x="425" y="1"/>
                    <a:pt x="31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18" y="108"/>
                    <a:pt x="546" y="108"/>
                  </a:cubicBezTo>
                  <a:cubicBezTo>
                    <a:pt x="581" y="108"/>
                    <a:pt x="615" y="112"/>
                    <a:pt x="649" y="119"/>
                  </a:cubicBezTo>
                  <a:cubicBezTo>
                    <a:pt x="756" y="145"/>
                    <a:pt x="866" y="200"/>
                    <a:pt x="934" y="281"/>
                  </a:cubicBezTo>
                  <a:cubicBezTo>
                    <a:pt x="1015" y="375"/>
                    <a:pt x="1015" y="495"/>
                    <a:pt x="1096" y="576"/>
                  </a:cubicBezTo>
                  <a:cubicBezTo>
                    <a:pt x="1105" y="585"/>
                    <a:pt x="1121" y="596"/>
                    <a:pt x="1133" y="596"/>
                  </a:cubicBezTo>
                  <a:cubicBezTo>
                    <a:pt x="1139" y="596"/>
                    <a:pt x="1144" y="594"/>
                    <a:pt x="1148" y="589"/>
                  </a:cubicBezTo>
                  <a:cubicBezTo>
                    <a:pt x="1216" y="456"/>
                    <a:pt x="1109" y="281"/>
                    <a:pt x="1015" y="184"/>
                  </a:cubicBezTo>
                  <a:cubicBezTo>
                    <a:pt x="918" y="90"/>
                    <a:pt x="772" y="22"/>
                    <a:pt x="636" y="9"/>
                  </a:cubicBezTo>
                  <a:cubicBezTo>
                    <a:pt x="604" y="3"/>
                    <a:pt x="573" y="1"/>
                    <a:pt x="54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77"/>
            <p:cNvSpPr/>
            <p:nvPr/>
          </p:nvSpPr>
          <p:spPr>
            <a:xfrm>
              <a:off x="2605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77"/>
            <p:cNvSpPr/>
            <p:nvPr/>
          </p:nvSpPr>
          <p:spPr>
            <a:xfrm>
              <a:off x="2619173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6" y="1"/>
                    <a:pt x="1" y="53"/>
                    <a:pt x="1" y="134"/>
                  </a:cubicBezTo>
                  <a:cubicBezTo>
                    <a:pt x="1" y="202"/>
                    <a:pt x="56" y="257"/>
                    <a:pt x="121" y="257"/>
                  </a:cubicBezTo>
                  <a:cubicBezTo>
                    <a:pt x="189" y="257"/>
                    <a:pt x="257" y="202"/>
                    <a:pt x="257" y="134"/>
                  </a:cubicBezTo>
                  <a:cubicBezTo>
                    <a:pt x="257" y="53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77"/>
            <p:cNvSpPr/>
            <p:nvPr/>
          </p:nvSpPr>
          <p:spPr>
            <a:xfrm>
              <a:off x="2311024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77"/>
            <p:cNvSpPr/>
            <p:nvPr/>
          </p:nvSpPr>
          <p:spPr>
            <a:xfrm>
              <a:off x="2300950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60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93" y="585"/>
                    <a:pt x="109" y="596"/>
                    <a:pt x="122" y="596"/>
                  </a:cubicBezTo>
                  <a:cubicBezTo>
                    <a:pt x="128" y="596"/>
                    <a:pt x="133" y="594"/>
                    <a:pt x="137" y="589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2" y="107"/>
                    <a:pt x="697" y="107"/>
                  </a:cubicBezTo>
                  <a:cubicBezTo>
                    <a:pt x="919" y="107"/>
                    <a:pt x="1133" y="249"/>
                    <a:pt x="1203" y="482"/>
                  </a:cubicBezTo>
                  <a:cubicBezTo>
                    <a:pt x="1207" y="486"/>
                    <a:pt x="1209" y="487"/>
                    <a:pt x="1211" y="487"/>
                  </a:cubicBezTo>
                  <a:cubicBezTo>
                    <a:pt x="1216" y="487"/>
                    <a:pt x="1216" y="478"/>
                    <a:pt x="1216" y="469"/>
                  </a:cubicBezTo>
                  <a:cubicBezTo>
                    <a:pt x="1190" y="307"/>
                    <a:pt x="1122" y="171"/>
                    <a:pt x="973" y="77"/>
                  </a:cubicBezTo>
                  <a:cubicBezTo>
                    <a:pt x="879" y="25"/>
                    <a:pt x="771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77"/>
            <p:cNvSpPr/>
            <p:nvPr/>
          </p:nvSpPr>
          <p:spPr>
            <a:xfrm>
              <a:off x="2353246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77"/>
            <p:cNvSpPr/>
            <p:nvPr/>
          </p:nvSpPr>
          <p:spPr>
            <a:xfrm>
              <a:off x="236717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7" y="1"/>
                  </a:moveTo>
                  <a:cubicBezTo>
                    <a:pt x="69" y="1"/>
                    <a:pt x="1" y="53"/>
                    <a:pt x="1" y="134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53"/>
                    <a:pt x="202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77"/>
            <p:cNvSpPr/>
            <p:nvPr/>
          </p:nvSpPr>
          <p:spPr>
            <a:xfrm>
              <a:off x="2633098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95" y="4"/>
                    <a:pt x="69" y="4"/>
                    <a:pt x="56" y="20"/>
                  </a:cubicBezTo>
                  <a:cubicBezTo>
                    <a:pt x="27" y="33"/>
                    <a:pt x="1" y="59"/>
                    <a:pt x="1" y="85"/>
                  </a:cubicBezTo>
                  <a:cubicBezTo>
                    <a:pt x="1" y="140"/>
                    <a:pt x="43" y="166"/>
                    <a:pt x="95" y="166"/>
                  </a:cubicBezTo>
                  <a:cubicBezTo>
                    <a:pt x="124" y="182"/>
                    <a:pt x="163" y="182"/>
                    <a:pt x="205" y="195"/>
                  </a:cubicBezTo>
                  <a:cubicBezTo>
                    <a:pt x="231" y="195"/>
                    <a:pt x="257" y="195"/>
                    <a:pt x="270" y="208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94" y="344"/>
                    <a:pt x="623" y="344"/>
                  </a:cubicBezTo>
                  <a:cubicBezTo>
                    <a:pt x="636" y="344"/>
                    <a:pt x="662" y="344"/>
                    <a:pt x="675" y="328"/>
                  </a:cubicBezTo>
                  <a:lnTo>
                    <a:pt x="675" y="302"/>
                  </a:ln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77"/>
            <p:cNvSpPr/>
            <p:nvPr/>
          </p:nvSpPr>
          <p:spPr>
            <a:xfrm>
              <a:off x="2345098" y="3382086"/>
              <a:ext cx="102370" cy="46222"/>
            </a:xfrm>
            <a:custGeom>
              <a:avLst/>
              <a:gdLst/>
              <a:ahLst/>
              <a:cxnLst/>
              <a:rect l="l" t="t" r="r" b="b"/>
              <a:pathLst>
                <a:path w="691" h="312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82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5"/>
                    <a:pt x="10" y="311"/>
                    <a:pt x="20" y="311"/>
                  </a:cubicBezTo>
                  <a:cubicBezTo>
                    <a:pt x="28" y="311"/>
                    <a:pt x="36" y="308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75" y="47"/>
                    <a:pt x="649" y="21"/>
                  </a:cubicBezTo>
                  <a:cubicBezTo>
                    <a:pt x="623" y="5"/>
                    <a:pt x="610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77"/>
            <p:cNvSpPr/>
            <p:nvPr/>
          </p:nvSpPr>
          <p:spPr>
            <a:xfrm>
              <a:off x="2809247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8" y="1280"/>
                  </a:cubicBezTo>
                  <a:cubicBezTo>
                    <a:pt x="493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77"/>
            <p:cNvSpPr/>
            <p:nvPr/>
          </p:nvSpPr>
          <p:spPr>
            <a:xfrm>
              <a:off x="2804950" y="3488901"/>
              <a:ext cx="122518" cy="74963"/>
            </a:xfrm>
            <a:custGeom>
              <a:avLst/>
              <a:gdLst/>
              <a:ahLst/>
              <a:cxnLst/>
              <a:rect l="l" t="t" r="r" b="b"/>
              <a:pathLst>
                <a:path w="827" h="506" extrusionOk="0">
                  <a:moveTo>
                    <a:pt x="373" y="1"/>
                  </a:moveTo>
                  <a:cubicBezTo>
                    <a:pt x="219" y="1"/>
                    <a:pt x="66" y="71"/>
                    <a:pt x="17" y="230"/>
                  </a:cubicBezTo>
                  <a:cubicBezTo>
                    <a:pt x="1" y="243"/>
                    <a:pt x="30" y="256"/>
                    <a:pt x="43" y="256"/>
                  </a:cubicBezTo>
                  <a:cubicBezTo>
                    <a:pt x="98" y="217"/>
                    <a:pt x="137" y="162"/>
                    <a:pt x="192" y="123"/>
                  </a:cubicBezTo>
                  <a:cubicBezTo>
                    <a:pt x="242" y="101"/>
                    <a:pt x="290" y="89"/>
                    <a:pt x="345" y="89"/>
                  </a:cubicBezTo>
                  <a:cubicBezTo>
                    <a:pt x="364" y="89"/>
                    <a:pt x="385" y="90"/>
                    <a:pt x="406" y="94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54" y="460"/>
                    <a:pt x="299" y="460"/>
                    <a:pt x="260" y="486"/>
                  </a:cubicBezTo>
                  <a:cubicBezTo>
                    <a:pt x="260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9" y="259"/>
                    <a:pt x="529" y="123"/>
                  </a:cubicBezTo>
                  <a:lnTo>
                    <a:pt x="529" y="123"/>
                  </a:lnTo>
                  <a:cubicBezTo>
                    <a:pt x="636" y="162"/>
                    <a:pt x="717" y="256"/>
                    <a:pt x="717" y="392"/>
                  </a:cubicBezTo>
                  <a:lnTo>
                    <a:pt x="730" y="392"/>
                  </a:lnTo>
                  <a:cubicBezTo>
                    <a:pt x="826" y="151"/>
                    <a:pt x="598" y="1"/>
                    <a:pt x="3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77"/>
            <p:cNvSpPr/>
            <p:nvPr/>
          </p:nvSpPr>
          <p:spPr>
            <a:xfrm>
              <a:off x="2235172" y="3154234"/>
              <a:ext cx="638071" cy="385332"/>
            </a:xfrm>
            <a:custGeom>
              <a:avLst/>
              <a:gdLst/>
              <a:ahLst/>
              <a:cxnLst/>
              <a:rect l="l" t="t" r="r" b="b"/>
              <a:pathLst>
                <a:path w="4307" h="2601" extrusionOk="0">
                  <a:moveTo>
                    <a:pt x="2142" y="1"/>
                  </a:moveTo>
                  <a:cubicBezTo>
                    <a:pt x="1453" y="1"/>
                    <a:pt x="869" y="206"/>
                    <a:pt x="500" y="733"/>
                  </a:cubicBezTo>
                  <a:cubicBezTo>
                    <a:pt x="1" y="1449"/>
                    <a:pt x="270" y="2544"/>
                    <a:pt x="270" y="2544"/>
                  </a:cubicBezTo>
                  <a:cubicBezTo>
                    <a:pt x="380" y="1274"/>
                    <a:pt x="785" y="1125"/>
                    <a:pt x="879" y="1005"/>
                  </a:cubicBezTo>
                  <a:lnTo>
                    <a:pt x="1365" y="1206"/>
                  </a:lnTo>
                  <a:cubicBezTo>
                    <a:pt x="1570" y="1285"/>
                    <a:pt x="1788" y="1326"/>
                    <a:pt x="2005" y="1326"/>
                  </a:cubicBezTo>
                  <a:cubicBezTo>
                    <a:pt x="2231" y="1326"/>
                    <a:pt x="2455" y="1282"/>
                    <a:pt x="2661" y="1193"/>
                  </a:cubicBezTo>
                  <a:lnTo>
                    <a:pt x="3228" y="963"/>
                  </a:lnTo>
                  <a:cubicBezTo>
                    <a:pt x="3442" y="1598"/>
                    <a:pt x="3808" y="1909"/>
                    <a:pt x="3808" y="1909"/>
                  </a:cubicBezTo>
                  <a:cubicBezTo>
                    <a:pt x="3834" y="2045"/>
                    <a:pt x="3834" y="2489"/>
                    <a:pt x="3889" y="2583"/>
                  </a:cubicBezTo>
                  <a:cubicBezTo>
                    <a:pt x="3896" y="2594"/>
                    <a:pt x="3906" y="2600"/>
                    <a:pt x="3918" y="2600"/>
                  </a:cubicBezTo>
                  <a:cubicBezTo>
                    <a:pt x="4005" y="2600"/>
                    <a:pt x="4208" y="2320"/>
                    <a:pt x="4268" y="1883"/>
                  </a:cubicBezTo>
                  <a:cubicBezTo>
                    <a:pt x="4307" y="720"/>
                    <a:pt x="3578" y="195"/>
                    <a:pt x="2904" y="72"/>
                  </a:cubicBezTo>
                  <a:cubicBezTo>
                    <a:pt x="2640" y="26"/>
                    <a:pt x="2384" y="1"/>
                    <a:pt x="2142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77"/>
            <p:cNvSpPr/>
            <p:nvPr/>
          </p:nvSpPr>
          <p:spPr>
            <a:xfrm>
              <a:off x="2475321" y="3675420"/>
              <a:ext cx="164888" cy="44000"/>
            </a:xfrm>
            <a:custGeom>
              <a:avLst/>
              <a:gdLst/>
              <a:ahLst/>
              <a:cxnLst/>
              <a:rect l="l" t="t" r="r" b="b"/>
              <a:pathLst>
                <a:path w="1113" h="297" extrusionOk="0">
                  <a:moveTo>
                    <a:pt x="1062" y="0"/>
                  </a:moveTo>
                  <a:cubicBezTo>
                    <a:pt x="1052" y="0"/>
                    <a:pt x="1044" y="3"/>
                    <a:pt x="1040" y="11"/>
                  </a:cubicBezTo>
                  <a:cubicBezTo>
                    <a:pt x="887" y="172"/>
                    <a:pt x="649" y="242"/>
                    <a:pt x="412" y="242"/>
                  </a:cubicBezTo>
                  <a:cubicBezTo>
                    <a:pt x="272" y="242"/>
                    <a:pt x="133" y="217"/>
                    <a:pt x="13" y="173"/>
                  </a:cubicBezTo>
                  <a:cubicBezTo>
                    <a:pt x="10" y="170"/>
                    <a:pt x="8" y="169"/>
                    <a:pt x="7" y="169"/>
                  </a:cubicBezTo>
                  <a:cubicBezTo>
                    <a:pt x="0" y="169"/>
                    <a:pt x="2" y="188"/>
                    <a:pt x="13" y="199"/>
                  </a:cubicBezTo>
                  <a:cubicBezTo>
                    <a:pt x="129" y="264"/>
                    <a:pt x="276" y="296"/>
                    <a:pt x="426" y="296"/>
                  </a:cubicBezTo>
                  <a:cubicBezTo>
                    <a:pt x="677" y="296"/>
                    <a:pt x="940" y="207"/>
                    <a:pt x="1092" y="37"/>
                  </a:cubicBezTo>
                  <a:cubicBezTo>
                    <a:pt x="1112" y="18"/>
                    <a:pt x="1084" y="0"/>
                    <a:pt x="1062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77"/>
            <p:cNvSpPr/>
            <p:nvPr/>
          </p:nvSpPr>
          <p:spPr>
            <a:xfrm>
              <a:off x="2623024" y="3662976"/>
              <a:ext cx="30370" cy="22815"/>
            </a:xfrm>
            <a:custGeom>
              <a:avLst/>
              <a:gdLst/>
              <a:ahLst/>
              <a:cxnLst/>
              <a:rect l="l" t="t" r="r" b="b"/>
              <a:pathLst>
                <a:path w="205" h="154" extrusionOk="0">
                  <a:moveTo>
                    <a:pt x="30" y="1"/>
                  </a:moveTo>
                  <a:cubicBezTo>
                    <a:pt x="1" y="27"/>
                    <a:pt x="30" y="82"/>
                    <a:pt x="56" y="108"/>
                  </a:cubicBezTo>
                  <a:cubicBezTo>
                    <a:pt x="77" y="129"/>
                    <a:pt x="119" y="153"/>
                    <a:pt x="155" y="153"/>
                  </a:cubicBezTo>
                  <a:cubicBezTo>
                    <a:pt x="162" y="153"/>
                    <a:pt x="169" y="152"/>
                    <a:pt x="176" y="150"/>
                  </a:cubicBezTo>
                  <a:cubicBezTo>
                    <a:pt x="192" y="150"/>
                    <a:pt x="205" y="121"/>
                    <a:pt x="192" y="108"/>
                  </a:cubicBezTo>
                  <a:lnTo>
                    <a:pt x="137" y="108"/>
                  </a:lnTo>
                  <a:cubicBezTo>
                    <a:pt x="82" y="95"/>
                    <a:pt x="69" y="53"/>
                    <a:pt x="4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9" name="Google Shape;697;p24"/>
          <p:cNvSpPr txBox="1">
            <a:spLocks/>
          </p:cNvSpPr>
          <p:nvPr/>
        </p:nvSpPr>
        <p:spPr>
          <a:xfrm flipH="1">
            <a:off x="1402403" y="13973"/>
            <a:ext cx="6222570" cy="54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685800"/>
            <a:r>
              <a:rPr lang="en-US" sz="2800" dirty="0" err="1">
                <a:solidFill>
                  <a:srgbClr val="FF0000"/>
                </a:solidFill>
                <a:latin typeface="Pacifico" panose="00000500000000000000" pitchFamily="2" charset="0"/>
                <a:cs typeface="Calibri" panose="020F0502020204030204" pitchFamily="34" charset="0"/>
              </a:rPr>
              <a:t>Đèo</a:t>
            </a:r>
            <a:r>
              <a:rPr lang="en-US" sz="2800" dirty="0">
                <a:solidFill>
                  <a:srgbClr val="FF0000"/>
                </a:solidFill>
                <a:latin typeface="Pacifico" panose="000005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Pacifico" panose="00000500000000000000" pitchFamily="2" charset="0"/>
                <a:cs typeface="Calibri" panose="020F0502020204030204" pitchFamily="34" charset="0"/>
              </a:rPr>
              <a:t>Mụ</a:t>
            </a:r>
            <a:r>
              <a:rPr lang="en-US" sz="2800" dirty="0">
                <a:solidFill>
                  <a:srgbClr val="FF0000"/>
                </a:solidFill>
                <a:latin typeface="Pacifico" panose="000005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Pacifico" panose="00000500000000000000" pitchFamily="2" charset="0"/>
                <a:cs typeface="Calibri" panose="020F0502020204030204" pitchFamily="34" charset="0"/>
              </a:rPr>
              <a:t>Giạ</a:t>
            </a:r>
            <a:r>
              <a:rPr lang="en-US" sz="2800" dirty="0">
                <a:solidFill>
                  <a:srgbClr val="FF0000"/>
                </a:solidFill>
                <a:latin typeface="Pacifico" panose="00000500000000000000" pitchFamily="2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Pacifico" panose="00000500000000000000" pitchFamily="2" charset="0"/>
                <a:cs typeface="Calibri" panose="020F0502020204030204" pitchFamily="34" charset="0"/>
              </a:rPr>
              <a:t>tại</a:t>
            </a:r>
            <a:r>
              <a:rPr lang="en-US" sz="2800" dirty="0">
                <a:solidFill>
                  <a:srgbClr val="FF0000"/>
                </a:solidFill>
                <a:latin typeface="Pacifico" panose="000005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Pacifico" panose="00000500000000000000" pitchFamily="2" charset="0"/>
                <a:cs typeface="Calibri" panose="020F0502020204030204" pitchFamily="34" charset="0"/>
              </a:rPr>
              <a:t>Quảng</a:t>
            </a:r>
            <a:r>
              <a:rPr lang="en-US" sz="2800" dirty="0">
                <a:solidFill>
                  <a:srgbClr val="FF0000"/>
                </a:solidFill>
                <a:latin typeface="Pacifico" panose="000005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Pacifico" panose="00000500000000000000" pitchFamily="2" charset="0"/>
                <a:cs typeface="Calibri" panose="020F0502020204030204" pitchFamily="34" charset="0"/>
              </a:rPr>
              <a:t>Bình</a:t>
            </a:r>
            <a:endParaRPr lang="en-US" sz="2800" dirty="0">
              <a:solidFill>
                <a:srgbClr val="FF0000"/>
              </a:solidFill>
              <a:latin typeface="Pacifico" panose="000005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6226" y="733408"/>
            <a:ext cx="3492171" cy="2619128"/>
          </a:xfrm>
          <a:prstGeom prst="round2DiagRect">
            <a:avLst>
              <a:gd name="adj1" fmla="val 16667"/>
              <a:gd name="adj2" fmla="val 0"/>
            </a:avLst>
          </a:prstGeom>
          <a:ln w="127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6180" y="699172"/>
            <a:ext cx="4042340" cy="2694893"/>
          </a:xfrm>
          <a:prstGeom prst="round2DiagRect">
            <a:avLst>
              <a:gd name="adj1" fmla="val 16667"/>
              <a:gd name="adj2" fmla="val 0"/>
            </a:avLst>
          </a:prstGeom>
          <a:ln w="127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895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1787;p45"/>
          <p:cNvSpPr/>
          <p:nvPr/>
        </p:nvSpPr>
        <p:spPr>
          <a:xfrm>
            <a:off x="-110651" y="-41852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42" name="Google Shape;3342;p77"/>
          <p:cNvGrpSpPr/>
          <p:nvPr/>
        </p:nvGrpSpPr>
        <p:grpSpPr>
          <a:xfrm>
            <a:off x="859701" y="3672266"/>
            <a:ext cx="850190" cy="1346407"/>
            <a:chOff x="2060950" y="1404748"/>
            <a:chExt cx="918366" cy="1454373"/>
          </a:xfrm>
        </p:grpSpPr>
        <p:sp>
          <p:nvSpPr>
            <p:cNvPr id="3343" name="Google Shape;3343;p77"/>
            <p:cNvSpPr/>
            <p:nvPr/>
          </p:nvSpPr>
          <p:spPr>
            <a:xfrm>
              <a:off x="2187172" y="2160009"/>
              <a:ext cx="308295" cy="355110"/>
            </a:xfrm>
            <a:custGeom>
              <a:avLst/>
              <a:gdLst/>
              <a:ahLst/>
              <a:cxnLst/>
              <a:rect l="l" t="t" r="r" b="b"/>
              <a:pathLst>
                <a:path w="2081" h="2397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2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5" y="1437"/>
                  </a:cubicBezTo>
                  <a:cubicBezTo>
                    <a:pt x="406" y="1492"/>
                    <a:pt x="380" y="1547"/>
                    <a:pt x="338" y="1573"/>
                  </a:cubicBezTo>
                  <a:cubicBezTo>
                    <a:pt x="283" y="1628"/>
                    <a:pt x="218" y="1641"/>
                    <a:pt x="150" y="1654"/>
                  </a:cubicBezTo>
                  <a:cubicBezTo>
                    <a:pt x="121" y="1667"/>
                    <a:pt x="69" y="1667"/>
                    <a:pt x="40" y="1709"/>
                  </a:cubicBezTo>
                  <a:cubicBezTo>
                    <a:pt x="1" y="1735"/>
                    <a:pt x="27" y="1774"/>
                    <a:pt x="56" y="1803"/>
                  </a:cubicBezTo>
                  <a:cubicBezTo>
                    <a:pt x="73" y="1807"/>
                    <a:pt x="89" y="1809"/>
                    <a:pt x="105" y="1809"/>
                  </a:cubicBezTo>
                  <a:cubicBezTo>
                    <a:pt x="137" y="1809"/>
                    <a:pt x="167" y="1803"/>
                    <a:pt x="202" y="1803"/>
                  </a:cubicBezTo>
                  <a:cubicBezTo>
                    <a:pt x="202" y="1803"/>
                    <a:pt x="218" y="1803"/>
                    <a:pt x="218" y="1816"/>
                  </a:cubicBezTo>
                  <a:cubicBezTo>
                    <a:pt x="231" y="1829"/>
                    <a:pt x="218" y="1842"/>
                    <a:pt x="218" y="1842"/>
                  </a:cubicBezTo>
                  <a:cubicBezTo>
                    <a:pt x="189" y="1884"/>
                    <a:pt x="163" y="1910"/>
                    <a:pt x="150" y="1936"/>
                  </a:cubicBezTo>
                  <a:cubicBezTo>
                    <a:pt x="121" y="1978"/>
                    <a:pt x="40" y="2072"/>
                    <a:pt x="69" y="2127"/>
                  </a:cubicBezTo>
                  <a:cubicBezTo>
                    <a:pt x="78" y="2136"/>
                    <a:pt x="100" y="2145"/>
                    <a:pt x="123" y="2145"/>
                  </a:cubicBezTo>
                  <a:cubicBezTo>
                    <a:pt x="132" y="2145"/>
                    <a:pt x="141" y="2144"/>
                    <a:pt x="150" y="2140"/>
                  </a:cubicBezTo>
                  <a:cubicBezTo>
                    <a:pt x="176" y="2127"/>
                    <a:pt x="202" y="2098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3" y="2017"/>
                    <a:pt x="312" y="2017"/>
                  </a:cubicBezTo>
                  <a:cubicBezTo>
                    <a:pt x="325" y="2017"/>
                    <a:pt x="325" y="2046"/>
                    <a:pt x="312" y="2046"/>
                  </a:cubicBezTo>
                  <a:cubicBezTo>
                    <a:pt x="312" y="2059"/>
                    <a:pt x="312" y="2072"/>
                    <a:pt x="299" y="2085"/>
                  </a:cubicBezTo>
                  <a:cubicBezTo>
                    <a:pt x="283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0"/>
                  </a:cubicBezTo>
                  <a:cubicBezTo>
                    <a:pt x="218" y="2276"/>
                    <a:pt x="231" y="2289"/>
                    <a:pt x="244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15"/>
                    <a:pt x="338" y="2289"/>
                  </a:cubicBezTo>
                  <a:cubicBezTo>
                    <a:pt x="364" y="2276"/>
                    <a:pt x="393" y="2247"/>
                    <a:pt x="406" y="2221"/>
                  </a:cubicBezTo>
                  <a:cubicBezTo>
                    <a:pt x="432" y="2195"/>
                    <a:pt x="461" y="2166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66"/>
                  </a:lnTo>
                  <a:cubicBezTo>
                    <a:pt x="513" y="2179"/>
                    <a:pt x="500" y="2208"/>
                    <a:pt x="487" y="2221"/>
                  </a:cubicBezTo>
                  <a:cubicBezTo>
                    <a:pt x="487" y="2247"/>
                    <a:pt x="474" y="2260"/>
                    <a:pt x="474" y="2289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8" y="2382"/>
                    <a:pt x="500" y="2396"/>
                    <a:pt x="525" y="2396"/>
                  </a:cubicBezTo>
                  <a:cubicBezTo>
                    <a:pt x="538" y="2396"/>
                    <a:pt x="553" y="2392"/>
                    <a:pt x="568" y="2383"/>
                  </a:cubicBezTo>
                  <a:cubicBezTo>
                    <a:pt x="607" y="2357"/>
                    <a:pt x="675" y="2195"/>
                    <a:pt x="688" y="2179"/>
                  </a:cubicBezTo>
                  <a:cubicBezTo>
                    <a:pt x="769" y="2033"/>
                    <a:pt x="866" y="1910"/>
                    <a:pt x="960" y="1774"/>
                  </a:cubicBezTo>
                  <a:cubicBezTo>
                    <a:pt x="1122" y="1560"/>
                    <a:pt x="1459" y="1155"/>
                    <a:pt x="1595" y="1032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77"/>
            <p:cNvSpPr/>
            <p:nvPr/>
          </p:nvSpPr>
          <p:spPr>
            <a:xfrm>
              <a:off x="2060950" y="1404748"/>
              <a:ext cx="918366" cy="872885"/>
            </a:xfrm>
            <a:custGeom>
              <a:avLst/>
              <a:gdLst/>
              <a:ahLst/>
              <a:cxnLst/>
              <a:rect l="l" t="t" r="r" b="b"/>
              <a:pathLst>
                <a:path w="6199" h="5892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827" y="3486"/>
                    <a:pt x="124" y="4659"/>
                    <a:pt x="1135" y="5375"/>
                  </a:cubicBezTo>
                  <a:cubicBezTo>
                    <a:pt x="1632" y="5726"/>
                    <a:pt x="2482" y="5891"/>
                    <a:pt x="3312" y="5891"/>
                  </a:cubicBezTo>
                  <a:cubicBezTo>
                    <a:pt x="4175" y="5891"/>
                    <a:pt x="5017" y="5712"/>
                    <a:pt x="5415" y="5375"/>
                  </a:cubicBezTo>
                  <a:cubicBezTo>
                    <a:pt x="6199" y="4714"/>
                    <a:pt x="5564" y="3551"/>
                    <a:pt x="5415" y="3389"/>
                  </a:cubicBezTo>
                  <a:lnTo>
                    <a:pt x="5590" y="2297"/>
                  </a:lnTo>
                  <a:cubicBezTo>
                    <a:pt x="5590" y="2297"/>
                    <a:pt x="5713" y="1662"/>
                    <a:pt x="5428" y="1325"/>
                  </a:cubicBezTo>
                  <a:cubicBezTo>
                    <a:pt x="5227" y="1085"/>
                    <a:pt x="5011" y="1050"/>
                    <a:pt x="4904" y="1050"/>
                  </a:cubicBezTo>
                  <a:cubicBezTo>
                    <a:pt x="4861" y="1050"/>
                    <a:pt x="4835" y="1056"/>
                    <a:pt x="4835" y="1056"/>
                  </a:cubicBezTo>
                  <a:cubicBezTo>
                    <a:pt x="4835" y="1056"/>
                    <a:pt x="4903" y="570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77"/>
            <p:cNvSpPr/>
            <p:nvPr/>
          </p:nvSpPr>
          <p:spPr>
            <a:xfrm>
              <a:off x="2377246" y="2078972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701"/>
                    <a:pt x="526" y="879"/>
                    <a:pt x="312" y="1579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79"/>
                  </a:cubicBezTo>
                  <a:cubicBezTo>
                    <a:pt x="2120" y="879"/>
                    <a:pt x="1864" y="701"/>
                    <a:pt x="1835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77"/>
            <p:cNvSpPr/>
            <p:nvPr/>
          </p:nvSpPr>
          <p:spPr>
            <a:xfrm>
              <a:off x="2499172" y="2078972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393"/>
                  </a:cubicBezTo>
                  <a:cubicBezTo>
                    <a:pt x="95" y="406"/>
                    <a:pt x="202" y="406"/>
                    <a:pt x="299" y="406"/>
                  </a:cubicBezTo>
                  <a:cubicBezTo>
                    <a:pt x="526" y="406"/>
                    <a:pt x="837" y="325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77"/>
            <p:cNvSpPr/>
            <p:nvPr/>
          </p:nvSpPr>
          <p:spPr>
            <a:xfrm>
              <a:off x="2319172" y="2562825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6" y="1689"/>
                  </a:lnTo>
                  <a:cubicBezTo>
                    <a:pt x="526" y="1689"/>
                    <a:pt x="270" y="1757"/>
                    <a:pt x="137" y="1838"/>
                  </a:cubicBezTo>
                  <a:cubicBezTo>
                    <a:pt x="1" y="1919"/>
                    <a:pt x="40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77"/>
            <p:cNvSpPr/>
            <p:nvPr/>
          </p:nvSpPr>
          <p:spPr>
            <a:xfrm>
              <a:off x="2583173" y="2562825"/>
              <a:ext cx="245925" cy="296295"/>
            </a:xfrm>
            <a:custGeom>
              <a:avLst/>
              <a:gdLst/>
              <a:ahLst/>
              <a:cxnLst/>
              <a:rect l="l" t="t" r="r" b="b"/>
              <a:pathLst>
                <a:path w="1660" h="2000" extrusionOk="0">
                  <a:moveTo>
                    <a:pt x="1" y="1"/>
                  </a:moveTo>
                  <a:lnTo>
                    <a:pt x="176" y="2000"/>
                  </a:lnTo>
                  <a:lnTo>
                    <a:pt x="1041" y="2000"/>
                  </a:lnTo>
                  <a:cubicBezTo>
                    <a:pt x="1621" y="2000"/>
                    <a:pt x="1660" y="1919"/>
                    <a:pt x="1527" y="1838"/>
                  </a:cubicBezTo>
                  <a:cubicBezTo>
                    <a:pt x="1391" y="1757"/>
                    <a:pt x="1135" y="1689"/>
                    <a:pt x="1135" y="1689"/>
                  </a:cubicBezTo>
                  <a:lnTo>
                    <a:pt x="1271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77"/>
            <p:cNvSpPr/>
            <p:nvPr/>
          </p:nvSpPr>
          <p:spPr>
            <a:xfrm>
              <a:off x="2379172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63"/>
                    <a:pt x="1174" y="863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77"/>
            <p:cNvSpPr/>
            <p:nvPr/>
          </p:nvSpPr>
          <p:spPr>
            <a:xfrm>
              <a:off x="2583173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82" y="863"/>
                  </a:lnTo>
                  <a:cubicBezTo>
                    <a:pt x="594" y="863"/>
                    <a:pt x="960" y="798"/>
                    <a:pt x="1203" y="730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77"/>
            <p:cNvSpPr/>
            <p:nvPr/>
          </p:nvSpPr>
          <p:spPr>
            <a:xfrm>
              <a:off x="2605247" y="2812900"/>
              <a:ext cx="223851" cy="46222"/>
            </a:xfrm>
            <a:custGeom>
              <a:avLst/>
              <a:gdLst/>
              <a:ahLst/>
              <a:cxnLst/>
              <a:rect l="l" t="t" r="r" b="b"/>
              <a:pathLst>
                <a:path w="1511" h="312" extrusionOk="0">
                  <a:moveTo>
                    <a:pt x="1" y="1"/>
                  </a:moveTo>
                  <a:lnTo>
                    <a:pt x="27" y="312"/>
                  </a:lnTo>
                  <a:lnTo>
                    <a:pt x="892" y="312"/>
                  </a:lnTo>
                  <a:cubicBezTo>
                    <a:pt x="1472" y="312"/>
                    <a:pt x="1511" y="231"/>
                    <a:pt x="1378" y="150"/>
                  </a:cubicBezTo>
                  <a:cubicBezTo>
                    <a:pt x="1242" y="69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77"/>
            <p:cNvSpPr/>
            <p:nvPr/>
          </p:nvSpPr>
          <p:spPr>
            <a:xfrm>
              <a:off x="2319172" y="2812900"/>
              <a:ext cx="224295" cy="46222"/>
            </a:xfrm>
            <a:custGeom>
              <a:avLst/>
              <a:gdLst/>
              <a:ahLst/>
              <a:cxnLst/>
              <a:rect l="l" t="t" r="r" b="b"/>
              <a:pathLst>
                <a:path w="1514" h="312" extrusionOk="0">
                  <a:moveTo>
                    <a:pt x="526" y="1"/>
                  </a:moveTo>
                  <a:cubicBezTo>
                    <a:pt x="526" y="1"/>
                    <a:pt x="270" y="69"/>
                    <a:pt x="137" y="150"/>
                  </a:cubicBezTo>
                  <a:cubicBezTo>
                    <a:pt x="1" y="231"/>
                    <a:pt x="40" y="312"/>
                    <a:pt x="623" y="312"/>
                  </a:cubicBezTo>
                  <a:lnTo>
                    <a:pt x="1485" y="312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77"/>
            <p:cNvSpPr/>
            <p:nvPr/>
          </p:nvSpPr>
          <p:spPr>
            <a:xfrm>
              <a:off x="2323024" y="2151713"/>
              <a:ext cx="172444" cy="207258"/>
            </a:xfrm>
            <a:custGeom>
              <a:avLst/>
              <a:gdLst/>
              <a:ahLst/>
              <a:cxnLst/>
              <a:rect l="l" t="t" r="r" b="b"/>
              <a:pathLst>
                <a:path w="1164" h="1399" extrusionOk="0">
                  <a:moveTo>
                    <a:pt x="984" y="0"/>
                  </a:moveTo>
                  <a:cubicBezTo>
                    <a:pt x="863" y="0"/>
                    <a:pt x="693" y="73"/>
                    <a:pt x="474" y="291"/>
                  </a:cubicBezTo>
                  <a:cubicBezTo>
                    <a:pt x="111" y="670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64" y="77"/>
                  </a:lnTo>
                  <a:cubicBezTo>
                    <a:pt x="1125" y="33"/>
                    <a:pt x="1065" y="0"/>
                    <a:pt x="984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77"/>
            <p:cNvSpPr/>
            <p:nvPr/>
          </p:nvSpPr>
          <p:spPr>
            <a:xfrm>
              <a:off x="2653247" y="2160009"/>
              <a:ext cx="305925" cy="355110"/>
            </a:xfrm>
            <a:custGeom>
              <a:avLst/>
              <a:gdLst/>
              <a:ahLst/>
              <a:cxnLst/>
              <a:rect l="l" t="t" r="r" b="b"/>
              <a:pathLst>
                <a:path w="2065" h="2397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32"/>
                  </a:lnTo>
                  <a:cubicBezTo>
                    <a:pt x="607" y="1155"/>
                    <a:pt x="879" y="1411"/>
                    <a:pt x="1135" y="1761"/>
                  </a:cubicBezTo>
                  <a:cubicBezTo>
                    <a:pt x="1229" y="1897"/>
                    <a:pt x="1310" y="2033"/>
                    <a:pt x="1391" y="2179"/>
                  </a:cubicBezTo>
                  <a:cubicBezTo>
                    <a:pt x="1391" y="2195"/>
                    <a:pt x="1472" y="2357"/>
                    <a:pt x="1511" y="2383"/>
                  </a:cubicBezTo>
                  <a:cubicBezTo>
                    <a:pt x="1526" y="2392"/>
                    <a:pt x="1540" y="2396"/>
                    <a:pt x="1553" y="2396"/>
                  </a:cubicBezTo>
                  <a:cubicBezTo>
                    <a:pt x="1578" y="2396"/>
                    <a:pt x="1598" y="2382"/>
                    <a:pt x="1608" y="2357"/>
                  </a:cubicBezTo>
                  <a:cubicBezTo>
                    <a:pt x="1621" y="2328"/>
                    <a:pt x="1621" y="2302"/>
                    <a:pt x="1608" y="2289"/>
                  </a:cubicBezTo>
                  <a:cubicBezTo>
                    <a:pt x="1608" y="2260"/>
                    <a:pt x="1592" y="2247"/>
                    <a:pt x="1592" y="2221"/>
                  </a:cubicBezTo>
                  <a:cubicBezTo>
                    <a:pt x="1579" y="2208"/>
                    <a:pt x="1566" y="2179"/>
                    <a:pt x="1566" y="2166"/>
                  </a:cubicBezTo>
                  <a:lnTo>
                    <a:pt x="1566" y="2140"/>
                  </a:lnTo>
                  <a:cubicBezTo>
                    <a:pt x="1566" y="2127"/>
                    <a:pt x="1579" y="2127"/>
                    <a:pt x="1579" y="2127"/>
                  </a:cubicBezTo>
                  <a:cubicBezTo>
                    <a:pt x="1592" y="2127"/>
                    <a:pt x="1592" y="2127"/>
                    <a:pt x="1592" y="2140"/>
                  </a:cubicBezTo>
                  <a:cubicBezTo>
                    <a:pt x="1621" y="2166"/>
                    <a:pt x="1647" y="2195"/>
                    <a:pt x="1660" y="2221"/>
                  </a:cubicBezTo>
                  <a:cubicBezTo>
                    <a:pt x="1689" y="2247"/>
                    <a:pt x="1702" y="2276"/>
                    <a:pt x="1728" y="2289"/>
                  </a:cubicBezTo>
                  <a:cubicBezTo>
                    <a:pt x="1754" y="2315"/>
                    <a:pt x="1783" y="2315"/>
                    <a:pt x="1809" y="2315"/>
                  </a:cubicBezTo>
                  <a:cubicBezTo>
                    <a:pt x="1822" y="2315"/>
                    <a:pt x="1835" y="2315"/>
                    <a:pt x="1835" y="2302"/>
                  </a:cubicBezTo>
                  <a:cubicBezTo>
                    <a:pt x="1851" y="2289"/>
                    <a:pt x="1851" y="2276"/>
                    <a:pt x="1851" y="2260"/>
                  </a:cubicBezTo>
                  <a:cubicBezTo>
                    <a:pt x="1851" y="2234"/>
                    <a:pt x="1835" y="2221"/>
                    <a:pt x="1835" y="2195"/>
                  </a:cubicBezTo>
                  <a:cubicBezTo>
                    <a:pt x="1822" y="2153"/>
                    <a:pt x="1796" y="2114"/>
                    <a:pt x="1770" y="2085"/>
                  </a:cubicBezTo>
                  <a:cubicBezTo>
                    <a:pt x="1770" y="2072"/>
                    <a:pt x="1770" y="2059"/>
                    <a:pt x="1754" y="2046"/>
                  </a:cubicBezTo>
                  <a:cubicBezTo>
                    <a:pt x="1754" y="2046"/>
                    <a:pt x="1754" y="2017"/>
                    <a:pt x="1770" y="2017"/>
                  </a:cubicBezTo>
                  <a:cubicBezTo>
                    <a:pt x="1783" y="2017"/>
                    <a:pt x="1796" y="2033"/>
                    <a:pt x="1809" y="2046"/>
                  </a:cubicBezTo>
                  <a:cubicBezTo>
                    <a:pt x="1822" y="2059"/>
                    <a:pt x="1835" y="2072"/>
                    <a:pt x="1851" y="2085"/>
                  </a:cubicBezTo>
                  <a:cubicBezTo>
                    <a:pt x="1877" y="2098"/>
                    <a:pt x="1903" y="2127"/>
                    <a:pt x="1932" y="2140"/>
                  </a:cubicBezTo>
                  <a:cubicBezTo>
                    <a:pt x="1940" y="2144"/>
                    <a:pt x="1947" y="2145"/>
                    <a:pt x="1954" y="2145"/>
                  </a:cubicBezTo>
                  <a:cubicBezTo>
                    <a:pt x="1972" y="2145"/>
                    <a:pt x="1988" y="2136"/>
                    <a:pt x="1997" y="2127"/>
                  </a:cubicBezTo>
                  <a:cubicBezTo>
                    <a:pt x="2039" y="2072"/>
                    <a:pt x="1958" y="1978"/>
                    <a:pt x="1932" y="1936"/>
                  </a:cubicBezTo>
                  <a:cubicBezTo>
                    <a:pt x="1916" y="1910"/>
                    <a:pt x="1890" y="1884"/>
                    <a:pt x="1864" y="1842"/>
                  </a:cubicBezTo>
                  <a:cubicBezTo>
                    <a:pt x="1864" y="1842"/>
                    <a:pt x="1851" y="1829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903" y="1803"/>
                    <a:pt x="1936" y="1809"/>
                    <a:pt x="1968" y="1809"/>
                  </a:cubicBezTo>
                  <a:cubicBezTo>
                    <a:pt x="1983" y="1809"/>
                    <a:pt x="1999" y="1807"/>
                    <a:pt x="2013" y="1803"/>
                  </a:cubicBezTo>
                  <a:cubicBezTo>
                    <a:pt x="2052" y="1774"/>
                    <a:pt x="2065" y="1735"/>
                    <a:pt x="2039" y="1709"/>
                  </a:cubicBezTo>
                  <a:cubicBezTo>
                    <a:pt x="2013" y="1667"/>
                    <a:pt x="1958" y="1667"/>
                    <a:pt x="1916" y="1654"/>
                  </a:cubicBezTo>
                  <a:cubicBezTo>
                    <a:pt x="1864" y="1641"/>
                    <a:pt x="1796" y="1628"/>
                    <a:pt x="1741" y="1573"/>
                  </a:cubicBezTo>
                  <a:cubicBezTo>
                    <a:pt x="1702" y="1547"/>
                    <a:pt x="1660" y="1492"/>
                    <a:pt x="1634" y="1437"/>
                  </a:cubicBezTo>
                  <a:cubicBezTo>
                    <a:pt x="1527" y="1317"/>
                    <a:pt x="1430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3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77"/>
            <p:cNvSpPr/>
            <p:nvPr/>
          </p:nvSpPr>
          <p:spPr>
            <a:xfrm>
              <a:off x="2653247" y="2151713"/>
              <a:ext cx="171999" cy="207258"/>
            </a:xfrm>
            <a:custGeom>
              <a:avLst/>
              <a:gdLst/>
              <a:ahLst/>
              <a:cxnLst/>
              <a:rect l="l" t="t" r="r" b="b"/>
              <a:pathLst>
                <a:path w="1161" h="1399" extrusionOk="0">
                  <a:moveTo>
                    <a:pt x="179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54" y="1237"/>
                    <a:pt x="1161" y="777"/>
                    <a:pt x="1161" y="777"/>
                  </a:cubicBezTo>
                  <a:cubicBezTo>
                    <a:pt x="1161" y="777"/>
                    <a:pt x="1041" y="670"/>
                    <a:pt x="688" y="291"/>
                  </a:cubicBezTo>
                  <a:cubicBezTo>
                    <a:pt x="470" y="73"/>
                    <a:pt x="301" y="0"/>
                    <a:pt x="179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77"/>
            <p:cNvSpPr/>
            <p:nvPr/>
          </p:nvSpPr>
          <p:spPr>
            <a:xfrm>
              <a:off x="2259172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5" y="202"/>
                    <a:pt x="231" y="1080"/>
                  </a:cubicBezTo>
                  <a:cubicBezTo>
                    <a:pt x="1" y="1958"/>
                    <a:pt x="40" y="2849"/>
                    <a:pt x="419" y="3199"/>
                  </a:cubicBezTo>
                  <a:cubicBezTo>
                    <a:pt x="785" y="3549"/>
                    <a:pt x="1391" y="3604"/>
                    <a:pt x="1919" y="3604"/>
                  </a:cubicBezTo>
                  <a:cubicBezTo>
                    <a:pt x="2431" y="3604"/>
                    <a:pt x="3037" y="3549"/>
                    <a:pt x="3416" y="3199"/>
                  </a:cubicBezTo>
                  <a:cubicBezTo>
                    <a:pt x="3782" y="2849"/>
                    <a:pt x="3821" y="1958"/>
                    <a:pt x="3604" y="1080"/>
                  </a:cubicBezTo>
                  <a:cubicBezTo>
                    <a:pt x="3377" y="202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77"/>
            <p:cNvSpPr/>
            <p:nvPr/>
          </p:nvSpPr>
          <p:spPr>
            <a:xfrm>
              <a:off x="2060950" y="1404748"/>
              <a:ext cx="716293" cy="516442"/>
            </a:xfrm>
            <a:custGeom>
              <a:avLst/>
              <a:gdLst/>
              <a:ahLst/>
              <a:cxnLst/>
              <a:rect l="l" t="t" r="r" b="b"/>
              <a:pathLst>
                <a:path w="4835" h="3486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2123" y="3363"/>
                    <a:pt x="1164" y="1581"/>
                    <a:pt x="2933" y="1202"/>
                  </a:cubicBezTo>
                  <a:cubicBezTo>
                    <a:pt x="3126" y="1162"/>
                    <a:pt x="3304" y="1145"/>
                    <a:pt x="3465" y="1145"/>
                  </a:cubicBezTo>
                  <a:cubicBezTo>
                    <a:pt x="3956" y="1145"/>
                    <a:pt x="4302" y="1300"/>
                    <a:pt x="4524" y="1432"/>
                  </a:cubicBezTo>
                  <a:lnTo>
                    <a:pt x="4835" y="1040"/>
                  </a:lnTo>
                  <a:lnTo>
                    <a:pt x="4835" y="975"/>
                  </a:lnTo>
                  <a:cubicBezTo>
                    <a:pt x="4822" y="813"/>
                    <a:pt x="4741" y="473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77"/>
            <p:cNvSpPr/>
            <p:nvPr/>
          </p:nvSpPr>
          <p:spPr>
            <a:xfrm>
              <a:off x="2283172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77"/>
            <p:cNvSpPr/>
            <p:nvPr/>
          </p:nvSpPr>
          <p:spPr>
            <a:xfrm>
              <a:off x="2679173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64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64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77"/>
            <p:cNvSpPr/>
            <p:nvPr/>
          </p:nvSpPr>
          <p:spPr>
            <a:xfrm>
              <a:off x="2491024" y="1924750"/>
              <a:ext cx="71259" cy="29629"/>
            </a:xfrm>
            <a:custGeom>
              <a:avLst/>
              <a:gdLst/>
              <a:ahLst/>
              <a:cxnLst/>
              <a:rect l="l" t="t" r="r" b="b"/>
              <a:pathLst>
                <a:path w="481" h="200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30" y="200"/>
                    <a:pt x="253" y="200"/>
                  </a:cubicBezTo>
                  <a:cubicBezTo>
                    <a:pt x="369" y="200"/>
                    <a:pt x="480" y="175"/>
                    <a:pt x="474" y="122"/>
                  </a:cubicBezTo>
                  <a:cubicBezTo>
                    <a:pt x="474" y="57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77"/>
            <p:cNvSpPr/>
            <p:nvPr/>
          </p:nvSpPr>
          <p:spPr>
            <a:xfrm>
              <a:off x="2489098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0" y="1"/>
                  </a:moveTo>
                  <a:cubicBezTo>
                    <a:pt x="150" y="1"/>
                    <a:pt x="28" y="58"/>
                    <a:pt x="1" y="167"/>
                  </a:cubicBezTo>
                  <a:lnTo>
                    <a:pt x="1" y="180"/>
                  </a:lnTo>
                  <a:cubicBezTo>
                    <a:pt x="82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08" y="58"/>
                    <a:pt x="390" y="1"/>
                    <a:pt x="27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77"/>
            <p:cNvSpPr/>
            <p:nvPr/>
          </p:nvSpPr>
          <p:spPr>
            <a:xfrm>
              <a:off x="2468950" y="1977194"/>
              <a:ext cx="163259" cy="45185"/>
            </a:xfrm>
            <a:custGeom>
              <a:avLst/>
              <a:gdLst/>
              <a:ahLst/>
              <a:cxnLst/>
              <a:rect l="l" t="t" r="r" b="b"/>
              <a:pathLst>
                <a:path w="1102" h="305" extrusionOk="0">
                  <a:moveTo>
                    <a:pt x="1055" y="0"/>
                  </a:moveTo>
                  <a:cubicBezTo>
                    <a:pt x="1045" y="0"/>
                    <a:pt x="1035" y="3"/>
                    <a:pt x="1028" y="11"/>
                  </a:cubicBezTo>
                  <a:cubicBezTo>
                    <a:pt x="878" y="179"/>
                    <a:pt x="651" y="253"/>
                    <a:pt x="423" y="253"/>
                  </a:cubicBezTo>
                  <a:cubicBezTo>
                    <a:pt x="282" y="253"/>
                    <a:pt x="141" y="225"/>
                    <a:pt x="17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3" y="304"/>
                    <a:pt x="420" y="304"/>
                  </a:cubicBezTo>
                  <a:cubicBezTo>
                    <a:pt x="669" y="304"/>
                    <a:pt x="930" y="209"/>
                    <a:pt x="1083" y="40"/>
                  </a:cubicBezTo>
                  <a:cubicBezTo>
                    <a:pt x="1101" y="19"/>
                    <a:pt x="1079" y="0"/>
                    <a:pt x="1055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77"/>
            <p:cNvSpPr/>
            <p:nvPr/>
          </p:nvSpPr>
          <p:spPr>
            <a:xfrm>
              <a:off x="2617247" y="1964750"/>
              <a:ext cx="29926" cy="22963"/>
            </a:xfrm>
            <a:custGeom>
              <a:avLst/>
              <a:gdLst/>
              <a:ahLst/>
              <a:cxnLst/>
              <a:rect l="l" t="t" r="r" b="b"/>
              <a:pathLst>
                <a:path w="202" h="155" extrusionOk="0">
                  <a:moveTo>
                    <a:pt x="27" y="1"/>
                  </a:moveTo>
                  <a:cubicBezTo>
                    <a:pt x="1" y="43"/>
                    <a:pt x="27" y="95"/>
                    <a:pt x="53" y="124"/>
                  </a:cubicBezTo>
                  <a:cubicBezTo>
                    <a:pt x="74" y="143"/>
                    <a:pt x="108" y="155"/>
                    <a:pt x="141" y="155"/>
                  </a:cubicBezTo>
                  <a:cubicBezTo>
                    <a:pt x="153" y="155"/>
                    <a:pt x="165" y="153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69" y="111"/>
                    <a:pt x="53" y="56"/>
                    <a:pt x="40" y="14"/>
                  </a:cubicBezTo>
                  <a:cubicBezTo>
                    <a:pt x="40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77"/>
            <p:cNvSpPr/>
            <p:nvPr/>
          </p:nvSpPr>
          <p:spPr>
            <a:xfrm>
              <a:off x="2585395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69"/>
                    <a:pt x="179" y="973"/>
                    <a:pt x="583" y="973"/>
                  </a:cubicBezTo>
                  <a:cubicBezTo>
                    <a:pt x="591" y="973"/>
                    <a:pt x="599" y="973"/>
                    <a:pt x="608" y="973"/>
                  </a:cubicBezTo>
                  <a:cubicBezTo>
                    <a:pt x="1065" y="947"/>
                    <a:pt x="1214" y="688"/>
                    <a:pt x="1175" y="432"/>
                  </a:cubicBezTo>
                  <a:cubicBezTo>
                    <a:pt x="1120" y="163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77"/>
            <p:cNvSpPr/>
            <p:nvPr/>
          </p:nvSpPr>
          <p:spPr>
            <a:xfrm>
              <a:off x="2595173" y="1760305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564" y="1"/>
                  </a:moveTo>
                  <a:cubicBezTo>
                    <a:pt x="440" y="1"/>
                    <a:pt x="319" y="30"/>
                    <a:pt x="218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7" y="483"/>
                    <a:pt x="11" y="483"/>
                  </a:cubicBezTo>
                  <a:cubicBezTo>
                    <a:pt x="12" y="483"/>
                    <a:pt x="14" y="481"/>
                    <a:pt x="14" y="477"/>
                  </a:cubicBezTo>
                  <a:cubicBezTo>
                    <a:pt x="86" y="250"/>
                    <a:pt x="328" y="107"/>
                    <a:pt x="561" y="107"/>
                  </a:cubicBezTo>
                  <a:cubicBezTo>
                    <a:pt x="591" y="107"/>
                    <a:pt x="620" y="109"/>
                    <a:pt x="649" y="114"/>
                  </a:cubicBezTo>
                  <a:cubicBezTo>
                    <a:pt x="756" y="140"/>
                    <a:pt x="866" y="195"/>
                    <a:pt x="931" y="276"/>
                  </a:cubicBezTo>
                  <a:cubicBezTo>
                    <a:pt x="1012" y="370"/>
                    <a:pt x="1028" y="490"/>
                    <a:pt x="1093" y="584"/>
                  </a:cubicBezTo>
                  <a:cubicBezTo>
                    <a:pt x="1102" y="593"/>
                    <a:pt x="1114" y="601"/>
                    <a:pt x="1126" y="601"/>
                  </a:cubicBezTo>
                  <a:cubicBezTo>
                    <a:pt x="1134" y="601"/>
                    <a:pt x="1142" y="596"/>
                    <a:pt x="1148" y="584"/>
                  </a:cubicBezTo>
                  <a:cubicBezTo>
                    <a:pt x="1216" y="451"/>
                    <a:pt x="1109" y="289"/>
                    <a:pt x="1012" y="195"/>
                  </a:cubicBezTo>
                  <a:cubicBezTo>
                    <a:pt x="918" y="85"/>
                    <a:pt x="769" y="17"/>
                    <a:pt x="636" y="4"/>
                  </a:cubicBezTo>
                  <a:cubicBezTo>
                    <a:pt x="612" y="2"/>
                    <a:pt x="588" y="1"/>
                    <a:pt x="56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77"/>
            <p:cNvSpPr/>
            <p:nvPr/>
          </p:nvSpPr>
          <p:spPr>
            <a:xfrm>
              <a:off x="2603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75" y="1"/>
                    <a:pt x="0" y="176"/>
                    <a:pt x="0" y="406"/>
                  </a:cubicBezTo>
                  <a:cubicBezTo>
                    <a:pt x="0" y="623"/>
                    <a:pt x="175" y="811"/>
                    <a:pt x="405" y="811"/>
                  </a:cubicBezTo>
                  <a:cubicBezTo>
                    <a:pt x="619" y="811"/>
                    <a:pt x="810" y="623"/>
                    <a:pt x="810" y="406"/>
                  </a:cubicBezTo>
                  <a:cubicBezTo>
                    <a:pt x="810" y="176"/>
                    <a:pt x="619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77"/>
            <p:cNvSpPr/>
            <p:nvPr/>
          </p:nvSpPr>
          <p:spPr>
            <a:xfrm>
              <a:off x="2615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77"/>
            <p:cNvSpPr/>
            <p:nvPr/>
          </p:nvSpPr>
          <p:spPr>
            <a:xfrm>
              <a:off x="2309098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63"/>
                    <a:pt x="43" y="432"/>
                  </a:cubicBezTo>
                  <a:cubicBezTo>
                    <a:pt x="1" y="688"/>
                    <a:pt x="163" y="947"/>
                    <a:pt x="610" y="973"/>
                  </a:cubicBezTo>
                  <a:cubicBezTo>
                    <a:pt x="618" y="973"/>
                    <a:pt x="627" y="973"/>
                    <a:pt x="635" y="973"/>
                  </a:cubicBezTo>
                  <a:cubicBezTo>
                    <a:pt x="1036" y="973"/>
                    <a:pt x="1227" y="669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77"/>
            <p:cNvSpPr/>
            <p:nvPr/>
          </p:nvSpPr>
          <p:spPr>
            <a:xfrm>
              <a:off x="2299024" y="1760749"/>
              <a:ext cx="180147" cy="88592"/>
            </a:xfrm>
            <a:custGeom>
              <a:avLst/>
              <a:gdLst/>
              <a:ahLst/>
              <a:cxnLst/>
              <a:rect l="l" t="t" r="r" b="b"/>
              <a:pathLst>
                <a:path w="1216" h="598" extrusionOk="0">
                  <a:moveTo>
                    <a:pt x="665" y="1"/>
                  </a:moveTo>
                  <a:cubicBezTo>
                    <a:pt x="605" y="1"/>
                    <a:pt x="545" y="10"/>
                    <a:pt x="487" y="30"/>
                  </a:cubicBezTo>
                  <a:cubicBezTo>
                    <a:pt x="380" y="56"/>
                    <a:pt x="257" y="124"/>
                    <a:pt x="192" y="205"/>
                  </a:cubicBezTo>
                  <a:cubicBezTo>
                    <a:pt x="111" y="299"/>
                    <a:pt x="1" y="461"/>
                    <a:pt x="82" y="568"/>
                  </a:cubicBezTo>
                  <a:cubicBezTo>
                    <a:pt x="90" y="585"/>
                    <a:pt x="104" y="597"/>
                    <a:pt x="116" y="597"/>
                  </a:cubicBezTo>
                  <a:cubicBezTo>
                    <a:pt x="124" y="597"/>
                    <a:pt x="132" y="592"/>
                    <a:pt x="137" y="581"/>
                  </a:cubicBezTo>
                  <a:cubicBezTo>
                    <a:pt x="192" y="500"/>
                    <a:pt x="205" y="419"/>
                    <a:pt x="244" y="338"/>
                  </a:cubicBezTo>
                  <a:cubicBezTo>
                    <a:pt x="299" y="244"/>
                    <a:pt x="380" y="192"/>
                    <a:pt x="474" y="150"/>
                  </a:cubicBezTo>
                  <a:cubicBezTo>
                    <a:pt x="542" y="121"/>
                    <a:pt x="613" y="108"/>
                    <a:pt x="684" y="108"/>
                  </a:cubicBezTo>
                  <a:cubicBezTo>
                    <a:pt x="911" y="108"/>
                    <a:pt x="1131" y="247"/>
                    <a:pt x="1203" y="474"/>
                  </a:cubicBezTo>
                  <a:cubicBezTo>
                    <a:pt x="1207" y="478"/>
                    <a:pt x="1209" y="479"/>
                    <a:pt x="1211" y="479"/>
                  </a:cubicBezTo>
                  <a:cubicBezTo>
                    <a:pt x="1216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73" y="82"/>
                  </a:cubicBezTo>
                  <a:cubicBezTo>
                    <a:pt x="878" y="30"/>
                    <a:pt x="772" y="1"/>
                    <a:pt x="6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77"/>
            <p:cNvSpPr/>
            <p:nvPr/>
          </p:nvSpPr>
          <p:spPr>
            <a:xfrm>
              <a:off x="2351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88" y="1"/>
                    <a:pt x="0" y="176"/>
                    <a:pt x="0" y="406"/>
                  </a:cubicBezTo>
                  <a:cubicBezTo>
                    <a:pt x="0" y="623"/>
                    <a:pt x="188" y="811"/>
                    <a:pt x="405" y="811"/>
                  </a:cubicBezTo>
                  <a:cubicBezTo>
                    <a:pt x="632" y="811"/>
                    <a:pt x="810" y="623"/>
                    <a:pt x="810" y="406"/>
                  </a:cubicBezTo>
                  <a:cubicBezTo>
                    <a:pt x="810" y="176"/>
                    <a:pt x="632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77"/>
            <p:cNvSpPr/>
            <p:nvPr/>
          </p:nvSpPr>
          <p:spPr>
            <a:xfrm>
              <a:off x="2363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77"/>
            <p:cNvSpPr/>
            <p:nvPr/>
          </p:nvSpPr>
          <p:spPr>
            <a:xfrm>
              <a:off x="2631173" y="1664749"/>
              <a:ext cx="100000" cy="52444"/>
            </a:xfrm>
            <a:custGeom>
              <a:avLst/>
              <a:gdLst/>
              <a:ahLst/>
              <a:cxnLst/>
              <a:rect l="l" t="t" r="r" b="b"/>
              <a:pathLst>
                <a:path w="675" h="354" extrusionOk="0">
                  <a:moveTo>
                    <a:pt x="121" y="1"/>
                  </a:moveTo>
                  <a:cubicBezTo>
                    <a:pt x="95" y="1"/>
                    <a:pt x="69" y="1"/>
                    <a:pt x="56" y="14"/>
                  </a:cubicBezTo>
                  <a:cubicBezTo>
                    <a:pt x="27" y="30"/>
                    <a:pt x="14" y="56"/>
                    <a:pt x="1" y="82"/>
                  </a:cubicBezTo>
                  <a:cubicBezTo>
                    <a:pt x="1" y="137"/>
                    <a:pt x="40" y="163"/>
                    <a:pt x="95" y="176"/>
                  </a:cubicBezTo>
                  <a:cubicBezTo>
                    <a:pt x="137" y="176"/>
                    <a:pt x="163" y="192"/>
                    <a:pt x="202" y="192"/>
                  </a:cubicBezTo>
                  <a:cubicBezTo>
                    <a:pt x="231" y="192"/>
                    <a:pt x="257" y="205"/>
                    <a:pt x="283" y="205"/>
                  </a:cubicBezTo>
                  <a:cubicBezTo>
                    <a:pt x="364" y="218"/>
                    <a:pt x="461" y="257"/>
                    <a:pt x="526" y="299"/>
                  </a:cubicBezTo>
                  <a:cubicBezTo>
                    <a:pt x="568" y="312"/>
                    <a:pt x="594" y="338"/>
                    <a:pt x="636" y="354"/>
                  </a:cubicBezTo>
                  <a:cubicBezTo>
                    <a:pt x="649" y="354"/>
                    <a:pt x="662" y="354"/>
                    <a:pt x="675" y="338"/>
                  </a:cubicBezTo>
                  <a:lnTo>
                    <a:pt x="675" y="312"/>
                  </a:lnTo>
                  <a:cubicBezTo>
                    <a:pt x="662" y="257"/>
                    <a:pt x="636" y="231"/>
                    <a:pt x="607" y="192"/>
                  </a:cubicBezTo>
                  <a:cubicBezTo>
                    <a:pt x="568" y="150"/>
                    <a:pt x="513" y="111"/>
                    <a:pt x="461" y="82"/>
                  </a:cubicBezTo>
                  <a:cubicBezTo>
                    <a:pt x="364" y="30"/>
                    <a:pt x="244" y="1"/>
                    <a:pt x="12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77"/>
            <p:cNvSpPr/>
            <p:nvPr/>
          </p:nvSpPr>
          <p:spPr>
            <a:xfrm>
              <a:off x="2357098" y="1668156"/>
              <a:ext cx="102370" cy="44741"/>
            </a:xfrm>
            <a:custGeom>
              <a:avLst/>
              <a:gdLst/>
              <a:ahLst/>
              <a:cxnLst/>
              <a:rect l="l" t="t" r="r" b="b"/>
              <a:pathLst>
                <a:path w="691" h="302" extrusionOk="0">
                  <a:moveTo>
                    <a:pt x="505" y="1"/>
                  </a:moveTo>
                  <a:cubicBezTo>
                    <a:pt x="414" y="1"/>
                    <a:pt x="324" y="20"/>
                    <a:pt x="244" y="59"/>
                  </a:cubicBezTo>
                  <a:cubicBezTo>
                    <a:pt x="189" y="88"/>
                    <a:pt x="124" y="114"/>
                    <a:pt x="82" y="153"/>
                  </a:cubicBezTo>
                  <a:cubicBezTo>
                    <a:pt x="56" y="195"/>
                    <a:pt x="27" y="221"/>
                    <a:pt x="14" y="263"/>
                  </a:cubicBezTo>
                  <a:cubicBezTo>
                    <a:pt x="1" y="276"/>
                    <a:pt x="14" y="289"/>
                    <a:pt x="14" y="289"/>
                  </a:cubicBezTo>
                  <a:cubicBezTo>
                    <a:pt x="14" y="302"/>
                    <a:pt x="43" y="302"/>
                    <a:pt x="56" y="302"/>
                  </a:cubicBezTo>
                  <a:cubicBezTo>
                    <a:pt x="95" y="302"/>
                    <a:pt x="124" y="289"/>
                    <a:pt x="150" y="263"/>
                  </a:cubicBezTo>
                  <a:cubicBezTo>
                    <a:pt x="231" y="221"/>
                    <a:pt x="325" y="208"/>
                    <a:pt x="406" y="195"/>
                  </a:cubicBezTo>
                  <a:cubicBezTo>
                    <a:pt x="432" y="195"/>
                    <a:pt x="461" y="182"/>
                    <a:pt x="487" y="182"/>
                  </a:cubicBezTo>
                  <a:lnTo>
                    <a:pt x="594" y="182"/>
                  </a:lnTo>
                  <a:cubicBezTo>
                    <a:pt x="649" y="169"/>
                    <a:pt x="691" y="153"/>
                    <a:pt x="691" y="101"/>
                  </a:cubicBezTo>
                  <a:cubicBezTo>
                    <a:pt x="691" y="72"/>
                    <a:pt x="675" y="33"/>
                    <a:pt x="649" y="20"/>
                  </a:cubicBezTo>
                  <a:cubicBezTo>
                    <a:pt x="636" y="7"/>
                    <a:pt x="610" y="7"/>
                    <a:pt x="594" y="7"/>
                  </a:cubicBezTo>
                  <a:cubicBezTo>
                    <a:pt x="564" y="3"/>
                    <a:pt x="534" y="1"/>
                    <a:pt x="50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77"/>
            <p:cNvSpPr/>
            <p:nvPr/>
          </p:nvSpPr>
          <p:spPr>
            <a:xfrm>
              <a:off x="2771469" y="1466971"/>
              <a:ext cx="37926" cy="96148"/>
            </a:xfrm>
            <a:custGeom>
              <a:avLst/>
              <a:gdLst/>
              <a:ahLst/>
              <a:cxnLst/>
              <a:rect l="l" t="t" r="r" b="b"/>
              <a:pathLst>
                <a:path w="256" h="649" extrusionOk="0">
                  <a:moveTo>
                    <a:pt x="94" y="1"/>
                  </a:moveTo>
                  <a:cubicBezTo>
                    <a:pt x="81" y="1"/>
                    <a:pt x="81" y="14"/>
                    <a:pt x="94" y="14"/>
                  </a:cubicBezTo>
                  <a:cubicBezTo>
                    <a:pt x="175" y="82"/>
                    <a:pt x="175" y="257"/>
                    <a:pt x="162" y="338"/>
                  </a:cubicBezTo>
                  <a:cubicBezTo>
                    <a:pt x="162" y="432"/>
                    <a:pt x="120" y="487"/>
                    <a:pt x="52" y="555"/>
                  </a:cubicBezTo>
                  <a:cubicBezTo>
                    <a:pt x="26" y="581"/>
                    <a:pt x="26" y="581"/>
                    <a:pt x="13" y="620"/>
                  </a:cubicBezTo>
                  <a:cubicBezTo>
                    <a:pt x="0" y="636"/>
                    <a:pt x="26" y="649"/>
                    <a:pt x="52" y="649"/>
                  </a:cubicBezTo>
                  <a:cubicBezTo>
                    <a:pt x="214" y="594"/>
                    <a:pt x="256" y="364"/>
                    <a:pt x="227" y="215"/>
                  </a:cubicBezTo>
                  <a:cubicBezTo>
                    <a:pt x="214" y="150"/>
                    <a:pt x="175" y="14"/>
                    <a:pt x="9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77"/>
            <p:cNvSpPr/>
            <p:nvPr/>
          </p:nvSpPr>
          <p:spPr>
            <a:xfrm>
              <a:off x="2775173" y="1537638"/>
              <a:ext cx="70222" cy="25185"/>
            </a:xfrm>
            <a:custGeom>
              <a:avLst/>
              <a:gdLst/>
              <a:ahLst/>
              <a:cxnLst/>
              <a:rect l="l" t="t" r="r" b="b"/>
              <a:pathLst>
                <a:path w="474" h="170" extrusionOk="0">
                  <a:moveTo>
                    <a:pt x="310" y="0"/>
                  </a:moveTo>
                  <a:cubicBezTo>
                    <a:pt x="203" y="0"/>
                    <a:pt x="80" y="43"/>
                    <a:pt x="40" y="91"/>
                  </a:cubicBezTo>
                  <a:cubicBezTo>
                    <a:pt x="27" y="104"/>
                    <a:pt x="1" y="130"/>
                    <a:pt x="14" y="143"/>
                  </a:cubicBezTo>
                  <a:cubicBezTo>
                    <a:pt x="18" y="162"/>
                    <a:pt x="31" y="170"/>
                    <a:pt x="47" y="170"/>
                  </a:cubicBezTo>
                  <a:cubicBezTo>
                    <a:pt x="89" y="170"/>
                    <a:pt x="154" y="126"/>
                    <a:pt x="163" y="117"/>
                  </a:cubicBezTo>
                  <a:cubicBezTo>
                    <a:pt x="219" y="99"/>
                    <a:pt x="308" y="73"/>
                    <a:pt x="380" y="73"/>
                  </a:cubicBezTo>
                  <a:cubicBezTo>
                    <a:pt x="412" y="73"/>
                    <a:pt x="440" y="78"/>
                    <a:pt x="461" y="91"/>
                  </a:cubicBezTo>
                  <a:cubicBezTo>
                    <a:pt x="474" y="91"/>
                    <a:pt x="474" y="91"/>
                    <a:pt x="474" y="78"/>
                  </a:cubicBezTo>
                  <a:cubicBezTo>
                    <a:pt x="451" y="22"/>
                    <a:pt x="385" y="0"/>
                    <a:pt x="31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77"/>
            <p:cNvSpPr/>
            <p:nvPr/>
          </p:nvSpPr>
          <p:spPr>
            <a:xfrm>
              <a:off x="2807469" y="1741194"/>
              <a:ext cx="147851" cy="190814"/>
            </a:xfrm>
            <a:custGeom>
              <a:avLst/>
              <a:gdLst/>
              <a:ahLst/>
              <a:cxnLst/>
              <a:rect l="l" t="t" r="r" b="b"/>
              <a:pathLst>
                <a:path w="998" h="1288" extrusionOk="0">
                  <a:moveTo>
                    <a:pt x="478" y="1"/>
                  </a:moveTo>
                  <a:cubicBezTo>
                    <a:pt x="241" y="1"/>
                    <a:pt x="43" y="208"/>
                    <a:pt x="0" y="376"/>
                  </a:cubicBezTo>
                  <a:lnTo>
                    <a:pt x="26" y="1160"/>
                  </a:lnTo>
                  <a:cubicBezTo>
                    <a:pt x="89" y="1247"/>
                    <a:pt x="188" y="1287"/>
                    <a:pt x="298" y="1287"/>
                  </a:cubicBezTo>
                  <a:cubicBezTo>
                    <a:pt x="494" y="1287"/>
                    <a:pt x="724" y="1159"/>
                    <a:pt x="836" y="943"/>
                  </a:cubicBezTo>
                  <a:cubicBezTo>
                    <a:pt x="998" y="606"/>
                    <a:pt x="930" y="146"/>
                    <a:pt x="619" y="26"/>
                  </a:cubicBezTo>
                  <a:cubicBezTo>
                    <a:pt x="571" y="8"/>
                    <a:pt x="524" y="1"/>
                    <a:pt x="47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77"/>
            <p:cNvSpPr/>
            <p:nvPr/>
          </p:nvSpPr>
          <p:spPr>
            <a:xfrm>
              <a:off x="2803469" y="1797786"/>
              <a:ext cx="121925" cy="76000"/>
            </a:xfrm>
            <a:custGeom>
              <a:avLst/>
              <a:gdLst/>
              <a:ahLst/>
              <a:cxnLst/>
              <a:rect l="l" t="t" r="r" b="b"/>
              <a:pathLst>
                <a:path w="823" h="513" extrusionOk="0">
                  <a:moveTo>
                    <a:pt x="371" y="0"/>
                  </a:moveTo>
                  <a:cubicBezTo>
                    <a:pt x="216" y="0"/>
                    <a:pt x="61" y="69"/>
                    <a:pt x="11" y="224"/>
                  </a:cubicBezTo>
                  <a:cubicBezTo>
                    <a:pt x="1" y="234"/>
                    <a:pt x="17" y="255"/>
                    <a:pt x="30" y="255"/>
                  </a:cubicBezTo>
                  <a:cubicBezTo>
                    <a:pt x="34" y="255"/>
                    <a:pt x="37" y="253"/>
                    <a:pt x="40" y="250"/>
                  </a:cubicBezTo>
                  <a:cubicBezTo>
                    <a:pt x="92" y="211"/>
                    <a:pt x="134" y="156"/>
                    <a:pt x="189" y="130"/>
                  </a:cubicBezTo>
                  <a:cubicBezTo>
                    <a:pt x="238" y="98"/>
                    <a:pt x="289" y="83"/>
                    <a:pt x="345" y="83"/>
                  </a:cubicBezTo>
                  <a:cubicBezTo>
                    <a:pt x="364" y="83"/>
                    <a:pt x="383" y="85"/>
                    <a:pt x="403" y="88"/>
                  </a:cubicBezTo>
                  <a:cubicBezTo>
                    <a:pt x="432" y="130"/>
                    <a:pt x="458" y="169"/>
                    <a:pt x="458" y="237"/>
                  </a:cubicBezTo>
                  <a:cubicBezTo>
                    <a:pt x="445" y="305"/>
                    <a:pt x="416" y="373"/>
                    <a:pt x="377" y="412"/>
                  </a:cubicBezTo>
                  <a:cubicBezTo>
                    <a:pt x="351" y="454"/>
                    <a:pt x="296" y="467"/>
                    <a:pt x="254" y="493"/>
                  </a:cubicBezTo>
                  <a:cubicBezTo>
                    <a:pt x="254" y="493"/>
                    <a:pt x="241" y="493"/>
                    <a:pt x="254" y="509"/>
                  </a:cubicBezTo>
                  <a:cubicBezTo>
                    <a:pt x="266" y="512"/>
                    <a:pt x="279" y="513"/>
                    <a:pt x="291" y="513"/>
                  </a:cubicBezTo>
                  <a:cubicBezTo>
                    <a:pt x="462" y="513"/>
                    <a:pt x="574" y="268"/>
                    <a:pt x="526" y="117"/>
                  </a:cubicBezTo>
                  <a:lnTo>
                    <a:pt x="526" y="117"/>
                  </a:lnTo>
                  <a:cubicBezTo>
                    <a:pt x="633" y="169"/>
                    <a:pt x="727" y="266"/>
                    <a:pt x="714" y="386"/>
                  </a:cubicBezTo>
                  <a:cubicBezTo>
                    <a:pt x="714" y="390"/>
                    <a:pt x="715" y="392"/>
                    <a:pt x="717" y="392"/>
                  </a:cubicBezTo>
                  <a:cubicBezTo>
                    <a:pt x="721" y="392"/>
                    <a:pt x="727" y="386"/>
                    <a:pt x="727" y="386"/>
                  </a:cubicBezTo>
                  <a:cubicBezTo>
                    <a:pt x="823" y="146"/>
                    <a:pt x="597" y="0"/>
                    <a:pt x="371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77"/>
            <p:cNvSpPr/>
            <p:nvPr/>
          </p:nvSpPr>
          <p:spPr>
            <a:xfrm>
              <a:off x="2789099" y="1742971"/>
              <a:ext cx="76000" cy="102814"/>
            </a:xfrm>
            <a:custGeom>
              <a:avLst/>
              <a:gdLst/>
              <a:ahLst/>
              <a:cxnLst/>
              <a:rect l="l" t="t" r="r" b="b"/>
              <a:pathLst>
                <a:path w="513" h="694" extrusionOk="0">
                  <a:moveTo>
                    <a:pt x="513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5" y="687"/>
                    <a:pt x="79" y="693"/>
                    <a:pt x="95" y="693"/>
                  </a:cubicBezTo>
                  <a:cubicBezTo>
                    <a:pt x="205" y="693"/>
                    <a:pt x="457" y="434"/>
                    <a:pt x="51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77"/>
            <p:cNvSpPr/>
            <p:nvPr/>
          </p:nvSpPr>
          <p:spPr>
            <a:xfrm>
              <a:off x="2315469" y="2562825"/>
              <a:ext cx="517924" cy="128296"/>
            </a:xfrm>
            <a:custGeom>
              <a:avLst/>
              <a:gdLst/>
              <a:ahLst/>
              <a:cxnLst/>
              <a:rect l="l" t="t" r="r" b="b"/>
              <a:pathLst>
                <a:path w="3496" h="866" extrusionOk="0">
                  <a:moveTo>
                    <a:pt x="418" y="1"/>
                  </a:moveTo>
                  <a:lnTo>
                    <a:pt x="0" y="500"/>
                  </a:lnTo>
                  <a:cubicBezTo>
                    <a:pt x="0" y="500"/>
                    <a:pt x="295" y="866"/>
                    <a:pt x="1740" y="866"/>
                  </a:cubicBezTo>
                  <a:cubicBezTo>
                    <a:pt x="3198" y="866"/>
                    <a:pt x="3496" y="500"/>
                    <a:pt x="3496" y="500"/>
                  </a:cubicBezTo>
                  <a:lnTo>
                    <a:pt x="3078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77"/>
            <p:cNvSpPr/>
            <p:nvPr/>
          </p:nvSpPr>
          <p:spPr>
            <a:xfrm>
              <a:off x="2377246" y="2162972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189"/>
                    <a:pt x="500" y="406"/>
                    <a:pt x="312" y="1012"/>
                  </a:cubicBezTo>
                  <a:cubicBezTo>
                    <a:pt x="69" y="1822"/>
                    <a:pt x="1" y="2700"/>
                    <a:pt x="1" y="2700"/>
                  </a:cubicBezTo>
                  <a:cubicBezTo>
                    <a:pt x="1" y="2700"/>
                    <a:pt x="513" y="2875"/>
                    <a:pt x="1323" y="2875"/>
                  </a:cubicBezTo>
                  <a:cubicBezTo>
                    <a:pt x="2146" y="2875"/>
                    <a:pt x="2661" y="2700"/>
                    <a:pt x="2661" y="2700"/>
                  </a:cubicBezTo>
                  <a:cubicBezTo>
                    <a:pt x="2661" y="2700"/>
                    <a:pt x="2593" y="1822"/>
                    <a:pt x="2337" y="1012"/>
                  </a:cubicBezTo>
                  <a:cubicBezTo>
                    <a:pt x="2159" y="406"/>
                    <a:pt x="1932" y="189"/>
                    <a:pt x="1864" y="1"/>
                  </a:cubicBezTo>
                  <a:cubicBezTo>
                    <a:pt x="1864" y="1"/>
                    <a:pt x="1770" y="231"/>
                    <a:pt x="1323" y="231"/>
                  </a:cubicBezTo>
                  <a:cubicBezTo>
                    <a:pt x="879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77"/>
            <p:cNvSpPr/>
            <p:nvPr/>
          </p:nvSpPr>
          <p:spPr>
            <a:xfrm>
              <a:off x="2459469" y="2146676"/>
              <a:ext cx="113777" cy="77333"/>
            </a:xfrm>
            <a:custGeom>
              <a:avLst/>
              <a:gdLst/>
              <a:ahLst/>
              <a:cxnLst/>
              <a:rect l="l" t="t" r="r" b="b"/>
              <a:pathLst>
                <a:path w="768" h="522" extrusionOk="0">
                  <a:moveTo>
                    <a:pt x="256" y="1"/>
                  </a:moveTo>
                  <a:cubicBezTo>
                    <a:pt x="256" y="1"/>
                    <a:pt x="0" y="82"/>
                    <a:pt x="13" y="286"/>
                  </a:cubicBezTo>
                  <a:cubicBezTo>
                    <a:pt x="21" y="401"/>
                    <a:pt x="170" y="521"/>
                    <a:pt x="365" y="521"/>
                  </a:cubicBezTo>
                  <a:cubicBezTo>
                    <a:pt x="489" y="521"/>
                    <a:pt x="632" y="472"/>
                    <a:pt x="768" y="341"/>
                  </a:cubicBezTo>
                  <a:lnTo>
                    <a:pt x="25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77"/>
            <p:cNvSpPr/>
            <p:nvPr/>
          </p:nvSpPr>
          <p:spPr>
            <a:xfrm>
              <a:off x="2573098" y="2146676"/>
              <a:ext cx="116296" cy="77333"/>
            </a:xfrm>
            <a:custGeom>
              <a:avLst/>
              <a:gdLst/>
              <a:ahLst/>
              <a:cxnLst/>
              <a:rect l="l" t="t" r="r" b="b"/>
              <a:pathLst>
                <a:path w="785" h="522" extrusionOk="0">
                  <a:moveTo>
                    <a:pt x="513" y="1"/>
                  </a:moveTo>
                  <a:lnTo>
                    <a:pt x="1" y="341"/>
                  </a:lnTo>
                  <a:cubicBezTo>
                    <a:pt x="137" y="472"/>
                    <a:pt x="280" y="521"/>
                    <a:pt x="405" y="521"/>
                  </a:cubicBezTo>
                  <a:cubicBezTo>
                    <a:pt x="601" y="521"/>
                    <a:pt x="754" y="401"/>
                    <a:pt x="772" y="286"/>
                  </a:cubicBezTo>
                  <a:cubicBezTo>
                    <a:pt x="785" y="82"/>
                    <a:pt x="513" y="1"/>
                    <a:pt x="513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83" name="Google Shape;3383;p77"/>
          <p:cNvGrpSpPr/>
          <p:nvPr/>
        </p:nvGrpSpPr>
        <p:grpSpPr>
          <a:xfrm>
            <a:off x="3652752" y="3617971"/>
            <a:ext cx="753777" cy="1369311"/>
            <a:chOff x="3337247" y="3072011"/>
            <a:chExt cx="814221" cy="1479114"/>
          </a:xfrm>
        </p:grpSpPr>
        <p:sp>
          <p:nvSpPr>
            <p:cNvPr id="3384" name="Google Shape;3384;p77"/>
            <p:cNvSpPr/>
            <p:nvPr/>
          </p:nvSpPr>
          <p:spPr>
            <a:xfrm>
              <a:off x="3841247" y="3094678"/>
              <a:ext cx="26074" cy="68296"/>
            </a:xfrm>
            <a:custGeom>
              <a:avLst/>
              <a:gdLst/>
              <a:ahLst/>
              <a:cxnLst/>
              <a:rect l="l" t="t" r="r" b="b"/>
              <a:pathLst>
                <a:path w="176" h="461" extrusionOk="0">
                  <a:moveTo>
                    <a:pt x="163" y="1"/>
                  </a:moveTo>
                  <a:cubicBezTo>
                    <a:pt x="14" y="17"/>
                    <a:pt x="1" y="341"/>
                    <a:pt x="53" y="422"/>
                  </a:cubicBezTo>
                  <a:cubicBezTo>
                    <a:pt x="69" y="435"/>
                    <a:pt x="82" y="461"/>
                    <a:pt x="108" y="461"/>
                  </a:cubicBezTo>
                  <a:cubicBezTo>
                    <a:pt x="163" y="461"/>
                    <a:pt x="121" y="341"/>
                    <a:pt x="121" y="312"/>
                  </a:cubicBezTo>
                  <a:cubicBezTo>
                    <a:pt x="108" y="231"/>
                    <a:pt x="121" y="69"/>
                    <a:pt x="176" y="17"/>
                  </a:cubicBezTo>
                  <a:cubicBezTo>
                    <a:pt x="176" y="17"/>
                    <a:pt x="176" y="1"/>
                    <a:pt x="163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77"/>
            <p:cNvSpPr/>
            <p:nvPr/>
          </p:nvSpPr>
          <p:spPr>
            <a:xfrm>
              <a:off x="3833099" y="3072011"/>
              <a:ext cx="318369" cy="241629"/>
            </a:xfrm>
            <a:custGeom>
              <a:avLst/>
              <a:gdLst/>
              <a:ahLst/>
              <a:cxnLst/>
              <a:rect l="l" t="t" r="r" b="b"/>
              <a:pathLst>
                <a:path w="2149" h="1631" extrusionOk="0">
                  <a:moveTo>
                    <a:pt x="868" y="1"/>
                  </a:moveTo>
                  <a:cubicBezTo>
                    <a:pt x="609" y="1"/>
                    <a:pt x="378" y="103"/>
                    <a:pt x="244" y="303"/>
                  </a:cubicBezTo>
                  <a:cubicBezTo>
                    <a:pt x="1" y="656"/>
                    <a:pt x="299" y="1032"/>
                    <a:pt x="756" y="1343"/>
                  </a:cubicBezTo>
                  <a:cubicBezTo>
                    <a:pt x="1020" y="1514"/>
                    <a:pt x="1283" y="1630"/>
                    <a:pt x="1506" y="1630"/>
                  </a:cubicBezTo>
                  <a:cubicBezTo>
                    <a:pt x="1672" y="1630"/>
                    <a:pt x="1815" y="1566"/>
                    <a:pt x="1919" y="1411"/>
                  </a:cubicBezTo>
                  <a:cubicBezTo>
                    <a:pt x="2149" y="1045"/>
                    <a:pt x="1971" y="507"/>
                    <a:pt x="1514" y="209"/>
                  </a:cubicBezTo>
                  <a:cubicBezTo>
                    <a:pt x="1307" y="69"/>
                    <a:pt x="1079" y="1"/>
                    <a:pt x="868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77"/>
            <p:cNvSpPr/>
            <p:nvPr/>
          </p:nvSpPr>
          <p:spPr>
            <a:xfrm>
              <a:off x="3375173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973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2" y="749"/>
                    <a:pt x="879" y="911"/>
                    <a:pt x="743" y="1073"/>
                  </a:cubicBezTo>
                  <a:cubicBezTo>
                    <a:pt x="636" y="1193"/>
                    <a:pt x="542" y="1316"/>
                    <a:pt x="445" y="1452"/>
                  </a:cubicBezTo>
                  <a:cubicBezTo>
                    <a:pt x="406" y="1491"/>
                    <a:pt x="380" y="1546"/>
                    <a:pt x="325" y="1585"/>
                  </a:cubicBezTo>
                  <a:cubicBezTo>
                    <a:pt x="283" y="1627"/>
                    <a:pt x="218" y="1640"/>
                    <a:pt x="150" y="1653"/>
                  </a:cubicBezTo>
                  <a:cubicBezTo>
                    <a:pt x="108" y="1666"/>
                    <a:pt x="69" y="1666"/>
                    <a:pt x="27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69" y="1806"/>
                    <a:pt x="84" y="1808"/>
                    <a:pt x="99" y="1808"/>
                  </a:cubicBezTo>
                  <a:cubicBezTo>
                    <a:pt x="130" y="1808"/>
                    <a:pt x="163" y="1802"/>
                    <a:pt x="189" y="1802"/>
                  </a:cubicBezTo>
                  <a:cubicBezTo>
                    <a:pt x="202" y="1802"/>
                    <a:pt x="218" y="1815"/>
                    <a:pt x="218" y="1815"/>
                  </a:cubicBezTo>
                  <a:lnTo>
                    <a:pt x="218" y="1841"/>
                  </a:lnTo>
                  <a:cubicBezTo>
                    <a:pt x="176" y="1883"/>
                    <a:pt x="163" y="1909"/>
                    <a:pt x="150" y="1938"/>
                  </a:cubicBezTo>
                  <a:cubicBezTo>
                    <a:pt x="121" y="1977"/>
                    <a:pt x="27" y="2071"/>
                    <a:pt x="69" y="2126"/>
                  </a:cubicBezTo>
                  <a:cubicBezTo>
                    <a:pt x="78" y="2135"/>
                    <a:pt x="100" y="2144"/>
                    <a:pt x="118" y="2144"/>
                  </a:cubicBezTo>
                  <a:cubicBezTo>
                    <a:pt x="126" y="2144"/>
                    <a:pt x="132" y="2143"/>
                    <a:pt x="137" y="2139"/>
                  </a:cubicBezTo>
                  <a:cubicBezTo>
                    <a:pt x="176" y="2126"/>
                    <a:pt x="202" y="2113"/>
                    <a:pt x="231" y="2084"/>
                  </a:cubicBezTo>
                  <a:cubicBezTo>
                    <a:pt x="244" y="2071"/>
                    <a:pt x="257" y="2058"/>
                    <a:pt x="257" y="2045"/>
                  </a:cubicBezTo>
                  <a:cubicBezTo>
                    <a:pt x="270" y="2045"/>
                    <a:pt x="283" y="2019"/>
                    <a:pt x="299" y="2019"/>
                  </a:cubicBezTo>
                  <a:cubicBezTo>
                    <a:pt x="312" y="2019"/>
                    <a:pt x="312" y="2045"/>
                    <a:pt x="312" y="2045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3" y="2126"/>
                    <a:pt x="257" y="2152"/>
                    <a:pt x="244" y="2194"/>
                  </a:cubicBezTo>
                  <a:cubicBezTo>
                    <a:pt x="231" y="2220"/>
                    <a:pt x="218" y="2233"/>
                    <a:pt x="218" y="2262"/>
                  </a:cubicBezTo>
                  <a:cubicBezTo>
                    <a:pt x="218" y="2275"/>
                    <a:pt x="218" y="2301"/>
                    <a:pt x="231" y="2301"/>
                  </a:cubicBezTo>
                  <a:cubicBezTo>
                    <a:pt x="244" y="2314"/>
                    <a:pt x="257" y="2314"/>
                    <a:pt x="270" y="2314"/>
                  </a:cubicBezTo>
                  <a:cubicBezTo>
                    <a:pt x="278" y="2317"/>
                    <a:pt x="285" y="2319"/>
                    <a:pt x="292" y="2319"/>
                  </a:cubicBezTo>
                  <a:cubicBezTo>
                    <a:pt x="312" y="2319"/>
                    <a:pt x="328" y="2307"/>
                    <a:pt x="338" y="2288"/>
                  </a:cubicBezTo>
                  <a:cubicBezTo>
                    <a:pt x="364" y="2275"/>
                    <a:pt x="393" y="2246"/>
                    <a:pt x="406" y="2220"/>
                  </a:cubicBezTo>
                  <a:cubicBezTo>
                    <a:pt x="432" y="2194"/>
                    <a:pt x="445" y="2165"/>
                    <a:pt x="474" y="2139"/>
                  </a:cubicBezTo>
                  <a:cubicBezTo>
                    <a:pt x="474" y="2126"/>
                    <a:pt x="487" y="2126"/>
                    <a:pt x="487" y="2126"/>
                  </a:cubicBezTo>
                  <a:cubicBezTo>
                    <a:pt x="500" y="2126"/>
                    <a:pt x="500" y="2126"/>
                    <a:pt x="513" y="2139"/>
                  </a:cubicBezTo>
                  <a:lnTo>
                    <a:pt x="513" y="2165"/>
                  </a:lnTo>
                  <a:cubicBezTo>
                    <a:pt x="500" y="2181"/>
                    <a:pt x="500" y="2207"/>
                    <a:pt x="487" y="2220"/>
                  </a:cubicBezTo>
                  <a:cubicBezTo>
                    <a:pt x="474" y="2246"/>
                    <a:pt x="474" y="2262"/>
                    <a:pt x="461" y="2288"/>
                  </a:cubicBezTo>
                  <a:cubicBezTo>
                    <a:pt x="461" y="2314"/>
                    <a:pt x="445" y="2327"/>
                    <a:pt x="461" y="2356"/>
                  </a:cubicBezTo>
                  <a:cubicBezTo>
                    <a:pt x="469" y="2381"/>
                    <a:pt x="494" y="2395"/>
                    <a:pt x="522" y="2395"/>
                  </a:cubicBezTo>
                  <a:cubicBezTo>
                    <a:pt x="537" y="2395"/>
                    <a:pt x="553" y="2391"/>
                    <a:pt x="568" y="2382"/>
                  </a:cubicBezTo>
                  <a:cubicBezTo>
                    <a:pt x="594" y="2356"/>
                    <a:pt x="675" y="2207"/>
                    <a:pt x="688" y="2181"/>
                  </a:cubicBezTo>
                  <a:cubicBezTo>
                    <a:pt x="769" y="2032"/>
                    <a:pt x="866" y="1909"/>
                    <a:pt x="960" y="1776"/>
                  </a:cubicBezTo>
                  <a:cubicBezTo>
                    <a:pt x="1109" y="1559"/>
                    <a:pt x="1459" y="1154"/>
                    <a:pt x="1595" y="1031"/>
                  </a:cubicBezTo>
                  <a:lnTo>
                    <a:pt x="2065" y="20"/>
                  </a:lnTo>
                  <a:cubicBezTo>
                    <a:pt x="2038" y="8"/>
                    <a:pt x="2008" y="1"/>
                    <a:pt x="1973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77"/>
            <p:cNvSpPr/>
            <p:nvPr/>
          </p:nvSpPr>
          <p:spPr>
            <a:xfrm>
              <a:off x="3841247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94" y="1"/>
                  </a:moveTo>
                  <a:cubicBezTo>
                    <a:pt x="59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297" y="2032"/>
                    <a:pt x="1378" y="2181"/>
                  </a:cubicBezTo>
                  <a:cubicBezTo>
                    <a:pt x="1391" y="2207"/>
                    <a:pt x="1472" y="2356"/>
                    <a:pt x="1511" y="2382"/>
                  </a:cubicBezTo>
                  <a:cubicBezTo>
                    <a:pt x="1521" y="2391"/>
                    <a:pt x="1534" y="2395"/>
                    <a:pt x="1548" y="2395"/>
                  </a:cubicBezTo>
                  <a:cubicBezTo>
                    <a:pt x="1572" y="2395"/>
                    <a:pt x="1598" y="2381"/>
                    <a:pt x="1608" y="2356"/>
                  </a:cubicBezTo>
                  <a:cubicBezTo>
                    <a:pt x="1621" y="2327"/>
                    <a:pt x="1608" y="2314"/>
                    <a:pt x="1608" y="2288"/>
                  </a:cubicBezTo>
                  <a:cubicBezTo>
                    <a:pt x="1592" y="2262"/>
                    <a:pt x="1592" y="2246"/>
                    <a:pt x="1579" y="2220"/>
                  </a:cubicBezTo>
                  <a:cubicBezTo>
                    <a:pt x="1579" y="2207"/>
                    <a:pt x="1566" y="2181"/>
                    <a:pt x="1566" y="2165"/>
                  </a:cubicBezTo>
                  <a:cubicBezTo>
                    <a:pt x="1553" y="2152"/>
                    <a:pt x="1553" y="2152"/>
                    <a:pt x="1566" y="2139"/>
                  </a:cubicBezTo>
                  <a:cubicBezTo>
                    <a:pt x="1566" y="2126"/>
                    <a:pt x="1566" y="2126"/>
                    <a:pt x="1579" y="2126"/>
                  </a:cubicBezTo>
                  <a:cubicBezTo>
                    <a:pt x="1579" y="2126"/>
                    <a:pt x="1592" y="2126"/>
                    <a:pt x="1592" y="2139"/>
                  </a:cubicBezTo>
                  <a:cubicBezTo>
                    <a:pt x="1621" y="2165"/>
                    <a:pt x="1634" y="2194"/>
                    <a:pt x="1660" y="2220"/>
                  </a:cubicBezTo>
                  <a:cubicBezTo>
                    <a:pt x="1689" y="2246"/>
                    <a:pt x="1702" y="2275"/>
                    <a:pt x="1728" y="2288"/>
                  </a:cubicBezTo>
                  <a:cubicBezTo>
                    <a:pt x="1747" y="2307"/>
                    <a:pt x="1768" y="2319"/>
                    <a:pt x="1787" y="2319"/>
                  </a:cubicBezTo>
                  <a:cubicBezTo>
                    <a:pt x="1795" y="2319"/>
                    <a:pt x="1802" y="2317"/>
                    <a:pt x="1809" y="2314"/>
                  </a:cubicBezTo>
                  <a:cubicBezTo>
                    <a:pt x="1809" y="2314"/>
                    <a:pt x="1822" y="2314"/>
                    <a:pt x="1835" y="2301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33"/>
                    <a:pt x="1835" y="2220"/>
                    <a:pt x="1835" y="2194"/>
                  </a:cubicBezTo>
                  <a:cubicBezTo>
                    <a:pt x="1809" y="2152"/>
                    <a:pt x="1796" y="2126"/>
                    <a:pt x="1770" y="2084"/>
                  </a:cubicBezTo>
                  <a:cubicBezTo>
                    <a:pt x="1770" y="2071"/>
                    <a:pt x="1754" y="2058"/>
                    <a:pt x="1754" y="2045"/>
                  </a:cubicBezTo>
                  <a:cubicBezTo>
                    <a:pt x="1754" y="2045"/>
                    <a:pt x="1754" y="2019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5" y="2071"/>
                    <a:pt x="1851" y="2084"/>
                  </a:cubicBezTo>
                  <a:cubicBezTo>
                    <a:pt x="1864" y="2113"/>
                    <a:pt x="1903" y="2126"/>
                    <a:pt x="1932" y="2139"/>
                  </a:cubicBezTo>
                  <a:cubicBezTo>
                    <a:pt x="1936" y="2143"/>
                    <a:pt x="1942" y="2144"/>
                    <a:pt x="1949" y="2144"/>
                  </a:cubicBezTo>
                  <a:cubicBezTo>
                    <a:pt x="1965" y="2144"/>
                    <a:pt x="1988" y="2135"/>
                    <a:pt x="1997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83"/>
                    <a:pt x="1864" y="1841"/>
                  </a:cubicBezTo>
                  <a:cubicBezTo>
                    <a:pt x="1851" y="1841"/>
                    <a:pt x="1851" y="1828"/>
                    <a:pt x="1851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3" y="1802"/>
                    <a:pt x="1936" y="1808"/>
                    <a:pt x="1968" y="1808"/>
                  </a:cubicBezTo>
                  <a:cubicBezTo>
                    <a:pt x="1983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66"/>
                    <a:pt x="1958" y="1666"/>
                    <a:pt x="1916" y="1653"/>
                  </a:cubicBezTo>
                  <a:cubicBezTo>
                    <a:pt x="1851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21" y="1452"/>
                  </a:cubicBezTo>
                  <a:cubicBezTo>
                    <a:pt x="1527" y="1316"/>
                    <a:pt x="1430" y="1193"/>
                    <a:pt x="1323" y="1073"/>
                  </a:cubicBezTo>
                  <a:cubicBezTo>
                    <a:pt x="1187" y="911"/>
                    <a:pt x="1054" y="749"/>
                    <a:pt x="918" y="587"/>
                  </a:cubicBezTo>
                  <a:cubicBezTo>
                    <a:pt x="509" y="144"/>
                    <a:pt x="255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77"/>
            <p:cNvSpPr/>
            <p:nvPr/>
          </p:nvSpPr>
          <p:spPr>
            <a:xfrm>
              <a:off x="3565247" y="3769050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57"/>
                    <a:pt x="824" y="471"/>
                  </a:cubicBezTo>
                  <a:cubicBezTo>
                    <a:pt x="798" y="701"/>
                    <a:pt x="539" y="876"/>
                    <a:pt x="325" y="1579"/>
                  </a:cubicBezTo>
                  <a:cubicBezTo>
                    <a:pt x="69" y="2389"/>
                    <a:pt x="1" y="3280"/>
                    <a:pt x="1" y="3280"/>
                  </a:cubicBezTo>
                  <a:cubicBezTo>
                    <a:pt x="1" y="3280"/>
                    <a:pt x="513" y="3442"/>
                    <a:pt x="1323" y="3442"/>
                  </a:cubicBezTo>
                  <a:cubicBezTo>
                    <a:pt x="2146" y="3442"/>
                    <a:pt x="2661" y="3280"/>
                    <a:pt x="2661" y="3280"/>
                  </a:cubicBezTo>
                  <a:cubicBezTo>
                    <a:pt x="2661" y="3280"/>
                    <a:pt x="2593" y="2389"/>
                    <a:pt x="2337" y="1579"/>
                  </a:cubicBezTo>
                  <a:cubicBezTo>
                    <a:pt x="2120" y="876"/>
                    <a:pt x="1864" y="701"/>
                    <a:pt x="1835" y="471"/>
                  </a:cubicBezTo>
                  <a:cubicBezTo>
                    <a:pt x="1822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77"/>
            <p:cNvSpPr/>
            <p:nvPr/>
          </p:nvSpPr>
          <p:spPr>
            <a:xfrm>
              <a:off x="3337247" y="3129938"/>
              <a:ext cx="782071" cy="584738"/>
            </a:xfrm>
            <a:custGeom>
              <a:avLst/>
              <a:gdLst/>
              <a:ahLst/>
              <a:cxnLst/>
              <a:rect l="l" t="t" r="r" b="b"/>
              <a:pathLst>
                <a:path w="5279" h="3947" extrusionOk="0">
                  <a:moveTo>
                    <a:pt x="2573" y="0"/>
                  </a:moveTo>
                  <a:cubicBezTo>
                    <a:pt x="2073" y="0"/>
                    <a:pt x="1546" y="144"/>
                    <a:pt x="1122" y="508"/>
                  </a:cubicBezTo>
                  <a:cubicBezTo>
                    <a:pt x="1" y="1480"/>
                    <a:pt x="607" y="2977"/>
                    <a:pt x="837" y="3032"/>
                  </a:cubicBezTo>
                  <a:cubicBezTo>
                    <a:pt x="837" y="3032"/>
                    <a:pt x="2721" y="3946"/>
                    <a:pt x="3858" y="3946"/>
                  </a:cubicBezTo>
                  <a:cubicBezTo>
                    <a:pt x="4009" y="3946"/>
                    <a:pt x="4146" y="3930"/>
                    <a:pt x="4265" y="3894"/>
                  </a:cubicBezTo>
                  <a:cubicBezTo>
                    <a:pt x="5279" y="3586"/>
                    <a:pt x="5143" y="1788"/>
                    <a:pt x="4900" y="1331"/>
                  </a:cubicBezTo>
                  <a:cubicBezTo>
                    <a:pt x="4669" y="855"/>
                    <a:pt x="4363" y="832"/>
                    <a:pt x="4273" y="832"/>
                  </a:cubicBezTo>
                  <a:cubicBezTo>
                    <a:pt x="4263" y="832"/>
                    <a:pt x="4256" y="832"/>
                    <a:pt x="4252" y="832"/>
                  </a:cubicBezTo>
                  <a:cubicBezTo>
                    <a:pt x="4143" y="387"/>
                    <a:pt x="3394" y="0"/>
                    <a:pt x="2573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77"/>
            <p:cNvSpPr/>
            <p:nvPr/>
          </p:nvSpPr>
          <p:spPr>
            <a:xfrm>
              <a:off x="3687173" y="3769050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lnTo>
                    <a:pt x="299" y="406"/>
                  </a:lnTo>
                  <a:cubicBezTo>
                    <a:pt x="526" y="406"/>
                    <a:pt x="837" y="338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77"/>
            <p:cNvSpPr/>
            <p:nvPr/>
          </p:nvSpPr>
          <p:spPr>
            <a:xfrm>
              <a:off x="3507173" y="4214977"/>
              <a:ext cx="509924" cy="336147"/>
            </a:xfrm>
            <a:custGeom>
              <a:avLst/>
              <a:gdLst/>
              <a:ahLst/>
              <a:cxnLst/>
              <a:rect l="l" t="t" r="r" b="b"/>
              <a:pathLst>
                <a:path w="3442" h="2269" extrusionOk="0">
                  <a:moveTo>
                    <a:pt x="726" y="1"/>
                  </a:moveTo>
                  <a:cubicBezTo>
                    <a:pt x="536" y="1"/>
                    <a:pt x="393" y="68"/>
                    <a:pt x="393" y="270"/>
                  </a:cubicBezTo>
                  <a:cubicBezTo>
                    <a:pt x="393" y="863"/>
                    <a:pt x="526" y="1945"/>
                    <a:pt x="526" y="1945"/>
                  </a:cubicBezTo>
                  <a:cubicBezTo>
                    <a:pt x="526" y="1945"/>
                    <a:pt x="270" y="2026"/>
                    <a:pt x="137" y="2094"/>
                  </a:cubicBezTo>
                  <a:cubicBezTo>
                    <a:pt x="1" y="2175"/>
                    <a:pt x="40" y="2269"/>
                    <a:pt x="636" y="2269"/>
                  </a:cubicBezTo>
                  <a:lnTo>
                    <a:pt x="1485" y="2269"/>
                  </a:lnTo>
                  <a:lnTo>
                    <a:pt x="1621" y="730"/>
                  </a:lnTo>
                  <a:lnTo>
                    <a:pt x="1822" y="730"/>
                  </a:lnTo>
                  <a:lnTo>
                    <a:pt x="1958" y="2269"/>
                  </a:lnTo>
                  <a:lnTo>
                    <a:pt x="2823" y="2269"/>
                  </a:lnTo>
                  <a:cubicBezTo>
                    <a:pt x="3403" y="2269"/>
                    <a:pt x="3442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945"/>
                    <a:pt x="3053" y="863"/>
                    <a:pt x="3053" y="270"/>
                  </a:cubicBezTo>
                  <a:cubicBezTo>
                    <a:pt x="3053" y="68"/>
                    <a:pt x="2912" y="1"/>
                    <a:pt x="2724" y="1"/>
                  </a:cubicBezTo>
                  <a:cubicBezTo>
                    <a:pt x="2347" y="1"/>
                    <a:pt x="1783" y="270"/>
                    <a:pt x="1783" y="270"/>
                  </a:cubicBezTo>
                  <a:lnTo>
                    <a:pt x="1783" y="364"/>
                  </a:lnTo>
                  <a:lnTo>
                    <a:pt x="1660" y="364"/>
                  </a:lnTo>
                  <a:lnTo>
                    <a:pt x="1676" y="270"/>
                  </a:lnTo>
                  <a:cubicBezTo>
                    <a:pt x="1676" y="270"/>
                    <a:pt x="1106" y="1"/>
                    <a:pt x="726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77"/>
            <p:cNvSpPr/>
            <p:nvPr/>
          </p:nvSpPr>
          <p:spPr>
            <a:xfrm>
              <a:off x="3793247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1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77"/>
            <p:cNvSpPr/>
            <p:nvPr/>
          </p:nvSpPr>
          <p:spPr>
            <a:xfrm>
              <a:off x="35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6" y="1"/>
                  </a:moveTo>
                  <a:cubicBezTo>
                    <a:pt x="526" y="1"/>
                    <a:pt x="270" y="82"/>
                    <a:pt x="137" y="150"/>
                  </a:cubicBezTo>
                  <a:cubicBezTo>
                    <a:pt x="1" y="231"/>
                    <a:pt x="40" y="325"/>
                    <a:pt x="636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77"/>
            <p:cNvSpPr/>
            <p:nvPr/>
          </p:nvSpPr>
          <p:spPr>
            <a:xfrm>
              <a:off x="3449099" y="3250679"/>
              <a:ext cx="564146" cy="534368"/>
            </a:xfrm>
            <a:custGeom>
              <a:avLst/>
              <a:gdLst/>
              <a:ahLst/>
              <a:cxnLst/>
              <a:rect l="l" t="t" r="r" b="b"/>
              <a:pathLst>
                <a:path w="3808" h="3607" extrusionOk="0">
                  <a:moveTo>
                    <a:pt x="1906" y="1"/>
                  </a:moveTo>
                  <a:cubicBezTo>
                    <a:pt x="1297" y="1"/>
                    <a:pt x="448" y="205"/>
                    <a:pt x="218" y="1083"/>
                  </a:cubicBezTo>
                  <a:cubicBezTo>
                    <a:pt x="1" y="1961"/>
                    <a:pt x="27" y="2865"/>
                    <a:pt x="406" y="3202"/>
                  </a:cubicBezTo>
                  <a:cubicBezTo>
                    <a:pt x="772" y="3552"/>
                    <a:pt x="1378" y="3607"/>
                    <a:pt x="1906" y="3607"/>
                  </a:cubicBezTo>
                  <a:cubicBezTo>
                    <a:pt x="2418" y="3607"/>
                    <a:pt x="3024" y="3552"/>
                    <a:pt x="3403" y="3202"/>
                  </a:cubicBezTo>
                  <a:cubicBezTo>
                    <a:pt x="3769" y="2865"/>
                    <a:pt x="3808" y="1961"/>
                    <a:pt x="3591" y="1083"/>
                  </a:cubicBezTo>
                  <a:cubicBezTo>
                    <a:pt x="3364" y="205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77"/>
            <p:cNvSpPr/>
            <p:nvPr/>
          </p:nvSpPr>
          <p:spPr>
            <a:xfrm>
              <a:off x="3473099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68" y="756"/>
                    <a:pt x="743" y="581"/>
                    <a:pt x="743" y="377"/>
                  </a:cubicBezTo>
                  <a:cubicBezTo>
                    <a:pt x="743" y="176"/>
                    <a:pt x="568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77"/>
            <p:cNvSpPr/>
            <p:nvPr/>
          </p:nvSpPr>
          <p:spPr>
            <a:xfrm>
              <a:off x="3867173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4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4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77"/>
            <p:cNvSpPr/>
            <p:nvPr/>
          </p:nvSpPr>
          <p:spPr>
            <a:xfrm>
              <a:off x="3665099" y="3666828"/>
              <a:ext cx="135999" cy="52148"/>
            </a:xfrm>
            <a:custGeom>
              <a:avLst/>
              <a:gdLst/>
              <a:ahLst/>
              <a:cxnLst/>
              <a:rect l="l" t="t" r="r" b="b"/>
              <a:pathLst>
                <a:path w="918" h="352" extrusionOk="0">
                  <a:moveTo>
                    <a:pt x="918" y="1"/>
                  </a:moveTo>
                  <a:cubicBezTo>
                    <a:pt x="918" y="1"/>
                    <a:pt x="837" y="1"/>
                    <a:pt x="487" y="14"/>
                  </a:cubicBezTo>
                  <a:cubicBezTo>
                    <a:pt x="244" y="27"/>
                    <a:pt x="1" y="43"/>
                    <a:pt x="1" y="43"/>
                  </a:cubicBezTo>
                  <a:cubicBezTo>
                    <a:pt x="1" y="43"/>
                    <a:pt x="78" y="351"/>
                    <a:pt x="434" y="351"/>
                  </a:cubicBezTo>
                  <a:cubicBezTo>
                    <a:pt x="443" y="351"/>
                    <a:pt x="452" y="351"/>
                    <a:pt x="461" y="351"/>
                  </a:cubicBezTo>
                  <a:cubicBezTo>
                    <a:pt x="905" y="338"/>
                    <a:pt x="918" y="1"/>
                    <a:pt x="918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77"/>
            <p:cNvSpPr/>
            <p:nvPr/>
          </p:nvSpPr>
          <p:spPr>
            <a:xfrm>
              <a:off x="3691025" y="3694680"/>
              <a:ext cx="80296" cy="24148"/>
            </a:xfrm>
            <a:custGeom>
              <a:avLst/>
              <a:gdLst/>
              <a:ahLst/>
              <a:cxnLst/>
              <a:rect l="l" t="t" r="r" b="b"/>
              <a:pathLst>
                <a:path w="542" h="163" extrusionOk="0">
                  <a:moveTo>
                    <a:pt x="257" y="1"/>
                  </a:moveTo>
                  <a:cubicBezTo>
                    <a:pt x="150" y="1"/>
                    <a:pt x="69" y="30"/>
                    <a:pt x="1" y="82"/>
                  </a:cubicBezTo>
                  <a:cubicBezTo>
                    <a:pt x="69" y="137"/>
                    <a:pt x="163" y="163"/>
                    <a:pt x="286" y="163"/>
                  </a:cubicBezTo>
                  <a:cubicBezTo>
                    <a:pt x="393" y="163"/>
                    <a:pt x="474" y="137"/>
                    <a:pt x="542" y="111"/>
                  </a:cubicBezTo>
                  <a:cubicBezTo>
                    <a:pt x="474" y="43"/>
                    <a:pt x="367" y="1"/>
                    <a:pt x="257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77"/>
            <p:cNvSpPr/>
            <p:nvPr/>
          </p:nvSpPr>
          <p:spPr>
            <a:xfrm>
              <a:off x="3425099" y="3220901"/>
              <a:ext cx="612145" cy="243999"/>
            </a:xfrm>
            <a:custGeom>
              <a:avLst/>
              <a:gdLst/>
              <a:ahLst/>
              <a:cxnLst/>
              <a:rect l="l" t="t" r="r" b="b"/>
              <a:pathLst>
                <a:path w="4132" h="1647" extrusionOk="0">
                  <a:moveTo>
                    <a:pt x="2068" y="1"/>
                  </a:moveTo>
                  <a:cubicBezTo>
                    <a:pt x="1" y="1"/>
                    <a:pt x="205" y="1647"/>
                    <a:pt x="205" y="1647"/>
                  </a:cubicBezTo>
                  <a:cubicBezTo>
                    <a:pt x="879" y="1514"/>
                    <a:pt x="1284" y="1012"/>
                    <a:pt x="1459" y="756"/>
                  </a:cubicBezTo>
                  <a:lnTo>
                    <a:pt x="1459" y="756"/>
                  </a:lnTo>
                  <a:cubicBezTo>
                    <a:pt x="1433" y="973"/>
                    <a:pt x="1391" y="1365"/>
                    <a:pt x="1404" y="1433"/>
                  </a:cubicBezTo>
                  <a:cubicBezTo>
                    <a:pt x="1404" y="1485"/>
                    <a:pt x="1744" y="1498"/>
                    <a:pt x="2068" y="1498"/>
                  </a:cubicBezTo>
                  <a:cubicBezTo>
                    <a:pt x="2392" y="1498"/>
                    <a:pt x="2716" y="1485"/>
                    <a:pt x="2729" y="1433"/>
                  </a:cubicBezTo>
                  <a:cubicBezTo>
                    <a:pt x="2729" y="1365"/>
                    <a:pt x="2700" y="973"/>
                    <a:pt x="2674" y="756"/>
                  </a:cubicBezTo>
                  <a:lnTo>
                    <a:pt x="2674" y="756"/>
                  </a:lnTo>
                  <a:cubicBezTo>
                    <a:pt x="2849" y="1012"/>
                    <a:pt x="3254" y="1514"/>
                    <a:pt x="3931" y="1647"/>
                  </a:cubicBezTo>
                  <a:cubicBezTo>
                    <a:pt x="3931" y="1647"/>
                    <a:pt x="4132" y="1"/>
                    <a:pt x="206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77"/>
            <p:cNvSpPr/>
            <p:nvPr/>
          </p:nvSpPr>
          <p:spPr>
            <a:xfrm>
              <a:off x="3679025" y="3602828"/>
              <a:ext cx="72148" cy="29481"/>
            </a:xfrm>
            <a:custGeom>
              <a:avLst/>
              <a:gdLst/>
              <a:ahLst/>
              <a:cxnLst/>
              <a:rect l="l" t="t" r="r" b="b"/>
              <a:pathLst>
                <a:path w="487" h="199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1"/>
                    <a:pt x="132" y="198"/>
                    <a:pt x="258" y="198"/>
                  </a:cubicBezTo>
                  <a:cubicBezTo>
                    <a:pt x="375" y="198"/>
                    <a:pt x="487" y="175"/>
                    <a:pt x="487" y="122"/>
                  </a:cubicBezTo>
                  <a:cubicBezTo>
                    <a:pt x="474" y="54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77"/>
            <p:cNvSpPr/>
            <p:nvPr/>
          </p:nvSpPr>
          <p:spPr>
            <a:xfrm>
              <a:off x="3677099" y="3598531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3" y="1"/>
                  </a:moveTo>
                  <a:cubicBezTo>
                    <a:pt x="152" y="1"/>
                    <a:pt x="28" y="57"/>
                    <a:pt x="1" y="164"/>
                  </a:cubicBezTo>
                  <a:cubicBezTo>
                    <a:pt x="95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14" y="58"/>
                    <a:pt x="395" y="1"/>
                    <a:pt x="2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77"/>
            <p:cNvSpPr/>
            <p:nvPr/>
          </p:nvSpPr>
          <p:spPr>
            <a:xfrm>
              <a:off x="3773395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81"/>
                    <a:pt x="179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27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77"/>
            <p:cNvSpPr/>
            <p:nvPr/>
          </p:nvSpPr>
          <p:spPr>
            <a:xfrm>
              <a:off x="3783173" y="3450531"/>
              <a:ext cx="180147" cy="88889"/>
            </a:xfrm>
            <a:custGeom>
              <a:avLst/>
              <a:gdLst/>
              <a:ahLst/>
              <a:cxnLst/>
              <a:rect l="l" t="t" r="r" b="b"/>
              <a:pathLst>
                <a:path w="1216" h="600" extrusionOk="0">
                  <a:moveTo>
                    <a:pt x="579" y="0"/>
                  </a:moveTo>
                  <a:cubicBezTo>
                    <a:pt x="449" y="0"/>
                    <a:pt x="322" y="37"/>
                    <a:pt x="218" y="97"/>
                  </a:cubicBezTo>
                  <a:cubicBezTo>
                    <a:pt x="69" y="191"/>
                    <a:pt x="27" y="314"/>
                    <a:pt x="1" y="476"/>
                  </a:cubicBezTo>
                  <a:cubicBezTo>
                    <a:pt x="1" y="482"/>
                    <a:pt x="4" y="486"/>
                    <a:pt x="7" y="486"/>
                  </a:cubicBezTo>
                  <a:cubicBezTo>
                    <a:pt x="11" y="486"/>
                    <a:pt x="14" y="482"/>
                    <a:pt x="14" y="476"/>
                  </a:cubicBezTo>
                  <a:cubicBezTo>
                    <a:pt x="84" y="265"/>
                    <a:pt x="318" y="115"/>
                    <a:pt x="546" y="115"/>
                  </a:cubicBezTo>
                  <a:cubicBezTo>
                    <a:pt x="580" y="115"/>
                    <a:pt x="615" y="119"/>
                    <a:pt x="649" y="126"/>
                  </a:cubicBezTo>
                  <a:cubicBezTo>
                    <a:pt x="756" y="139"/>
                    <a:pt x="866" y="207"/>
                    <a:pt x="931" y="288"/>
                  </a:cubicBezTo>
                  <a:cubicBezTo>
                    <a:pt x="1012" y="382"/>
                    <a:pt x="1028" y="489"/>
                    <a:pt x="1093" y="583"/>
                  </a:cubicBezTo>
                  <a:cubicBezTo>
                    <a:pt x="1102" y="590"/>
                    <a:pt x="1115" y="599"/>
                    <a:pt x="1127" y="599"/>
                  </a:cubicBezTo>
                  <a:cubicBezTo>
                    <a:pt x="1135" y="599"/>
                    <a:pt x="1143" y="595"/>
                    <a:pt x="1148" y="583"/>
                  </a:cubicBezTo>
                  <a:cubicBezTo>
                    <a:pt x="1216" y="463"/>
                    <a:pt x="1109" y="288"/>
                    <a:pt x="1012" y="191"/>
                  </a:cubicBezTo>
                  <a:cubicBezTo>
                    <a:pt x="918" y="97"/>
                    <a:pt x="769" y="29"/>
                    <a:pt x="636" y="3"/>
                  </a:cubicBezTo>
                  <a:cubicBezTo>
                    <a:pt x="617" y="1"/>
                    <a:pt x="598" y="0"/>
                    <a:pt x="5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77"/>
            <p:cNvSpPr/>
            <p:nvPr/>
          </p:nvSpPr>
          <p:spPr>
            <a:xfrm>
              <a:off x="3791321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33" y="811"/>
                    <a:pt x="811" y="636"/>
                    <a:pt x="811" y="406"/>
                  </a:cubicBezTo>
                  <a:cubicBezTo>
                    <a:pt x="811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77"/>
            <p:cNvSpPr/>
            <p:nvPr/>
          </p:nvSpPr>
          <p:spPr>
            <a:xfrm>
              <a:off x="3800951" y="3518976"/>
              <a:ext cx="38518" cy="38074"/>
            </a:xfrm>
            <a:custGeom>
              <a:avLst/>
              <a:gdLst/>
              <a:ahLst/>
              <a:cxnLst/>
              <a:rect l="l" t="t" r="r" b="b"/>
              <a:pathLst>
                <a:path w="260" h="257" extrusionOk="0">
                  <a:moveTo>
                    <a:pt x="137" y="1"/>
                  </a:moveTo>
                  <a:cubicBezTo>
                    <a:pt x="56" y="1"/>
                    <a:pt x="1" y="53"/>
                    <a:pt x="1" y="121"/>
                  </a:cubicBezTo>
                  <a:cubicBezTo>
                    <a:pt x="1" y="202"/>
                    <a:pt x="56" y="257"/>
                    <a:pt x="137" y="257"/>
                  </a:cubicBezTo>
                  <a:cubicBezTo>
                    <a:pt x="205" y="257"/>
                    <a:pt x="260" y="202"/>
                    <a:pt x="260" y="121"/>
                  </a:cubicBezTo>
                  <a:cubicBezTo>
                    <a:pt x="260" y="53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77"/>
            <p:cNvSpPr/>
            <p:nvPr/>
          </p:nvSpPr>
          <p:spPr>
            <a:xfrm>
              <a:off x="3497099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77"/>
            <p:cNvSpPr/>
            <p:nvPr/>
          </p:nvSpPr>
          <p:spPr>
            <a:xfrm>
              <a:off x="3487025" y="3451568"/>
              <a:ext cx="180147" cy="87851"/>
            </a:xfrm>
            <a:custGeom>
              <a:avLst/>
              <a:gdLst/>
              <a:ahLst/>
              <a:cxnLst/>
              <a:rect l="l" t="t" r="r" b="b"/>
              <a:pathLst>
                <a:path w="1216" h="593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73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89" y="583"/>
                    <a:pt x="103" y="592"/>
                    <a:pt x="115" y="592"/>
                  </a:cubicBezTo>
                  <a:cubicBezTo>
                    <a:pt x="123" y="592"/>
                    <a:pt x="132" y="588"/>
                    <a:pt x="137" y="576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3" y="107"/>
                    <a:pt x="698" y="107"/>
                  </a:cubicBezTo>
                  <a:cubicBezTo>
                    <a:pt x="920" y="107"/>
                    <a:pt x="1133" y="247"/>
                    <a:pt x="1203" y="469"/>
                  </a:cubicBezTo>
                  <a:cubicBezTo>
                    <a:pt x="1207" y="473"/>
                    <a:pt x="1210" y="475"/>
                    <a:pt x="1212" y="475"/>
                  </a:cubicBezTo>
                  <a:cubicBezTo>
                    <a:pt x="1216" y="475"/>
                    <a:pt x="1216" y="469"/>
                    <a:pt x="1216" y="469"/>
                  </a:cubicBezTo>
                  <a:cubicBezTo>
                    <a:pt x="1190" y="294"/>
                    <a:pt x="1122" y="171"/>
                    <a:pt x="973" y="77"/>
                  </a:cubicBezTo>
                  <a:cubicBezTo>
                    <a:pt x="877" y="25"/>
                    <a:pt x="770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77"/>
            <p:cNvSpPr/>
            <p:nvPr/>
          </p:nvSpPr>
          <p:spPr>
            <a:xfrm>
              <a:off x="3541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76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77"/>
            <p:cNvSpPr/>
            <p:nvPr/>
          </p:nvSpPr>
          <p:spPr>
            <a:xfrm>
              <a:off x="3551321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77"/>
            <p:cNvSpPr/>
            <p:nvPr/>
          </p:nvSpPr>
          <p:spPr>
            <a:xfrm>
              <a:off x="3865247" y="3386975"/>
              <a:ext cx="100000" cy="52000"/>
            </a:xfrm>
            <a:custGeom>
              <a:avLst/>
              <a:gdLst/>
              <a:ahLst/>
              <a:cxnLst/>
              <a:rect l="l" t="t" r="r" b="b"/>
              <a:pathLst>
                <a:path w="675" h="351" extrusionOk="0">
                  <a:moveTo>
                    <a:pt x="108" y="1"/>
                  </a:moveTo>
                  <a:cubicBezTo>
                    <a:pt x="95" y="1"/>
                    <a:pt x="69" y="14"/>
                    <a:pt x="40" y="14"/>
                  </a:cubicBezTo>
                  <a:cubicBezTo>
                    <a:pt x="27" y="27"/>
                    <a:pt x="1" y="53"/>
                    <a:pt x="1" y="95"/>
                  </a:cubicBezTo>
                  <a:cubicBezTo>
                    <a:pt x="1" y="150"/>
                    <a:pt x="40" y="163"/>
                    <a:pt x="82" y="176"/>
                  </a:cubicBezTo>
                  <a:cubicBezTo>
                    <a:pt x="121" y="176"/>
                    <a:pt x="163" y="189"/>
                    <a:pt x="189" y="189"/>
                  </a:cubicBezTo>
                  <a:cubicBezTo>
                    <a:pt x="215" y="202"/>
                    <a:pt x="244" y="202"/>
                    <a:pt x="270" y="202"/>
                  </a:cubicBezTo>
                  <a:cubicBezTo>
                    <a:pt x="364" y="231"/>
                    <a:pt x="445" y="257"/>
                    <a:pt x="526" y="296"/>
                  </a:cubicBezTo>
                  <a:cubicBezTo>
                    <a:pt x="555" y="325"/>
                    <a:pt x="594" y="338"/>
                    <a:pt x="620" y="351"/>
                  </a:cubicBezTo>
                  <a:cubicBezTo>
                    <a:pt x="636" y="351"/>
                    <a:pt x="662" y="351"/>
                    <a:pt x="662" y="338"/>
                  </a:cubicBezTo>
                  <a:cubicBezTo>
                    <a:pt x="675" y="325"/>
                    <a:pt x="675" y="325"/>
                    <a:pt x="675" y="312"/>
                  </a:cubicBezTo>
                  <a:cubicBezTo>
                    <a:pt x="662" y="270"/>
                    <a:pt x="636" y="231"/>
                    <a:pt x="607" y="202"/>
                  </a:cubicBezTo>
                  <a:cubicBezTo>
                    <a:pt x="568" y="150"/>
                    <a:pt x="513" y="121"/>
                    <a:pt x="458" y="82"/>
                  </a:cubicBezTo>
                  <a:cubicBezTo>
                    <a:pt x="351" y="27"/>
                    <a:pt x="231" y="1"/>
                    <a:pt x="108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77"/>
            <p:cNvSpPr/>
            <p:nvPr/>
          </p:nvSpPr>
          <p:spPr>
            <a:xfrm>
              <a:off x="3500951" y="3387420"/>
              <a:ext cx="102370" cy="45778"/>
            </a:xfrm>
            <a:custGeom>
              <a:avLst/>
              <a:gdLst/>
              <a:ahLst/>
              <a:cxnLst/>
              <a:rect l="l" t="t" r="r" b="b"/>
              <a:pathLst>
                <a:path w="691" h="309" extrusionOk="0">
                  <a:moveTo>
                    <a:pt x="487" y="1"/>
                  </a:moveTo>
                  <a:cubicBezTo>
                    <a:pt x="398" y="1"/>
                    <a:pt x="312" y="25"/>
                    <a:pt x="231" y="66"/>
                  </a:cubicBezTo>
                  <a:cubicBezTo>
                    <a:pt x="179" y="92"/>
                    <a:pt x="124" y="118"/>
                    <a:pt x="69" y="160"/>
                  </a:cubicBezTo>
                  <a:cubicBezTo>
                    <a:pt x="43" y="186"/>
                    <a:pt x="17" y="228"/>
                    <a:pt x="1" y="267"/>
                  </a:cubicBezTo>
                  <a:lnTo>
                    <a:pt x="1" y="293"/>
                  </a:lnTo>
                  <a:cubicBezTo>
                    <a:pt x="1" y="309"/>
                    <a:pt x="30" y="309"/>
                    <a:pt x="43" y="309"/>
                  </a:cubicBezTo>
                  <a:cubicBezTo>
                    <a:pt x="82" y="309"/>
                    <a:pt x="111" y="280"/>
                    <a:pt x="150" y="267"/>
                  </a:cubicBezTo>
                  <a:cubicBezTo>
                    <a:pt x="231" y="228"/>
                    <a:pt x="312" y="199"/>
                    <a:pt x="406" y="199"/>
                  </a:cubicBezTo>
                  <a:cubicBezTo>
                    <a:pt x="435" y="186"/>
                    <a:pt x="461" y="186"/>
                    <a:pt x="487" y="186"/>
                  </a:cubicBezTo>
                  <a:cubicBezTo>
                    <a:pt x="516" y="186"/>
                    <a:pt x="555" y="186"/>
                    <a:pt x="597" y="173"/>
                  </a:cubicBezTo>
                  <a:cubicBezTo>
                    <a:pt x="636" y="173"/>
                    <a:pt x="691" y="160"/>
                    <a:pt x="691" y="105"/>
                  </a:cubicBezTo>
                  <a:cubicBezTo>
                    <a:pt x="691" y="66"/>
                    <a:pt x="678" y="37"/>
                    <a:pt x="649" y="24"/>
                  </a:cubicBezTo>
                  <a:cubicBezTo>
                    <a:pt x="623" y="11"/>
                    <a:pt x="610" y="11"/>
                    <a:pt x="584" y="11"/>
                  </a:cubicBezTo>
                  <a:cubicBezTo>
                    <a:pt x="551" y="4"/>
                    <a:pt x="519" y="1"/>
                    <a:pt x="487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77"/>
            <p:cNvSpPr/>
            <p:nvPr/>
          </p:nvSpPr>
          <p:spPr>
            <a:xfrm>
              <a:off x="3995321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9" y="1280"/>
                  </a:cubicBezTo>
                  <a:cubicBezTo>
                    <a:pt x="495" y="1280"/>
                    <a:pt x="725" y="1152"/>
                    <a:pt x="837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77"/>
            <p:cNvSpPr/>
            <p:nvPr/>
          </p:nvSpPr>
          <p:spPr>
            <a:xfrm>
              <a:off x="3991025" y="3488753"/>
              <a:ext cx="122370" cy="74814"/>
            </a:xfrm>
            <a:custGeom>
              <a:avLst/>
              <a:gdLst/>
              <a:ahLst/>
              <a:cxnLst/>
              <a:rect l="l" t="t" r="r" b="b"/>
              <a:pathLst>
                <a:path w="826" h="505" extrusionOk="0">
                  <a:moveTo>
                    <a:pt x="375" y="1"/>
                  </a:moveTo>
                  <a:cubicBezTo>
                    <a:pt x="220" y="1"/>
                    <a:pt x="64" y="71"/>
                    <a:pt x="14" y="231"/>
                  </a:cubicBezTo>
                  <a:cubicBezTo>
                    <a:pt x="1" y="231"/>
                    <a:pt x="30" y="257"/>
                    <a:pt x="43" y="257"/>
                  </a:cubicBezTo>
                  <a:cubicBezTo>
                    <a:pt x="95" y="218"/>
                    <a:pt x="137" y="163"/>
                    <a:pt x="192" y="124"/>
                  </a:cubicBezTo>
                  <a:cubicBezTo>
                    <a:pt x="257" y="95"/>
                    <a:pt x="325" y="82"/>
                    <a:pt x="406" y="82"/>
                  </a:cubicBezTo>
                  <a:cubicBezTo>
                    <a:pt x="435" y="137"/>
                    <a:pt x="461" y="163"/>
                    <a:pt x="461" y="244"/>
                  </a:cubicBezTo>
                  <a:cubicBezTo>
                    <a:pt x="448" y="299"/>
                    <a:pt x="419" y="367"/>
                    <a:pt x="380" y="419"/>
                  </a:cubicBezTo>
                  <a:cubicBezTo>
                    <a:pt x="354" y="448"/>
                    <a:pt x="299" y="461"/>
                    <a:pt x="257" y="487"/>
                  </a:cubicBezTo>
                  <a:lnTo>
                    <a:pt x="257" y="500"/>
                  </a:lnTo>
                  <a:cubicBezTo>
                    <a:pt x="270" y="503"/>
                    <a:pt x="284" y="504"/>
                    <a:pt x="297" y="504"/>
                  </a:cubicBezTo>
                  <a:cubicBezTo>
                    <a:pt x="466" y="504"/>
                    <a:pt x="577" y="262"/>
                    <a:pt x="529" y="124"/>
                  </a:cubicBezTo>
                  <a:lnTo>
                    <a:pt x="529" y="124"/>
                  </a:lnTo>
                  <a:cubicBezTo>
                    <a:pt x="636" y="163"/>
                    <a:pt x="730" y="257"/>
                    <a:pt x="717" y="380"/>
                  </a:cubicBezTo>
                  <a:cubicBezTo>
                    <a:pt x="717" y="386"/>
                    <a:pt x="720" y="390"/>
                    <a:pt x="723" y="390"/>
                  </a:cubicBezTo>
                  <a:cubicBezTo>
                    <a:pt x="727" y="390"/>
                    <a:pt x="730" y="386"/>
                    <a:pt x="730" y="380"/>
                  </a:cubicBezTo>
                  <a:cubicBezTo>
                    <a:pt x="826" y="148"/>
                    <a:pt x="600" y="1"/>
                    <a:pt x="37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77"/>
            <p:cNvSpPr/>
            <p:nvPr/>
          </p:nvSpPr>
          <p:spPr>
            <a:xfrm>
              <a:off x="3977099" y="3433049"/>
              <a:ext cx="76000" cy="104592"/>
            </a:xfrm>
            <a:custGeom>
              <a:avLst/>
              <a:gdLst/>
              <a:ahLst/>
              <a:cxnLst/>
              <a:rect l="l" t="t" r="r" b="b"/>
              <a:pathLst>
                <a:path w="513" h="706" extrusionOk="0">
                  <a:moveTo>
                    <a:pt x="513" y="1"/>
                  </a:moveTo>
                  <a:lnTo>
                    <a:pt x="69" y="27"/>
                  </a:lnTo>
                  <a:cubicBezTo>
                    <a:pt x="95" y="147"/>
                    <a:pt x="1" y="594"/>
                    <a:pt x="69" y="688"/>
                  </a:cubicBezTo>
                  <a:cubicBezTo>
                    <a:pt x="76" y="700"/>
                    <a:pt x="88" y="706"/>
                    <a:pt x="102" y="706"/>
                  </a:cubicBezTo>
                  <a:cubicBezTo>
                    <a:pt x="203" y="706"/>
                    <a:pt x="456" y="436"/>
                    <a:pt x="513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77"/>
            <p:cNvSpPr/>
            <p:nvPr/>
          </p:nvSpPr>
          <p:spPr>
            <a:xfrm>
              <a:off x="3565247" y="3853050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202"/>
                    <a:pt x="500" y="406"/>
                    <a:pt x="325" y="1012"/>
                  </a:cubicBezTo>
                  <a:cubicBezTo>
                    <a:pt x="69" y="1822"/>
                    <a:pt x="1" y="2269"/>
                    <a:pt x="1" y="2713"/>
                  </a:cubicBezTo>
                  <a:cubicBezTo>
                    <a:pt x="1" y="2713"/>
                    <a:pt x="513" y="2875"/>
                    <a:pt x="1323" y="2875"/>
                  </a:cubicBezTo>
                  <a:cubicBezTo>
                    <a:pt x="2146" y="2875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59" y="406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6" name="Google Shape;3416;p77"/>
          <p:cNvGrpSpPr/>
          <p:nvPr/>
        </p:nvGrpSpPr>
        <p:grpSpPr>
          <a:xfrm>
            <a:off x="6274475" y="3688539"/>
            <a:ext cx="714689" cy="1298815"/>
            <a:chOff x="4613100" y="1458082"/>
            <a:chExt cx="771999" cy="1402966"/>
          </a:xfrm>
        </p:grpSpPr>
        <p:sp>
          <p:nvSpPr>
            <p:cNvPr id="3417" name="Google Shape;3417;p77"/>
            <p:cNvSpPr/>
            <p:nvPr/>
          </p:nvSpPr>
          <p:spPr>
            <a:xfrm>
              <a:off x="4803174" y="2080898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61"/>
                  </a:cubicBezTo>
                  <a:cubicBezTo>
                    <a:pt x="798" y="704"/>
                    <a:pt x="526" y="866"/>
                    <a:pt x="312" y="1566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33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66"/>
                  </a:cubicBezTo>
                  <a:cubicBezTo>
                    <a:pt x="2120" y="866"/>
                    <a:pt x="1864" y="704"/>
                    <a:pt x="1838" y="461"/>
                  </a:cubicBezTo>
                  <a:cubicBezTo>
                    <a:pt x="1822" y="244"/>
                    <a:pt x="1809" y="1"/>
                    <a:pt x="180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77"/>
            <p:cNvSpPr/>
            <p:nvPr/>
          </p:nvSpPr>
          <p:spPr>
            <a:xfrm>
              <a:off x="4635766" y="1465045"/>
              <a:ext cx="696590" cy="652442"/>
            </a:xfrm>
            <a:custGeom>
              <a:avLst/>
              <a:gdLst/>
              <a:ahLst/>
              <a:cxnLst/>
              <a:rect l="l" t="t" r="r" b="b"/>
              <a:pathLst>
                <a:path w="4702" h="4404" extrusionOk="0">
                  <a:moveTo>
                    <a:pt x="1789" y="1"/>
                  </a:moveTo>
                  <a:cubicBezTo>
                    <a:pt x="751" y="1"/>
                    <a:pt x="1" y="797"/>
                    <a:pt x="10" y="1566"/>
                  </a:cubicBezTo>
                  <a:cubicBezTo>
                    <a:pt x="10" y="2402"/>
                    <a:pt x="441" y="2457"/>
                    <a:pt x="441" y="2457"/>
                  </a:cubicBezTo>
                  <a:lnTo>
                    <a:pt x="2372" y="4359"/>
                  </a:lnTo>
                  <a:cubicBezTo>
                    <a:pt x="2372" y="4359"/>
                    <a:pt x="2553" y="4404"/>
                    <a:pt x="2853" y="4404"/>
                  </a:cubicBezTo>
                  <a:cubicBezTo>
                    <a:pt x="3097" y="4404"/>
                    <a:pt x="3421" y="4374"/>
                    <a:pt x="3791" y="4265"/>
                  </a:cubicBezTo>
                  <a:cubicBezTo>
                    <a:pt x="4614" y="4009"/>
                    <a:pt x="4601" y="3011"/>
                    <a:pt x="4653" y="1903"/>
                  </a:cubicBezTo>
                  <a:cubicBezTo>
                    <a:pt x="4701" y="1055"/>
                    <a:pt x="4211" y="410"/>
                    <a:pt x="3464" y="410"/>
                  </a:cubicBezTo>
                  <a:cubicBezTo>
                    <a:pt x="3365" y="410"/>
                    <a:pt x="3263" y="421"/>
                    <a:pt x="3156" y="445"/>
                  </a:cubicBezTo>
                  <a:cubicBezTo>
                    <a:pt x="2674" y="131"/>
                    <a:pt x="2208" y="1"/>
                    <a:pt x="178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77"/>
            <p:cNvSpPr/>
            <p:nvPr/>
          </p:nvSpPr>
          <p:spPr>
            <a:xfrm>
              <a:off x="5055174" y="1458082"/>
              <a:ext cx="64000" cy="86370"/>
            </a:xfrm>
            <a:custGeom>
              <a:avLst/>
              <a:gdLst/>
              <a:ahLst/>
              <a:cxnLst/>
              <a:rect l="l" t="t" r="r" b="b"/>
              <a:pathLst>
                <a:path w="432" h="583" extrusionOk="0">
                  <a:moveTo>
                    <a:pt x="34" y="1"/>
                  </a:moveTo>
                  <a:cubicBezTo>
                    <a:pt x="23" y="1"/>
                    <a:pt x="12" y="2"/>
                    <a:pt x="1" y="6"/>
                  </a:cubicBezTo>
                  <a:cubicBezTo>
                    <a:pt x="1" y="6"/>
                    <a:pt x="1" y="19"/>
                    <a:pt x="14" y="19"/>
                  </a:cubicBezTo>
                  <a:cubicBezTo>
                    <a:pt x="108" y="32"/>
                    <a:pt x="218" y="168"/>
                    <a:pt x="257" y="249"/>
                  </a:cubicBezTo>
                  <a:cubicBezTo>
                    <a:pt x="299" y="330"/>
                    <a:pt x="283" y="398"/>
                    <a:pt x="270" y="492"/>
                  </a:cubicBezTo>
                  <a:lnTo>
                    <a:pt x="270" y="573"/>
                  </a:lnTo>
                  <a:cubicBezTo>
                    <a:pt x="276" y="579"/>
                    <a:pt x="287" y="583"/>
                    <a:pt x="297" y="583"/>
                  </a:cubicBezTo>
                  <a:cubicBezTo>
                    <a:pt x="308" y="583"/>
                    <a:pt x="318" y="579"/>
                    <a:pt x="325" y="573"/>
                  </a:cubicBezTo>
                  <a:cubicBezTo>
                    <a:pt x="432" y="437"/>
                    <a:pt x="351" y="223"/>
                    <a:pt x="244" y="113"/>
                  </a:cubicBezTo>
                  <a:cubicBezTo>
                    <a:pt x="196" y="68"/>
                    <a:pt x="109" y="1"/>
                    <a:pt x="34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77"/>
            <p:cNvSpPr/>
            <p:nvPr/>
          </p:nvSpPr>
          <p:spPr>
            <a:xfrm>
              <a:off x="5096952" y="1491711"/>
              <a:ext cx="56296" cy="50370"/>
            </a:xfrm>
            <a:custGeom>
              <a:avLst/>
              <a:gdLst/>
              <a:ahLst/>
              <a:cxnLst/>
              <a:rect l="l" t="t" r="r" b="b"/>
              <a:pathLst>
                <a:path w="380" h="340" extrusionOk="0">
                  <a:moveTo>
                    <a:pt x="303" y="1"/>
                  </a:moveTo>
                  <a:cubicBezTo>
                    <a:pt x="178" y="1"/>
                    <a:pt x="14" y="188"/>
                    <a:pt x="1" y="278"/>
                  </a:cubicBezTo>
                  <a:cubicBezTo>
                    <a:pt x="1" y="291"/>
                    <a:pt x="1" y="320"/>
                    <a:pt x="17" y="333"/>
                  </a:cubicBezTo>
                  <a:cubicBezTo>
                    <a:pt x="24" y="338"/>
                    <a:pt x="30" y="340"/>
                    <a:pt x="37" y="340"/>
                  </a:cubicBezTo>
                  <a:cubicBezTo>
                    <a:pt x="82" y="340"/>
                    <a:pt x="126" y="237"/>
                    <a:pt x="137" y="226"/>
                  </a:cubicBezTo>
                  <a:cubicBezTo>
                    <a:pt x="179" y="158"/>
                    <a:pt x="286" y="48"/>
                    <a:pt x="367" y="35"/>
                  </a:cubicBezTo>
                  <a:cubicBezTo>
                    <a:pt x="380" y="35"/>
                    <a:pt x="367" y="22"/>
                    <a:pt x="367" y="22"/>
                  </a:cubicBezTo>
                  <a:cubicBezTo>
                    <a:pt x="348" y="7"/>
                    <a:pt x="326" y="1"/>
                    <a:pt x="303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77"/>
            <p:cNvSpPr/>
            <p:nvPr/>
          </p:nvSpPr>
          <p:spPr>
            <a:xfrm>
              <a:off x="4613100" y="2149935"/>
              <a:ext cx="308295" cy="353776"/>
            </a:xfrm>
            <a:custGeom>
              <a:avLst/>
              <a:gdLst/>
              <a:ahLst/>
              <a:cxnLst/>
              <a:rect l="l" t="t" r="r" b="b"/>
              <a:pathLst>
                <a:path w="2081" h="2388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5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8" y="1437"/>
                  </a:cubicBezTo>
                  <a:cubicBezTo>
                    <a:pt x="406" y="1492"/>
                    <a:pt x="380" y="1534"/>
                    <a:pt x="338" y="1573"/>
                  </a:cubicBezTo>
                  <a:cubicBezTo>
                    <a:pt x="286" y="1615"/>
                    <a:pt x="218" y="1641"/>
                    <a:pt x="150" y="1654"/>
                  </a:cubicBezTo>
                  <a:cubicBezTo>
                    <a:pt x="108" y="1667"/>
                    <a:pt x="69" y="1667"/>
                    <a:pt x="43" y="1696"/>
                  </a:cubicBezTo>
                  <a:cubicBezTo>
                    <a:pt x="1" y="1735"/>
                    <a:pt x="14" y="1777"/>
                    <a:pt x="56" y="1790"/>
                  </a:cubicBezTo>
                  <a:cubicBezTo>
                    <a:pt x="82" y="1803"/>
                    <a:pt x="105" y="1806"/>
                    <a:pt x="129" y="1806"/>
                  </a:cubicBezTo>
                  <a:cubicBezTo>
                    <a:pt x="153" y="1806"/>
                    <a:pt x="177" y="1803"/>
                    <a:pt x="205" y="1803"/>
                  </a:cubicBezTo>
                  <a:cubicBezTo>
                    <a:pt x="205" y="1803"/>
                    <a:pt x="218" y="1803"/>
                    <a:pt x="218" y="1816"/>
                  </a:cubicBezTo>
                  <a:cubicBezTo>
                    <a:pt x="231" y="1816"/>
                    <a:pt x="218" y="1829"/>
                    <a:pt x="218" y="1842"/>
                  </a:cubicBezTo>
                  <a:cubicBezTo>
                    <a:pt x="189" y="1884"/>
                    <a:pt x="163" y="1910"/>
                    <a:pt x="150" y="1939"/>
                  </a:cubicBezTo>
                  <a:cubicBezTo>
                    <a:pt x="124" y="1978"/>
                    <a:pt x="43" y="2059"/>
                    <a:pt x="69" y="2114"/>
                  </a:cubicBezTo>
                  <a:cubicBezTo>
                    <a:pt x="78" y="2133"/>
                    <a:pt x="104" y="2145"/>
                    <a:pt x="126" y="2145"/>
                  </a:cubicBezTo>
                  <a:cubicBezTo>
                    <a:pt x="135" y="2145"/>
                    <a:pt x="143" y="2143"/>
                    <a:pt x="150" y="2140"/>
                  </a:cubicBezTo>
                  <a:cubicBezTo>
                    <a:pt x="176" y="2127"/>
                    <a:pt x="205" y="2101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6" y="2020"/>
                    <a:pt x="312" y="2020"/>
                  </a:cubicBezTo>
                  <a:cubicBezTo>
                    <a:pt x="325" y="2020"/>
                    <a:pt x="325" y="2033"/>
                    <a:pt x="312" y="2046"/>
                  </a:cubicBezTo>
                  <a:cubicBezTo>
                    <a:pt x="312" y="2059"/>
                    <a:pt x="312" y="2072"/>
                    <a:pt x="299" y="2072"/>
                  </a:cubicBezTo>
                  <a:cubicBezTo>
                    <a:pt x="286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3"/>
                  </a:cubicBezTo>
                  <a:cubicBezTo>
                    <a:pt x="218" y="2276"/>
                    <a:pt x="231" y="2289"/>
                    <a:pt x="231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02"/>
                    <a:pt x="338" y="2289"/>
                  </a:cubicBezTo>
                  <a:cubicBezTo>
                    <a:pt x="367" y="2263"/>
                    <a:pt x="393" y="2247"/>
                    <a:pt x="406" y="2221"/>
                  </a:cubicBezTo>
                  <a:cubicBezTo>
                    <a:pt x="432" y="2195"/>
                    <a:pt x="461" y="2153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53"/>
                  </a:lnTo>
                  <a:cubicBezTo>
                    <a:pt x="500" y="2182"/>
                    <a:pt x="500" y="2195"/>
                    <a:pt x="487" y="2221"/>
                  </a:cubicBezTo>
                  <a:cubicBezTo>
                    <a:pt x="487" y="2234"/>
                    <a:pt x="474" y="2263"/>
                    <a:pt x="474" y="2276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5" y="2378"/>
                    <a:pt x="494" y="2388"/>
                    <a:pt x="515" y="2388"/>
                  </a:cubicBezTo>
                  <a:cubicBezTo>
                    <a:pt x="532" y="2388"/>
                    <a:pt x="550" y="2382"/>
                    <a:pt x="568" y="2370"/>
                  </a:cubicBezTo>
                  <a:cubicBezTo>
                    <a:pt x="594" y="2344"/>
                    <a:pt x="675" y="2195"/>
                    <a:pt x="691" y="2182"/>
                  </a:cubicBezTo>
                  <a:cubicBezTo>
                    <a:pt x="772" y="2033"/>
                    <a:pt x="866" y="1897"/>
                    <a:pt x="960" y="1777"/>
                  </a:cubicBezTo>
                  <a:cubicBezTo>
                    <a:pt x="1109" y="1560"/>
                    <a:pt x="1459" y="1142"/>
                    <a:pt x="1595" y="1019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77"/>
            <p:cNvSpPr/>
            <p:nvPr/>
          </p:nvSpPr>
          <p:spPr>
            <a:xfrm>
              <a:off x="5079174" y="2149935"/>
              <a:ext cx="305925" cy="353776"/>
            </a:xfrm>
            <a:custGeom>
              <a:avLst/>
              <a:gdLst/>
              <a:ahLst/>
              <a:cxnLst/>
              <a:rect l="l" t="t" r="r" b="b"/>
              <a:pathLst>
                <a:path w="2065" h="2388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19"/>
                  </a:lnTo>
                  <a:cubicBezTo>
                    <a:pt x="607" y="1142"/>
                    <a:pt x="879" y="1398"/>
                    <a:pt x="1135" y="1761"/>
                  </a:cubicBezTo>
                  <a:cubicBezTo>
                    <a:pt x="1229" y="1884"/>
                    <a:pt x="1310" y="2033"/>
                    <a:pt x="1378" y="2182"/>
                  </a:cubicBezTo>
                  <a:cubicBezTo>
                    <a:pt x="1391" y="2195"/>
                    <a:pt x="1472" y="2344"/>
                    <a:pt x="1514" y="2370"/>
                  </a:cubicBezTo>
                  <a:cubicBezTo>
                    <a:pt x="1531" y="2382"/>
                    <a:pt x="1550" y="2388"/>
                    <a:pt x="1565" y="2388"/>
                  </a:cubicBezTo>
                  <a:cubicBezTo>
                    <a:pt x="1585" y="2388"/>
                    <a:pt x="1601" y="2378"/>
                    <a:pt x="1608" y="2357"/>
                  </a:cubicBezTo>
                  <a:cubicBezTo>
                    <a:pt x="1621" y="2328"/>
                    <a:pt x="1621" y="2302"/>
                    <a:pt x="1608" y="2276"/>
                  </a:cubicBezTo>
                  <a:cubicBezTo>
                    <a:pt x="1608" y="2263"/>
                    <a:pt x="1595" y="2234"/>
                    <a:pt x="1579" y="2221"/>
                  </a:cubicBezTo>
                  <a:cubicBezTo>
                    <a:pt x="1579" y="2195"/>
                    <a:pt x="1566" y="2182"/>
                    <a:pt x="1566" y="2153"/>
                  </a:cubicBezTo>
                  <a:lnTo>
                    <a:pt x="1566" y="2140"/>
                  </a:lnTo>
                  <a:cubicBezTo>
                    <a:pt x="1566" y="2127"/>
                    <a:pt x="1566" y="2127"/>
                    <a:pt x="1579" y="2127"/>
                  </a:cubicBezTo>
                  <a:cubicBezTo>
                    <a:pt x="1595" y="2127"/>
                    <a:pt x="1595" y="2127"/>
                    <a:pt x="1595" y="2140"/>
                  </a:cubicBezTo>
                  <a:cubicBezTo>
                    <a:pt x="1621" y="2153"/>
                    <a:pt x="1647" y="2195"/>
                    <a:pt x="1660" y="2221"/>
                  </a:cubicBezTo>
                  <a:cubicBezTo>
                    <a:pt x="1689" y="2247"/>
                    <a:pt x="1702" y="2263"/>
                    <a:pt x="1728" y="2289"/>
                  </a:cubicBezTo>
                  <a:cubicBezTo>
                    <a:pt x="1757" y="2302"/>
                    <a:pt x="1783" y="2315"/>
                    <a:pt x="1809" y="2315"/>
                  </a:cubicBezTo>
                  <a:cubicBezTo>
                    <a:pt x="1822" y="2315"/>
                    <a:pt x="1838" y="2315"/>
                    <a:pt x="1838" y="2302"/>
                  </a:cubicBezTo>
                  <a:cubicBezTo>
                    <a:pt x="1851" y="2289"/>
                    <a:pt x="1851" y="2276"/>
                    <a:pt x="1851" y="2263"/>
                  </a:cubicBezTo>
                  <a:cubicBezTo>
                    <a:pt x="1851" y="2234"/>
                    <a:pt x="1838" y="2221"/>
                    <a:pt x="1838" y="2195"/>
                  </a:cubicBezTo>
                  <a:cubicBezTo>
                    <a:pt x="1822" y="2153"/>
                    <a:pt x="1796" y="2114"/>
                    <a:pt x="1770" y="2072"/>
                  </a:cubicBezTo>
                  <a:cubicBezTo>
                    <a:pt x="1770" y="2072"/>
                    <a:pt x="1757" y="2059"/>
                    <a:pt x="1757" y="2046"/>
                  </a:cubicBezTo>
                  <a:cubicBezTo>
                    <a:pt x="1757" y="2033"/>
                    <a:pt x="1757" y="2020"/>
                    <a:pt x="1770" y="2020"/>
                  </a:cubicBezTo>
                  <a:cubicBezTo>
                    <a:pt x="1783" y="2020"/>
                    <a:pt x="1796" y="2033"/>
                    <a:pt x="1809" y="2046"/>
                  </a:cubicBezTo>
                  <a:cubicBezTo>
                    <a:pt x="1822" y="2059"/>
                    <a:pt x="1838" y="2072"/>
                    <a:pt x="1851" y="2085"/>
                  </a:cubicBezTo>
                  <a:cubicBezTo>
                    <a:pt x="1877" y="2101"/>
                    <a:pt x="1903" y="2127"/>
                    <a:pt x="1932" y="2140"/>
                  </a:cubicBezTo>
                  <a:cubicBezTo>
                    <a:pt x="1935" y="2143"/>
                    <a:pt x="1941" y="2145"/>
                    <a:pt x="1947" y="2145"/>
                  </a:cubicBezTo>
                  <a:cubicBezTo>
                    <a:pt x="1964" y="2145"/>
                    <a:pt x="1988" y="2133"/>
                    <a:pt x="2000" y="2114"/>
                  </a:cubicBezTo>
                  <a:cubicBezTo>
                    <a:pt x="2039" y="2059"/>
                    <a:pt x="1958" y="1978"/>
                    <a:pt x="1932" y="1939"/>
                  </a:cubicBezTo>
                  <a:cubicBezTo>
                    <a:pt x="1903" y="1910"/>
                    <a:pt x="1890" y="1884"/>
                    <a:pt x="1864" y="1842"/>
                  </a:cubicBezTo>
                  <a:cubicBezTo>
                    <a:pt x="1864" y="1829"/>
                    <a:pt x="1851" y="1816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898" y="1803"/>
                    <a:pt x="1921" y="1806"/>
                    <a:pt x="1945" y="1806"/>
                  </a:cubicBezTo>
                  <a:cubicBezTo>
                    <a:pt x="1968" y="1806"/>
                    <a:pt x="1992" y="1803"/>
                    <a:pt x="2013" y="1790"/>
                  </a:cubicBezTo>
                  <a:cubicBezTo>
                    <a:pt x="2052" y="1777"/>
                    <a:pt x="2065" y="1735"/>
                    <a:pt x="2039" y="1696"/>
                  </a:cubicBezTo>
                  <a:cubicBezTo>
                    <a:pt x="2013" y="1667"/>
                    <a:pt x="1958" y="1667"/>
                    <a:pt x="1919" y="1654"/>
                  </a:cubicBezTo>
                  <a:cubicBezTo>
                    <a:pt x="1864" y="1641"/>
                    <a:pt x="1796" y="1615"/>
                    <a:pt x="1741" y="1573"/>
                  </a:cubicBezTo>
                  <a:cubicBezTo>
                    <a:pt x="1702" y="1534"/>
                    <a:pt x="1660" y="1492"/>
                    <a:pt x="1634" y="1437"/>
                  </a:cubicBezTo>
                  <a:cubicBezTo>
                    <a:pt x="1527" y="1317"/>
                    <a:pt x="1433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2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77"/>
            <p:cNvSpPr/>
            <p:nvPr/>
          </p:nvSpPr>
          <p:spPr>
            <a:xfrm>
              <a:off x="5145100" y="2050676"/>
              <a:ext cx="131851" cy="144148"/>
            </a:xfrm>
            <a:custGeom>
              <a:avLst/>
              <a:gdLst/>
              <a:ahLst/>
              <a:cxnLst/>
              <a:rect l="l" t="t" r="r" b="b"/>
              <a:pathLst>
                <a:path w="890" h="973" extrusionOk="0">
                  <a:moveTo>
                    <a:pt x="511" y="0"/>
                  </a:moveTo>
                  <a:cubicBezTo>
                    <a:pt x="508" y="0"/>
                    <a:pt x="505" y="0"/>
                    <a:pt x="502" y="1"/>
                  </a:cubicBezTo>
                  <a:cubicBezTo>
                    <a:pt x="405" y="1"/>
                    <a:pt x="217" y="98"/>
                    <a:pt x="136" y="286"/>
                  </a:cubicBezTo>
                  <a:cubicBezTo>
                    <a:pt x="1" y="580"/>
                    <a:pt x="322" y="973"/>
                    <a:pt x="494" y="973"/>
                  </a:cubicBezTo>
                  <a:cubicBezTo>
                    <a:pt x="511" y="973"/>
                    <a:pt x="527" y="968"/>
                    <a:pt x="541" y="960"/>
                  </a:cubicBezTo>
                  <a:cubicBezTo>
                    <a:pt x="703" y="866"/>
                    <a:pt x="797" y="610"/>
                    <a:pt x="839" y="435"/>
                  </a:cubicBezTo>
                  <a:cubicBezTo>
                    <a:pt x="889" y="199"/>
                    <a:pt x="613" y="0"/>
                    <a:pt x="511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77"/>
            <p:cNvSpPr/>
            <p:nvPr/>
          </p:nvSpPr>
          <p:spPr>
            <a:xfrm>
              <a:off x="5149396" y="2149046"/>
              <a:ext cx="129925" cy="146073"/>
            </a:xfrm>
            <a:custGeom>
              <a:avLst/>
              <a:gdLst/>
              <a:ahLst/>
              <a:cxnLst/>
              <a:rect l="l" t="t" r="r" b="b"/>
              <a:pathLst>
                <a:path w="877" h="986" extrusionOk="0">
                  <a:moveTo>
                    <a:pt x="497" y="0"/>
                  </a:moveTo>
                  <a:cubicBezTo>
                    <a:pt x="493" y="0"/>
                    <a:pt x="489" y="0"/>
                    <a:pt x="486" y="1"/>
                  </a:cubicBezTo>
                  <a:cubicBezTo>
                    <a:pt x="392" y="14"/>
                    <a:pt x="214" y="108"/>
                    <a:pt x="133" y="296"/>
                  </a:cubicBezTo>
                  <a:cubicBezTo>
                    <a:pt x="0" y="590"/>
                    <a:pt x="309" y="986"/>
                    <a:pt x="488" y="986"/>
                  </a:cubicBezTo>
                  <a:cubicBezTo>
                    <a:pt x="506" y="986"/>
                    <a:pt x="523" y="982"/>
                    <a:pt x="538" y="973"/>
                  </a:cubicBezTo>
                  <a:cubicBezTo>
                    <a:pt x="687" y="876"/>
                    <a:pt x="781" y="620"/>
                    <a:pt x="823" y="445"/>
                  </a:cubicBezTo>
                  <a:cubicBezTo>
                    <a:pt x="876" y="210"/>
                    <a:pt x="600" y="0"/>
                    <a:pt x="497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77"/>
            <p:cNvSpPr/>
            <p:nvPr/>
          </p:nvSpPr>
          <p:spPr>
            <a:xfrm>
              <a:off x="4925100" y="2080898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406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cubicBezTo>
                    <a:pt x="986" y="56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77"/>
            <p:cNvSpPr/>
            <p:nvPr/>
          </p:nvSpPr>
          <p:spPr>
            <a:xfrm>
              <a:off x="4745100" y="2564751"/>
              <a:ext cx="246369" cy="296295"/>
            </a:xfrm>
            <a:custGeom>
              <a:avLst/>
              <a:gdLst/>
              <a:ahLst/>
              <a:cxnLst/>
              <a:rect l="l" t="t" r="r" b="b"/>
              <a:pathLst>
                <a:path w="1663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38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77"/>
            <p:cNvSpPr/>
            <p:nvPr/>
          </p:nvSpPr>
          <p:spPr>
            <a:xfrm>
              <a:off x="5007174" y="2564751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41" y="2000"/>
                  </a:lnTo>
                  <a:cubicBezTo>
                    <a:pt x="1634" y="2000"/>
                    <a:pt x="1676" y="1906"/>
                    <a:pt x="1540" y="1838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77"/>
            <p:cNvSpPr/>
            <p:nvPr/>
          </p:nvSpPr>
          <p:spPr>
            <a:xfrm>
              <a:off x="4805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50"/>
                    <a:pt x="1177" y="866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77"/>
            <p:cNvSpPr/>
            <p:nvPr/>
          </p:nvSpPr>
          <p:spPr>
            <a:xfrm>
              <a:off x="5009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82" y="866"/>
                  </a:lnTo>
                  <a:cubicBezTo>
                    <a:pt x="594" y="850"/>
                    <a:pt x="960" y="798"/>
                    <a:pt x="1203" y="730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77"/>
            <p:cNvSpPr/>
            <p:nvPr/>
          </p:nvSpPr>
          <p:spPr>
            <a:xfrm>
              <a:off x="4741248" y="2164898"/>
              <a:ext cx="518072" cy="528146"/>
            </a:xfrm>
            <a:custGeom>
              <a:avLst/>
              <a:gdLst/>
              <a:ahLst/>
              <a:cxnLst/>
              <a:rect l="l" t="t" r="r" b="b"/>
              <a:pathLst>
                <a:path w="3497" h="3565" extrusionOk="0">
                  <a:moveTo>
                    <a:pt x="1216" y="1"/>
                  </a:moveTo>
                  <a:cubicBezTo>
                    <a:pt x="1216" y="1"/>
                    <a:pt x="202" y="1498"/>
                    <a:pt x="1" y="3199"/>
                  </a:cubicBezTo>
                  <a:cubicBezTo>
                    <a:pt x="1" y="3199"/>
                    <a:pt x="257" y="3565"/>
                    <a:pt x="1741" y="3565"/>
                  </a:cubicBezTo>
                  <a:cubicBezTo>
                    <a:pt x="3228" y="3565"/>
                    <a:pt x="3497" y="3199"/>
                    <a:pt x="3497" y="3199"/>
                  </a:cubicBezTo>
                  <a:cubicBezTo>
                    <a:pt x="3280" y="1498"/>
                    <a:pt x="2282" y="1"/>
                    <a:pt x="2282" y="1"/>
                  </a:cubicBezTo>
                  <a:lnTo>
                    <a:pt x="1741" y="218"/>
                  </a:lnTo>
                  <a:lnTo>
                    <a:pt x="121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77"/>
            <p:cNvSpPr/>
            <p:nvPr/>
          </p:nvSpPr>
          <p:spPr>
            <a:xfrm>
              <a:off x="5031174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79" y="325"/>
                  </a:lnTo>
                  <a:cubicBezTo>
                    <a:pt x="1472" y="325"/>
                    <a:pt x="1514" y="231"/>
                    <a:pt x="1378" y="163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77"/>
            <p:cNvSpPr/>
            <p:nvPr/>
          </p:nvSpPr>
          <p:spPr>
            <a:xfrm>
              <a:off x="4745100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77"/>
            <p:cNvSpPr/>
            <p:nvPr/>
          </p:nvSpPr>
          <p:spPr>
            <a:xfrm>
              <a:off x="4685100" y="1562971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80"/>
                  </a:cubicBezTo>
                  <a:cubicBezTo>
                    <a:pt x="1" y="1958"/>
                    <a:pt x="43" y="2849"/>
                    <a:pt x="419" y="3199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99"/>
                  </a:cubicBezTo>
                  <a:cubicBezTo>
                    <a:pt x="3782" y="2849"/>
                    <a:pt x="3821" y="1958"/>
                    <a:pt x="3607" y="1080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77"/>
            <p:cNvSpPr/>
            <p:nvPr/>
          </p:nvSpPr>
          <p:spPr>
            <a:xfrm>
              <a:off x="4709100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77"/>
            <p:cNvSpPr/>
            <p:nvPr/>
          </p:nvSpPr>
          <p:spPr>
            <a:xfrm>
              <a:off x="5103174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77"/>
            <p:cNvSpPr/>
            <p:nvPr/>
          </p:nvSpPr>
          <p:spPr>
            <a:xfrm>
              <a:off x="4981248" y="1560897"/>
              <a:ext cx="291999" cy="244147"/>
            </a:xfrm>
            <a:custGeom>
              <a:avLst/>
              <a:gdLst/>
              <a:ahLst/>
              <a:cxnLst/>
              <a:rect l="l" t="t" r="r" b="b"/>
              <a:pathLst>
                <a:path w="1971" h="1648" extrusionOk="0">
                  <a:moveTo>
                    <a:pt x="259" y="1"/>
                  </a:moveTo>
                  <a:cubicBezTo>
                    <a:pt x="103" y="1"/>
                    <a:pt x="1" y="15"/>
                    <a:pt x="1" y="15"/>
                  </a:cubicBezTo>
                  <a:cubicBezTo>
                    <a:pt x="1" y="15"/>
                    <a:pt x="312" y="877"/>
                    <a:pt x="1689" y="1648"/>
                  </a:cubicBezTo>
                  <a:cubicBezTo>
                    <a:pt x="1689" y="1648"/>
                    <a:pt x="1971" y="877"/>
                    <a:pt x="1430" y="378"/>
                  </a:cubicBezTo>
                  <a:cubicBezTo>
                    <a:pt x="1081" y="55"/>
                    <a:pt x="566" y="1"/>
                    <a:pt x="25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77"/>
            <p:cNvSpPr/>
            <p:nvPr/>
          </p:nvSpPr>
          <p:spPr>
            <a:xfrm>
              <a:off x="4687026" y="1560897"/>
              <a:ext cx="294369" cy="237925"/>
            </a:xfrm>
            <a:custGeom>
              <a:avLst/>
              <a:gdLst/>
              <a:ahLst/>
              <a:cxnLst/>
              <a:rect l="l" t="t" r="r" b="b"/>
              <a:pathLst>
                <a:path w="1987" h="1606" extrusionOk="0">
                  <a:moveTo>
                    <a:pt x="1729" y="1"/>
                  </a:moveTo>
                  <a:cubicBezTo>
                    <a:pt x="1421" y="1"/>
                    <a:pt x="905" y="55"/>
                    <a:pt x="555" y="378"/>
                  </a:cubicBezTo>
                  <a:cubicBezTo>
                    <a:pt x="14" y="877"/>
                    <a:pt x="1" y="1606"/>
                    <a:pt x="1" y="1606"/>
                  </a:cubicBezTo>
                  <a:cubicBezTo>
                    <a:pt x="1715" y="1081"/>
                    <a:pt x="1987" y="15"/>
                    <a:pt x="1987" y="15"/>
                  </a:cubicBezTo>
                  <a:cubicBezTo>
                    <a:pt x="1987" y="15"/>
                    <a:pt x="1885" y="1"/>
                    <a:pt x="172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77"/>
            <p:cNvSpPr/>
            <p:nvPr/>
          </p:nvSpPr>
          <p:spPr>
            <a:xfrm>
              <a:off x="4916952" y="1924898"/>
              <a:ext cx="71111" cy="30222"/>
            </a:xfrm>
            <a:custGeom>
              <a:avLst/>
              <a:gdLst/>
              <a:ahLst/>
              <a:cxnLst/>
              <a:rect l="l" t="t" r="r" b="b"/>
              <a:pathLst>
                <a:path w="480" h="204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2"/>
                    <a:pt x="137" y="204"/>
                    <a:pt x="263" y="204"/>
                  </a:cubicBezTo>
                  <a:cubicBezTo>
                    <a:pt x="375" y="204"/>
                    <a:pt x="480" y="179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77"/>
            <p:cNvSpPr/>
            <p:nvPr/>
          </p:nvSpPr>
          <p:spPr>
            <a:xfrm>
              <a:off x="4915026" y="1921490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18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77"/>
            <p:cNvSpPr/>
            <p:nvPr/>
          </p:nvSpPr>
          <p:spPr>
            <a:xfrm>
              <a:off x="4895470" y="1979268"/>
              <a:ext cx="162666" cy="45037"/>
            </a:xfrm>
            <a:custGeom>
              <a:avLst/>
              <a:gdLst/>
              <a:ahLst/>
              <a:cxnLst/>
              <a:rect l="l" t="t" r="r" b="b"/>
              <a:pathLst>
                <a:path w="1098" h="304" extrusionOk="0">
                  <a:moveTo>
                    <a:pt x="1053" y="1"/>
                  </a:moveTo>
                  <a:cubicBezTo>
                    <a:pt x="1043" y="1"/>
                    <a:pt x="1032" y="4"/>
                    <a:pt x="1024" y="13"/>
                  </a:cubicBezTo>
                  <a:cubicBezTo>
                    <a:pt x="874" y="179"/>
                    <a:pt x="643" y="247"/>
                    <a:pt x="414" y="247"/>
                  </a:cubicBezTo>
                  <a:cubicBezTo>
                    <a:pt x="273" y="247"/>
                    <a:pt x="132" y="221"/>
                    <a:pt x="13" y="175"/>
                  </a:cubicBezTo>
                  <a:cubicBezTo>
                    <a:pt x="10" y="172"/>
                    <a:pt x="8" y="170"/>
                    <a:pt x="7" y="170"/>
                  </a:cubicBezTo>
                  <a:cubicBezTo>
                    <a:pt x="1" y="170"/>
                    <a:pt x="3" y="191"/>
                    <a:pt x="13" y="201"/>
                  </a:cubicBezTo>
                  <a:cubicBezTo>
                    <a:pt x="128" y="270"/>
                    <a:pt x="271" y="303"/>
                    <a:pt x="417" y="303"/>
                  </a:cubicBezTo>
                  <a:cubicBezTo>
                    <a:pt x="666" y="303"/>
                    <a:pt x="926" y="208"/>
                    <a:pt x="1079" y="39"/>
                  </a:cubicBezTo>
                  <a:cubicBezTo>
                    <a:pt x="1097" y="21"/>
                    <a:pt x="1077" y="1"/>
                    <a:pt x="105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77"/>
            <p:cNvSpPr/>
            <p:nvPr/>
          </p:nvSpPr>
          <p:spPr>
            <a:xfrm>
              <a:off x="5043174" y="1966676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27" y="1"/>
                  </a:moveTo>
                  <a:cubicBezTo>
                    <a:pt x="1" y="30"/>
                    <a:pt x="27" y="82"/>
                    <a:pt x="56" y="111"/>
                  </a:cubicBezTo>
                  <a:cubicBezTo>
                    <a:pt x="77" y="132"/>
                    <a:pt x="118" y="153"/>
                    <a:pt x="153" y="153"/>
                  </a:cubicBezTo>
                  <a:cubicBezTo>
                    <a:pt x="161" y="153"/>
                    <a:pt x="169" y="152"/>
                    <a:pt x="176" y="150"/>
                  </a:cubicBezTo>
                  <a:cubicBezTo>
                    <a:pt x="189" y="150"/>
                    <a:pt x="202" y="124"/>
                    <a:pt x="189" y="111"/>
                  </a:cubicBezTo>
                  <a:lnTo>
                    <a:pt x="137" y="111"/>
                  </a:lnTo>
                  <a:cubicBezTo>
                    <a:pt x="69" y="98"/>
                    <a:pt x="56" y="56"/>
                    <a:pt x="4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77"/>
            <p:cNvSpPr/>
            <p:nvPr/>
          </p:nvSpPr>
          <p:spPr>
            <a:xfrm>
              <a:off x="5011322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80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19" y="14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77"/>
            <p:cNvSpPr/>
            <p:nvPr/>
          </p:nvSpPr>
          <p:spPr>
            <a:xfrm>
              <a:off x="5021100" y="1762231"/>
              <a:ext cx="180147" cy="88444"/>
            </a:xfrm>
            <a:custGeom>
              <a:avLst/>
              <a:gdLst/>
              <a:ahLst/>
              <a:cxnLst/>
              <a:rect l="l" t="t" r="r" b="b"/>
              <a:pathLst>
                <a:path w="1216" h="597" extrusionOk="0">
                  <a:moveTo>
                    <a:pt x="568" y="1"/>
                  </a:moveTo>
                  <a:cubicBezTo>
                    <a:pt x="442" y="1"/>
                    <a:pt x="320" y="32"/>
                    <a:pt x="218" y="101"/>
                  </a:cubicBezTo>
                  <a:cubicBezTo>
                    <a:pt x="69" y="182"/>
                    <a:pt x="27" y="302"/>
                    <a:pt x="1" y="464"/>
                  </a:cubicBezTo>
                  <a:cubicBezTo>
                    <a:pt x="1" y="477"/>
                    <a:pt x="14" y="477"/>
                    <a:pt x="14" y="477"/>
                  </a:cubicBezTo>
                  <a:cubicBezTo>
                    <a:pt x="84" y="255"/>
                    <a:pt x="318" y="103"/>
                    <a:pt x="546" y="103"/>
                  </a:cubicBezTo>
                  <a:cubicBezTo>
                    <a:pt x="581" y="103"/>
                    <a:pt x="615" y="107"/>
                    <a:pt x="649" y="114"/>
                  </a:cubicBezTo>
                  <a:cubicBezTo>
                    <a:pt x="743" y="140"/>
                    <a:pt x="866" y="195"/>
                    <a:pt x="934" y="276"/>
                  </a:cubicBezTo>
                  <a:cubicBezTo>
                    <a:pt x="1015" y="370"/>
                    <a:pt x="1015" y="490"/>
                    <a:pt x="1096" y="587"/>
                  </a:cubicBezTo>
                  <a:cubicBezTo>
                    <a:pt x="1102" y="593"/>
                    <a:pt x="1112" y="597"/>
                    <a:pt x="1122" y="597"/>
                  </a:cubicBezTo>
                  <a:cubicBezTo>
                    <a:pt x="1132" y="597"/>
                    <a:pt x="1141" y="593"/>
                    <a:pt x="1148" y="587"/>
                  </a:cubicBezTo>
                  <a:cubicBezTo>
                    <a:pt x="1216" y="451"/>
                    <a:pt x="1109" y="276"/>
                    <a:pt x="1015" y="182"/>
                  </a:cubicBezTo>
                  <a:cubicBezTo>
                    <a:pt x="918" y="85"/>
                    <a:pt x="772" y="20"/>
                    <a:pt x="636" y="4"/>
                  </a:cubicBezTo>
                  <a:cubicBezTo>
                    <a:pt x="613" y="2"/>
                    <a:pt x="591" y="1"/>
                    <a:pt x="56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77"/>
            <p:cNvSpPr/>
            <p:nvPr/>
          </p:nvSpPr>
          <p:spPr>
            <a:xfrm>
              <a:off x="5029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77"/>
            <p:cNvSpPr/>
            <p:nvPr/>
          </p:nvSpPr>
          <p:spPr>
            <a:xfrm>
              <a:off x="5036952" y="1828897"/>
              <a:ext cx="40444" cy="38074"/>
            </a:xfrm>
            <a:custGeom>
              <a:avLst/>
              <a:gdLst/>
              <a:ahLst/>
              <a:cxnLst/>
              <a:rect l="l" t="t" r="r" b="b"/>
              <a:pathLst>
                <a:path w="273" h="257" extrusionOk="0">
                  <a:moveTo>
                    <a:pt x="137" y="1"/>
                  </a:moveTo>
                  <a:cubicBezTo>
                    <a:pt x="69" y="1"/>
                    <a:pt x="1" y="56"/>
                    <a:pt x="1" y="137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5" y="257"/>
                    <a:pt x="273" y="202"/>
                    <a:pt x="273" y="137"/>
                  </a:cubicBezTo>
                  <a:cubicBezTo>
                    <a:pt x="273" y="56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77"/>
            <p:cNvSpPr/>
            <p:nvPr/>
          </p:nvSpPr>
          <p:spPr>
            <a:xfrm>
              <a:off x="4735026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4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80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77"/>
            <p:cNvSpPr/>
            <p:nvPr/>
          </p:nvSpPr>
          <p:spPr>
            <a:xfrm>
              <a:off x="4724951" y="1761638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669" y="0"/>
                  </a:moveTo>
                  <a:cubicBezTo>
                    <a:pt x="608" y="0"/>
                    <a:pt x="546" y="9"/>
                    <a:pt x="487" y="24"/>
                  </a:cubicBezTo>
                  <a:cubicBezTo>
                    <a:pt x="380" y="63"/>
                    <a:pt x="260" y="118"/>
                    <a:pt x="192" y="212"/>
                  </a:cubicBezTo>
                  <a:cubicBezTo>
                    <a:pt x="111" y="306"/>
                    <a:pt x="1" y="455"/>
                    <a:pt x="82" y="575"/>
                  </a:cubicBezTo>
                  <a:cubicBezTo>
                    <a:pt x="93" y="586"/>
                    <a:pt x="109" y="602"/>
                    <a:pt x="122" y="602"/>
                  </a:cubicBezTo>
                  <a:cubicBezTo>
                    <a:pt x="128" y="602"/>
                    <a:pt x="133" y="599"/>
                    <a:pt x="137" y="591"/>
                  </a:cubicBezTo>
                  <a:cubicBezTo>
                    <a:pt x="192" y="510"/>
                    <a:pt x="205" y="413"/>
                    <a:pt x="244" y="348"/>
                  </a:cubicBezTo>
                  <a:cubicBezTo>
                    <a:pt x="299" y="251"/>
                    <a:pt x="380" y="199"/>
                    <a:pt x="461" y="157"/>
                  </a:cubicBezTo>
                  <a:cubicBezTo>
                    <a:pt x="536" y="123"/>
                    <a:pt x="614" y="108"/>
                    <a:pt x="690" y="108"/>
                  </a:cubicBezTo>
                  <a:cubicBezTo>
                    <a:pt x="919" y="108"/>
                    <a:pt x="1132" y="248"/>
                    <a:pt x="1203" y="481"/>
                  </a:cubicBezTo>
                  <a:cubicBezTo>
                    <a:pt x="1203" y="485"/>
                    <a:pt x="1204" y="486"/>
                    <a:pt x="1206" y="486"/>
                  </a:cubicBezTo>
                  <a:cubicBezTo>
                    <a:pt x="1209" y="486"/>
                    <a:pt x="1216" y="477"/>
                    <a:pt x="1216" y="468"/>
                  </a:cubicBezTo>
                  <a:cubicBezTo>
                    <a:pt x="1190" y="306"/>
                    <a:pt x="1122" y="170"/>
                    <a:pt x="973" y="76"/>
                  </a:cubicBezTo>
                  <a:cubicBezTo>
                    <a:pt x="880" y="24"/>
                    <a:pt x="775" y="0"/>
                    <a:pt x="66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77"/>
            <p:cNvSpPr/>
            <p:nvPr/>
          </p:nvSpPr>
          <p:spPr>
            <a:xfrm>
              <a:off x="4777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77"/>
            <p:cNvSpPr/>
            <p:nvPr/>
          </p:nvSpPr>
          <p:spPr>
            <a:xfrm>
              <a:off x="4789248" y="1828897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6"/>
                    <a:pt x="1" y="137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189" y="257"/>
                    <a:pt x="257" y="202"/>
                    <a:pt x="257" y="137"/>
                  </a:cubicBezTo>
                  <a:cubicBezTo>
                    <a:pt x="257" y="56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77"/>
            <p:cNvSpPr/>
            <p:nvPr/>
          </p:nvSpPr>
          <p:spPr>
            <a:xfrm>
              <a:off x="5057100" y="1658675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56" y="0"/>
                  </a:moveTo>
                  <a:cubicBezTo>
                    <a:pt x="140" y="0"/>
                    <a:pt x="124" y="1"/>
                    <a:pt x="108" y="3"/>
                  </a:cubicBezTo>
                  <a:cubicBezTo>
                    <a:pt x="95" y="3"/>
                    <a:pt x="69" y="3"/>
                    <a:pt x="43" y="16"/>
                  </a:cubicBezTo>
                  <a:cubicBezTo>
                    <a:pt x="27" y="29"/>
                    <a:pt x="1" y="55"/>
                    <a:pt x="1" y="84"/>
                  </a:cubicBezTo>
                  <a:cubicBezTo>
                    <a:pt x="1" y="136"/>
                    <a:pt x="43" y="165"/>
                    <a:pt x="95" y="178"/>
                  </a:cubicBezTo>
                  <a:cubicBezTo>
                    <a:pt x="124" y="178"/>
                    <a:pt x="163" y="178"/>
                    <a:pt x="205" y="191"/>
                  </a:cubicBezTo>
                  <a:cubicBezTo>
                    <a:pt x="231" y="191"/>
                    <a:pt x="244" y="191"/>
                    <a:pt x="270" y="204"/>
                  </a:cubicBezTo>
                  <a:cubicBezTo>
                    <a:pt x="367" y="217"/>
                    <a:pt x="448" y="246"/>
                    <a:pt x="529" y="298"/>
                  </a:cubicBezTo>
                  <a:cubicBezTo>
                    <a:pt x="555" y="314"/>
                    <a:pt x="594" y="340"/>
                    <a:pt x="623" y="340"/>
                  </a:cubicBezTo>
                  <a:cubicBezTo>
                    <a:pt x="629" y="340"/>
                    <a:pt x="639" y="343"/>
                    <a:pt x="649" y="343"/>
                  </a:cubicBezTo>
                  <a:cubicBezTo>
                    <a:pt x="659" y="343"/>
                    <a:pt x="668" y="340"/>
                    <a:pt x="675" y="327"/>
                  </a:cubicBezTo>
                  <a:lnTo>
                    <a:pt x="675" y="314"/>
                  </a:lnTo>
                  <a:cubicBezTo>
                    <a:pt x="662" y="259"/>
                    <a:pt x="636" y="233"/>
                    <a:pt x="610" y="191"/>
                  </a:cubicBezTo>
                  <a:cubicBezTo>
                    <a:pt x="568" y="152"/>
                    <a:pt x="513" y="110"/>
                    <a:pt x="461" y="84"/>
                  </a:cubicBezTo>
                  <a:cubicBezTo>
                    <a:pt x="365" y="36"/>
                    <a:pt x="262" y="0"/>
                    <a:pt x="15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77"/>
            <p:cNvSpPr/>
            <p:nvPr/>
          </p:nvSpPr>
          <p:spPr>
            <a:xfrm>
              <a:off x="4769100" y="1658379"/>
              <a:ext cx="102370" cy="46815"/>
            </a:xfrm>
            <a:custGeom>
              <a:avLst/>
              <a:gdLst/>
              <a:ahLst/>
              <a:cxnLst/>
              <a:rect l="l" t="t" r="r" b="b"/>
              <a:pathLst>
                <a:path w="691" h="316" extrusionOk="0">
                  <a:moveTo>
                    <a:pt x="496" y="0"/>
                  </a:moveTo>
                  <a:cubicBezTo>
                    <a:pt x="404" y="0"/>
                    <a:pt x="313" y="17"/>
                    <a:pt x="231" y="57"/>
                  </a:cubicBezTo>
                  <a:cubicBezTo>
                    <a:pt x="176" y="86"/>
                    <a:pt x="124" y="125"/>
                    <a:pt x="69" y="167"/>
                  </a:cubicBezTo>
                  <a:cubicBezTo>
                    <a:pt x="43" y="193"/>
                    <a:pt x="14" y="219"/>
                    <a:pt x="1" y="274"/>
                  </a:cubicBezTo>
                  <a:lnTo>
                    <a:pt x="1" y="300"/>
                  </a:lnTo>
                  <a:cubicBezTo>
                    <a:pt x="1" y="316"/>
                    <a:pt x="27" y="316"/>
                    <a:pt x="43" y="316"/>
                  </a:cubicBezTo>
                  <a:cubicBezTo>
                    <a:pt x="82" y="300"/>
                    <a:pt x="108" y="287"/>
                    <a:pt x="150" y="274"/>
                  </a:cubicBezTo>
                  <a:cubicBezTo>
                    <a:pt x="231" y="235"/>
                    <a:pt x="312" y="206"/>
                    <a:pt x="406" y="193"/>
                  </a:cubicBezTo>
                  <a:lnTo>
                    <a:pt x="487" y="193"/>
                  </a:lnTo>
                  <a:cubicBezTo>
                    <a:pt x="513" y="180"/>
                    <a:pt x="555" y="180"/>
                    <a:pt x="594" y="180"/>
                  </a:cubicBezTo>
                  <a:cubicBezTo>
                    <a:pt x="636" y="180"/>
                    <a:pt x="691" y="154"/>
                    <a:pt x="691" y="99"/>
                  </a:cubicBezTo>
                  <a:cubicBezTo>
                    <a:pt x="691" y="73"/>
                    <a:pt x="675" y="44"/>
                    <a:pt x="649" y="31"/>
                  </a:cubicBezTo>
                  <a:cubicBezTo>
                    <a:pt x="623" y="18"/>
                    <a:pt x="610" y="5"/>
                    <a:pt x="581" y="5"/>
                  </a:cubicBezTo>
                  <a:cubicBezTo>
                    <a:pt x="553" y="2"/>
                    <a:pt x="524" y="0"/>
                    <a:pt x="49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77"/>
            <p:cNvSpPr/>
            <p:nvPr/>
          </p:nvSpPr>
          <p:spPr>
            <a:xfrm>
              <a:off x="5233248" y="1742527"/>
              <a:ext cx="147999" cy="190221"/>
            </a:xfrm>
            <a:custGeom>
              <a:avLst/>
              <a:gdLst/>
              <a:ahLst/>
              <a:cxnLst/>
              <a:rect l="l" t="t" r="r" b="b"/>
              <a:pathLst>
                <a:path w="999" h="1284" extrusionOk="0">
                  <a:moveTo>
                    <a:pt x="471" y="0"/>
                  </a:moveTo>
                  <a:cubicBezTo>
                    <a:pt x="238" y="0"/>
                    <a:pt x="44" y="211"/>
                    <a:pt x="1" y="367"/>
                  </a:cubicBezTo>
                  <a:lnTo>
                    <a:pt x="27" y="1151"/>
                  </a:lnTo>
                  <a:cubicBezTo>
                    <a:pt x="89" y="1242"/>
                    <a:pt x="188" y="1284"/>
                    <a:pt x="297" y="1284"/>
                  </a:cubicBezTo>
                  <a:cubicBezTo>
                    <a:pt x="493" y="1284"/>
                    <a:pt x="720" y="1150"/>
                    <a:pt x="824" y="934"/>
                  </a:cubicBezTo>
                  <a:cubicBezTo>
                    <a:pt x="999" y="597"/>
                    <a:pt x="931" y="153"/>
                    <a:pt x="620" y="30"/>
                  </a:cubicBezTo>
                  <a:cubicBezTo>
                    <a:pt x="569" y="9"/>
                    <a:pt x="519" y="0"/>
                    <a:pt x="471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77"/>
            <p:cNvSpPr/>
            <p:nvPr/>
          </p:nvSpPr>
          <p:spPr>
            <a:xfrm>
              <a:off x="5229396" y="1798823"/>
              <a:ext cx="120888" cy="75407"/>
            </a:xfrm>
            <a:custGeom>
              <a:avLst/>
              <a:gdLst/>
              <a:ahLst/>
              <a:cxnLst/>
              <a:rect l="l" t="t" r="r" b="b"/>
              <a:pathLst>
                <a:path w="816" h="509" extrusionOk="0">
                  <a:moveTo>
                    <a:pt x="366" y="1"/>
                  </a:moveTo>
                  <a:cubicBezTo>
                    <a:pt x="214" y="1"/>
                    <a:pt x="63" y="71"/>
                    <a:pt x="14" y="230"/>
                  </a:cubicBezTo>
                  <a:cubicBezTo>
                    <a:pt x="1" y="240"/>
                    <a:pt x="9" y="262"/>
                    <a:pt x="20" y="262"/>
                  </a:cubicBezTo>
                  <a:cubicBezTo>
                    <a:pt x="22" y="262"/>
                    <a:pt x="25" y="261"/>
                    <a:pt x="27" y="259"/>
                  </a:cubicBezTo>
                  <a:cubicBezTo>
                    <a:pt x="95" y="217"/>
                    <a:pt x="134" y="162"/>
                    <a:pt x="189" y="136"/>
                  </a:cubicBezTo>
                  <a:cubicBezTo>
                    <a:pt x="239" y="107"/>
                    <a:pt x="288" y="91"/>
                    <a:pt x="343" y="91"/>
                  </a:cubicBezTo>
                  <a:cubicBezTo>
                    <a:pt x="362" y="91"/>
                    <a:pt x="382" y="93"/>
                    <a:pt x="403" y="97"/>
                  </a:cubicBezTo>
                  <a:cubicBezTo>
                    <a:pt x="432" y="136"/>
                    <a:pt x="458" y="178"/>
                    <a:pt x="458" y="243"/>
                  </a:cubicBezTo>
                  <a:cubicBezTo>
                    <a:pt x="445" y="311"/>
                    <a:pt x="419" y="379"/>
                    <a:pt x="377" y="421"/>
                  </a:cubicBezTo>
                  <a:cubicBezTo>
                    <a:pt x="351" y="460"/>
                    <a:pt x="296" y="460"/>
                    <a:pt x="257" y="486"/>
                  </a:cubicBezTo>
                  <a:cubicBezTo>
                    <a:pt x="257" y="486"/>
                    <a:pt x="241" y="502"/>
                    <a:pt x="257" y="502"/>
                  </a:cubicBezTo>
                  <a:cubicBezTo>
                    <a:pt x="273" y="506"/>
                    <a:pt x="289" y="508"/>
                    <a:pt x="304" y="508"/>
                  </a:cubicBezTo>
                  <a:cubicBezTo>
                    <a:pt x="467" y="508"/>
                    <a:pt x="576" y="271"/>
                    <a:pt x="526" y="123"/>
                  </a:cubicBezTo>
                  <a:lnTo>
                    <a:pt x="526" y="123"/>
                  </a:lnTo>
                  <a:cubicBezTo>
                    <a:pt x="633" y="162"/>
                    <a:pt x="714" y="259"/>
                    <a:pt x="714" y="392"/>
                  </a:cubicBezTo>
                  <a:lnTo>
                    <a:pt x="727" y="392"/>
                  </a:lnTo>
                  <a:cubicBezTo>
                    <a:pt x="815" y="151"/>
                    <a:pt x="589" y="1"/>
                    <a:pt x="366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77"/>
            <p:cNvSpPr/>
            <p:nvPr/>
          </p:nvSpPr>
          <p:spPr>
            <a:xfrm>
              <a:off x="5215026" y="1742971"/>
              <a:ext cx="76444" cy="104740"/>
            </a:xfrm>
            <a:custGeom>
              <a:avLst/>
              <a:gdLst/>
              <a:ahLst/>
              <a:cxnLst/>
              <a:rect l="l" t="t" r="r" b="b"/>
              <a:pathLst>
                <a:path w="516" h="707" extrusionOk="0">
                  <a:moveTo>
                    <a:pt x="516" y="1"/>
                  </a:moveTo>
                  <a:lnTo>
                    <a:pt x="56" y="27"/>
                  </a:lnTo>
                  <a:cubicBezTo>
                    <a:pt x="82" y="163"/>
                    <a:pt x="1" y="594"/>
                    <a:pt x="56" y="688"/>
                  </a:cubicBezTo>
                  <a:cubicBezTo>
                    <a:pt x="63" y="700"/>
                    <a:pt x="75" y="706"/>
                    <a:pt x="91" y="706"/>
                  </a:cubicBezTo>
                  <a:cubicBezTo>
                    <a:pt x="195" y="706"/>
                    <a:pt x="457" y="445"/>
                    <a:pt x="516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77"/>
            <p:cNvSpPr/>
            <p:nvPr/>
          </p:nvSpPr>
          <p:spPr>
            <a:xfrm>
              <a:off x="4885248" y="2149046"/>
              <a:ext cx="113925" cy="75407"/>
            </a:xfrm>
            <a:custGeom>
              <a:avLst/>
              <a:gdLst/>
              <a:ahLst/>
              <a:cxnLst/>
              <a:rect l="l" t="t" r="r" b="b"/>
              <a:pathLst>
                <a:path w="769" h="509" extrusionOk="0">
                  <a:moveTo>
                    <a:pt x="257" y="1"/>
                  </a:moveTo>
                  <a:cubicBezTo>
                    <a:pt x="257" y="1"/>
                    <a:pt x="1" y="82"/>
                    <a:pt x="14" y="270"/>
                  </a:cubicBezTo>
                  <a:cubicBezTo>
                    <a:pt x="22" y="391"/>
                    <a:pt x="168" y="509"/>
                    <a:pt x="359" y="509"/>
                  </a:cubicBezTo>
                  <a:cubicBezTo>
                    <a:pt x="485" y="509"/>
                    <a:pt x="630" y="458"/>
                    <a:pt x="769" y="325"/>
                  </a:cubicBezTo>
                  <a:lnTo>
                    <a:pt x="257" y="1"/>
                  </a:ln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77"/>
            <p:cNvSpPr/>
            <p:nvPr/>
          </p:nvSpPr>
          <p:spPr>
            <a:xfrm>
              <a:off x="4999026" y="2149046"/>
              <a:ext cx="116296" cy="75407"/>
            </a:xfrm>
            <a:custGeom>
              <a:avLst/>
              <a:gdLst/>
              <a:ahLst/>
              <a:cxnLst/>
              <a:rect l="l" t="t" r="r" b="b"/>
              <a:pathLst>
                <a:path w="785" h="509" extrusionOk="0">
                  <a:moveTo>
                    <a:pt x="516" y="1"/>
                  </a:moveTo>
                  <a:lnTo>
                    <a:pt x="1" y="325"/>
                  </a:lnTo>
                  <a:cubicBezTo>
                    <a:pt x="141" y="458"/>
                    <a:pt x="286" y="509"/>
                    <a:pt x="413" y="509"/>
                  </a:cubicBezTo>
                  <a:cubicBezTo>
                    <a:pt x="605" y="509"/>
                    <a:pt x="754" y="391"/>
                    <a:pt x="772" y="270"/>
                  </a:cubicBezTo>
                  <a:cubicBezTo>
                    <a:pt x="785" y="82"/>
                    <a:pt x="516" y="1"/>
                    <a:pt x="516" y="1"/>
                  </a:cubicBez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7" name="Google Shape;3457;p77"/>
          <p:cNvGrpSpPr/>
          <p:nvPr/>
        </p:nvGrpSpPr>
        <p:grpSpPr>
          <a:xfrm>
            <a:off x="7559702" y="3670299"/>
            <a:ext cx="762692" cy="1352167"/>
            <a:chOff x="3349247" y="1398526"/>
            <a:chExt cx="823851" cy="1460596"/>
          </a:xfrm>
        </p:grpSpPr>
        <p:sp>
          <p:nvSpPr>
            <p:cNvPr id="3458" name="Google Shape;3458;p77"/>
            <p:cNvSpPr/>
            <p:nvPr/>
          </p:nvSpPr>
          <p:spPr>
            <a:xfrm>
              <a:off x="3589247" y="2078972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37" y="244"/>
                    <a:pt x="824" y="458"/>
                  </a:cubicBezTo>
                  <a:cubicBezTo>
                    <a:pt x="811" y="701"/>
                    <a:pt x="539" y="863"/>
                    <a:pt x="325" y="1579"/>
                  </a:cubicBezTo>
                  <a:cubicBezTo>
                    <a:pt x="82" y="2389"/>
                    <a:pt x="1" y="3267"/>
                    <a:pt x="1" y="3267"/>
                  </a:cubicBezTo>
                  <a:cubicBezTo>
                    <a:pt x="1" y="3267"/>
                    <a:pt x="526" y="3442"/>
                    <a:pt x="1336" y="3442"/>
                  </a:cubicBezTo>
                  <a:cubicBezTo>
                    <a:pt x="2146" y="3442"/>
                    <a:pt x="2674" y="3267"/>
                    <a:pt x="2674" y="3267"/>
                  </a:cubicBezTo>
                  <a:cubicBezTo>
                    <a:pt x="2674" y="3267"/>
                    <a:pt x="2593" y="2389"/>
                    <a:pt x="2350" y="1579"/>
                  </a:cubicBezTo>
                  <a:cubicBezTo>
                    <a:pt x="2133" y="863"/>
                    <a:pt x="1864" y="701"/>
                    <a:pt x="1851" y="458"/>
                  </a:cubicBezTo>
                  <a:cubicBezTo>
                    <a:pt x="1835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77"/>
            <p:cNvSpPr/>
            <p:nvPr/>
          </p:nvSpPr>
          <p:spPr>
            <a:xfrm>
              <a:off x="3906284" y="1608897"/>
              <a:ext cx="221184" cy="413035"/>
            </a:xfrm>
            <a:custGeom>
              <a:avLst/>
              <a:gdLst/>
              <a:ahLst/>
              <a:cxnLst/>
              <a:rect l="l" t="t" r="r" b="b"/>
              <a:pathLst>
                <a:path w="1493" h="2788" extrusionOk="0">
                  <a:moveTo>
                    <a:pt x="922" y="1"/>
                  </a:moveTo>
                  <a:cubicBezTo>
                    <a:pt x="906" y="1"/>
                    <a:pt x="897" y="2"/>
                    <a:pt x="897" y="2"/>
                  </a:cubicBezTo>
                  <a:cubicBezTo>
                    <a:pt x="897" y="2"/>
                    <a:pt x="0" y="2787"/>
                    <a:pt x="518" y="2787"/>
                  </a:cubicBezTo>
                  <a:cubicBezTo>
                    <a:pt x="531" y="2787"/>
                    <a:pt x="545" y="2786"/>
                    <a:pt x="560" y="2782"/>
                  </a:cubicBezTo>
                  <a:cubicBezTo>
                    <a:pt x="1169" y="2646"/>
                    <a:pt x="1477" y="1998"/>
                    <a:pt x="1493" y="893"/>
                  </a:cubicBezTo>
                  <a:cubicBezTo>
                    <a:pt x="1493" y="53"/>
                    <a:pt x="1036" y="1"/>
                    <a:pt x="922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77"/>
            <p:cNvSpPr/>
            <p:nvPr/>
          </p:nvSpPr>
          <p:spPr>
            <a:xfrm>
              <a:off x="4025099" y="1522675"/>
              <a:ext cx="38074" cy="97185"/>
            </a:xfrm>
            <a:custGeom>
              <a:avLst/>
              <a:gdLst/>
              <a:ahLst/>
              <a:cxnLst/>
              <a:rect l="l" t="t" r="r" b="b"/>
              <a:pathLst>
                <a:path w="257" h="656" extrusionOk="0">
                  <a:moveTo>
                    <a:pt x="95" y="1"/>
                  </a:moveTo>
                  <a:cubicBezTo>
                    <a:pt x="82" y="1"/>
                    <a:pt x="82" y="17"/>
                    <a:pt x="82" y="30"/>
                  </a:cubicBezTo>
                  <a:cubicBezTo>
                    <a:pt x="163" y="82"/>
                    <a:pt x="176" y="260"/>
                    <a:pt x="163" y="354"/>
                  </a:cubicBezTo>
                  <a:cubicBezTo>
                    <a:pt x="150" y="435"/>
                    <a:pt x="108" y="487"/>
                    <a:pt x="56" y="555"/>
                  </a:cubicBezTo>
                  <a:cubicBezTo>
                    <a:pt x="27" y="597"/>
                    <a:pt x="27" y="584"/>
                    <a:pt x="1" y="623"/>
                  </a:cubicBezTo>
                  <a:cubicBezTo>
                    <a:pt x="1" y="642"/>
                    <a:pt x="14" y="655"/>
                    <a:pt x="28" y="655"/>
                  </a:cubicBezTo>
                  <a:cubicBezTo>
                    <a:pt x="33" y="655"/>
                    <a:pt x="39" y="653"/>
                    <a:pt x="43" y="649"/>
                  </a:cubicBezTo>
                  <a:cubicBezTo>
                    <a:pt x="205" y="597"/>
                    <a:pt x="257" y="380"/>
                    <a:pt x="231" y="231"/>
                  </a:cubicBezTo>
                  <a:cubicBezTo>
                    <a:pt x="205" y="150"/>
                    <a:pt x="176" y="30"/>
                    <a:pt x="95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77"/>
            <p:cNvSpPr/>
            <p:nvPr/>
          </p:nvSpPr>
          <p:spPr>
            <a:xfrm>
              <a:off x="4028951" y="1593934"/>
              <a:ext cx="70222" cy="25778"/>
            </a:xfrm>
            <a:custGeom>
              <a:avLst/>
              <a:gdLst/>
              <a:ahLst/>
              <a:cxnLst/>
              <a:rect l="l" t="t" r="r" b="b"/>
              <a:pathLst>
                <a:path w="474" h="174" extrusionOk="0">
                  <a:moveTo>
                    <a:pt x="297" y="0"/>
                  </a:moveTo>
                  <a:cubicBezTo>
                    <a:pt x="190" y="0"/>
                    <a:pt x="69" y="41"/>
                    <a:pt x="30" y="87"/>
                  </a:cubicBezTo>
                  <a:cubicBezTo>
                    <a:pt x="17" y="103"/>
                    <a:pt x="1" y="129"/>
                    <a:pt x="1" y="155"/>
                  </a:cubicBezTo>
                  <a:cubicBezTo>
                    <a:pt x="8" y="169"/>
                    <a:pt x="21" y="174"/>
                    <a:pt x="35" y="174"/>
                  </a:cubicBezTo>
                  <a:cubicBezTo>
                    <a:pt x="79" y="174"/>
                    <a:pt x="143" y="129"/>
                    <a:pt x="163" y="129"/>
                  </a:cubicBezTo>
                  <a:cubicBezTo>
                    <a:pt x="206" y="102"/>
                    <a:pt x="289" y="82"/>
                    <a:pt x="360" y="82"/>
                  </a:cubicBezTo>
                  <a:cubicBezTo>
                    <a:pt x="400" y="82"/>
                    <a:pt x="436" y="88"/>
                    <a:pt x="461" y="103"/>
                  </a:cubicBezTo>
                  <a:cubicBezTo>
                    <a:pt x="474" y="103"/>
                    <a:pt x="474" y="87"/>
                    <a:pt x="474" y="87"/>
                  </a:cubicBezTo>
                  <a:cubicBezTo>
                    <a:pt x="451" y="24"/>
                    <a:pt x="378" y="0"/>
                    <a:pt x="297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77"/>
            <p:cNvSpPr/>
            <p:nvPr/>
          </p:nvSpPr>
          <p:spPr>
            <a:xfrm>
              <a:off x="3401099" y="2162083"/>
              <a:ext cx="308295" cy="355554"/>
            </a:xfrm>
            <a:custGeom>
              <a:avLst/>
              <a:gdLst/>
              <a:ahLst/>
              <a:cxnLst/>
              <a:rect l="l" t="t" r="r" b="b"/>
              <a:pathLst>
                <a:path w="2081" h="2400" extrusionOk="0">
                  <a:moveTo>
                    <a:pt x="1982" y="1"/>
                  </a:moveTo>
                  <a:cubicBezTo>
                    <a:pt x="1814" y="1"/>
                    <a:pt x="1559" y="146"/>
                    <a:pt x="1161" y="600"/>
                  </a:cubicBezTo>
                  <a:cubicBezTo>
                    <a:pt x="1015" y="762"/>
                    <a:pt x="879" y="911"/>
                    <a:pt x="743" y="1086"/>
                  </a:cubicBezTo>
                  <a:cubicBezTo>
                    <a:pt x="636" y="1209"/>
                    <a:pt x="542" y="1329"/>
                    <a:pt x="448" y="1452"/>
                  </a:cubicBezTo>
                  <a:cubicBezTo>
                    <a:pt x="406" y="1504"/>
                    <a:pt x="380" y="1546"/>
                    <a:pt x="325" y="1585"/>
                  </a:cubicBezTo>
                  <a:cubicBezTo>
                    <a:pt x="286" y="1627"/>
                    <a:pt x="218" y="1640"/>
                    <a:pt x="150" y="1666"/>
                  </a:cubicBezTo>
                  <a:cubicBezTo>
                    <a:pt x="108" y="1679"/>
                    <a:pt x="69" y="1679"/>
                    <a:pt x="43" y="1708"/>
                  </a:cubicBezTo>
                  <a:cubicBezTo>
                    <a:pt x="1" y="1747"/>
                    <a:pt x="14" y="1789"/>
                    <a:pt x="56" y="1802"/>
                  </a:cubicBezTo>
                  <a:cubicBezTo>
                    <a:pt x="95" y="1815"/>
                    <a:pt x="150" y="1815"/>
                    <a:pt x="205" y="1815"/>
                  </a:cubicBezTo>
                  <a:cubicBezTo>
                    <a:pt x="205" y="1815"/>
                    <a:pt x="218" y="1815"/>
                    <a:pt x="218" y="1828"/>
                  </a:cubicBezTo>
                  <a:lnTo>
                    <a:pt x="218" y="1857"/>
                  </a:lnTo>
                  <a:cubicBezTo>
                    <a:pt x="176" y="1896"/>
                    <a:pt x="163" y="1922"/>
                    <a:pt x="150" y="1938"/>
                  </a:cubicBezTo>
                  <a:cubicBezTo>
                    <a:pt x="124" y="1990"/>
                    <a:pt x="27" y="2071"/>
                    <a:pt x="69" y="2126"/>
                  </a:cubicBezTo>
                  <a:cubicBezTo>
                    <a:pt x="78" y="2145"/>
                    <a:pt x="104" y="2157"/>
                    <a:pt x="121" y="2157"/>
                  </a:cubicBezTo>
                  <a:cubicBezTo>
                    <a:pt x="128" y="2157"/>
                    <a:pt x="133" y="2155"/>
                    <a:pt x="137" y="2152"/>
                  </a:cubicBezTo>
                  <a:cubicBezTo>
                    <a:pt x="176" y="2139"/>
                    <a:pt x="205" y="2113"/>
                    <a:pt x="231" y="2084"/>
                  </a:cubicBezTo>
                  <a:cubicBezTo>
                    <a:pt x="244" y="2084"/>
                    <a:pt x="257" y="2071"/>
                    <a:pt x="270" y="2058"/>
                  </a:cubicBezTo>
                  <a:cubicBezTo>
                    <a:pt x="270" y="2045"/>
                    <a:pt x="286" y="2032"/>
                    <a:pt x="299" y="2032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312" y="2071"/>
                    <a:pt x="312" y="2084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18" y="2275"/>
                  </a:cubicBezTo>
                  <a:cubicBezTo>
                    <a:pt x="218" y="2288"/>
                    <a:pt x="218" y="2301"/>
                    <a:pt x="231" y="2314"/>
                  </a:cubicBezTo>
                  <a:cubicBezTo>
                    <a:pt x="244" y="2327"/>
                    <a:pt x="257" y="2327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33"/>
                  </a:cubicBezTo>
                  <a:cubicBezTo>
                    <a:pt x="432" y="2194"/>
                    <a:pt x="448" y="2165"/>
                    <a:pt x="474" y="2139"/>
                  </a:cubicBezTo>
                  <a:lnTo>
                    <a:pt x="487" y="2139"/>
                  </a:lnTo>
                  <a:cubicBezTo>
                    <a:pt x="491" y="2135"/>
                    <a:pt x="494" y="2133"/>
                    <a:pt x="498" y="2133"/>
                  </a:cubicBezTo>
                  <a:cubicBezTo>
                    <a:pt x="506" y="2133"/>
                    <a:pt x="513" y="2143"/>
                    <a:pt x="513" y="2152"/>
                  </a:cubicBezTo>
                  <a:lnTo>
                    <a:pt x="513" y="2165"/>
                  </a:lnTo>
                  <a:cubicBezTo>
                    <a:pt x="500" y="2194"/>
                    <a:pt x="500" y="2207"/>
                    <a:pt x="487" y="2233"/>
                  </a:cubicBezTo>
                  <a:cubicBezTo>
                    <a:pt x="474" y="2246"/>
                    <a:pt x="474" y="2275"/>
                    <a:pt x="461" y="2288"/>
                  </a:cubicBezTo>
                  <a:lnTo>
                    <a:pt x="461" y="2369"/>
                  </a:lnTo>
                  <a:cubicBezTo>
                    <a:pt x="468" y="2390"/>
                    <a:pt x="488" y="2400"/>
                    <a:pt x="511" y="2400"/>
                  </a:cubicBezTo>
                  <a:cubicBezTo>
                    <a:pt x="530" y="2400"/>
                    <a:pt x="550" y="2393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45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77"/>
            <p:cNvSpPr/>
            <p:nvPr/>
          </p:nvSpPr>
          <p:spPr>
            <a:xfrm>
              <a:off x="3867173" y="2162083"/>
              <a:ext cx="305925" cy="355554"/>
            </a:xfrm>
            <a:custGeom>
              <a:avLst/>
              <a:gdLst/>
              <a:ahLst/>
              <a:cxnLst/>
              <a:rect l="l" t="t" r="r" b="b"/>
              <a:pathLst>
                <a:path w="2065" h="2400" extrusionOk="0">
                  <a:moveTo>
                    <a:pt x="94" y="1"/>
                  </a:moveTo>
                  <a:cubicBezTo>
                    <a:pt x="58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310" y="2045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6" y="2393"/>
                    <a:pt x="1543" y="2400"/>
                    <a:pt x="1560" y="2400"/>
                  </a:cubicBezTo>
                  <a:cubicBezTo>
                    <a:pt x="1581" y="2400"/>
                    <a:pt x="1601" y="2390"/>
                    <a:pt x="1608" y="2369"/>
                  </a:cubicBezTo>
                  <a:cubicBezTo>
                    <a:pt x="1621" y="2343"/>
                    <a:pt x="1608" y="2314"/>
                    <a:pt x="1608" y="2288"/>
                  </a:cubicBezTo>
                  <a:cubicBezTo>
                    <a:pt x="1595" y="2275"/>
                    <a:pt x="1595" y="2246"/>
                    <a:pt x="1579" y="2233"/>
                  </a:cubicBezTo>
                  <a:cubicBezTo>
                    <a:pt x="1579" y="2207"/>
                    <a:pt x="1566" y="2194"/>
                    <a:pt x="1566" y="2165"/>
                  </a:cubicBezTo>
                  <a:cubicBezTo>
                    <a:pt x="1566" y="2165"/>
                    <a:pt x="1553" y="2152"/>
                    <a:pt x="1566" y="2152"/>
                  </a:cubicBezTo>
                  <a:cubicBezTo>
                    <a:pt x="1566" y="2143"/>
                    <a:pt x="1566" y="2133"/>
                    <a:pt x="1570" y="2133"/>
                  </a:cubicBezTo>
                  <a:cubicBezTo>
                    <a:pt x="1572" y="2133"/>
                    <a:pt x="1575" y="2135"/>
                    <a:pt x="1579" y="2139"/>
                  </a:cubicBezTo>
                  <a:lnTo>
                    <a:pt x="1595" y="2139"/>
                  </a:lnTo>
                  <a:cubicBezTo>
                    <a:pt x="1621" y="2165"/>
                    <a:pt x="1647" y="2194"/>
                    <a:pt x="1660" y="2233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09" y="2327"/>
                    <a:pt x="1822" y="2327"/>
                    <a:pt x="1838" y="2314"/>
                  </a:cubicBezTo>
                  <a:cubicBezTo>
                    <a:pt x="1851" y="2301"/>
                    <a:pt x="1851" y="2288"/>
                    <a:pt x="1851" y="2275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84"/>
                    <a:pt x="1757" y="2071"/>
                    <a:pt x="1757" y="2058"/>
                  </a:cubicBezTo>
                  <a:cubicBezTo>
                    <a:pt x="1757" y="2045"/>
                    <a:pt x="1757" y="2032"/>
                    <a:pt x="1770" y="2032"/>
                  </a:cubicBezTo>
                  <a:cubicBezTo>
                    <a:pt x="1783" y="2032"/>
                    <a:pt x="1796" y="2045"/>
                    <a:pt x="1809" y="2058"/>
                  </a:cubicBezTo>
                  <a:cubicBezTo>
                    <a:pt x="1822" y="2071"/>
                    <a:pt x="1838" y="2084"/>
                    <a:pt x="1851" y="2084"/>
                  </a:cubicBezTo>
                  <a:cubicBezTo>
                    <a:pt x="1877" y="2113"/>
                    <a:pt x="1903" y="2139"/>
                    <a:pt x="1932" y="2152"/>
                  </a:cubicBezTo>
                  <a:cubicBezTo>
                    <a:pt x="1935" y="2155"/>
                    <a:pt x="1941" y="2157"/>
                    <a:pt x="1947" y="2157"/>
                  </a:cubicBezTo>
                  <a:cubicBezTo>
                    <a:pt x="1964" y="2157"/>
                    <a:pt x="1988" y="2145"/>
                    <a:pt x="2000" y="2126"/>
                  </a:cubicBezTo>
                  <a:cubicBezTo>
                    <a:pt x="2039" y="2071"/>
                    <a:pt x="1958" y="1990"/>
                    <a:pt x="1932" y="1938"/>
                  </a:cubicBezTo>
                  <a:cubicBezTo>
                    <a:pt x="1903" y="1922"/>
                    <a:pt x="1890" y="1896"/>
                    <a:pt x="1864" y="1857"/>
                  </a:cubicBezTo>
                  <a:cubicBezTo>
                    <a:pt x="1851" y="1841"/>
                    <a:pt x="1851" y="1828"/>
                    <a:pt x="1851" y="1828"/>
                  </a:cubicBezTo>
                  <a:cubicBezTo>
                    <a:pt x="1864" y="1815"/>
                    <a:pt x="1864" y="1815"/>
                    <a:pt x="1877" y="1815"/>
                  </a:cubicBezTo>
                  <a:cubicBezTo>
                    <a:pt x="1919" y="1815"/>
                    <a:pt x="1971" y="1815"/>
                    <a:pt x="2013" y="1802"/>
                  </a:cubicBezTo>
                  <a:cubicBezTo>
                    <a:pt x="2052" y="1789"/>
                    <a:pt x="2065" y="1747"/>
                    <a:pt x="2039" y="1708"/>
                  </a:cubicBezTo>
                  <a:cubicBezTo>
                    <a:pt x="2013" y="1679"/>
                    <a:pt x="1958" y="1679"/>
                    <a:pt x="1919" y="1666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504"/>
                    <a:pt x="1621" y="1452"/>
                  </a:cubicBezTo>
                  <a:cubicBezTo>
                    <a:pt x="1527" y="1329"/>
                    <a:pt x="1433" y="1209"/>
                    <a:pt x="1323" y="1086"/>
                  </a:cubicBezTo>
                  <a:cubicBezTo>
                    <a:pt x="1190" y="911"/>
                    <a:pt x="1054" y="762"/>
                    <a:pt x="918" y="600"/>
                  </a:cubicBezTo>
                  <a:cubicBezTo>
                    <a:pt x="509" y="146"/>
                    <a:pt x="254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77"/>
            <p:cNvSpPr/>
            <p:nvPr/>
          </p:nvSpPr>
          <p:spPr>
            <a:xfrm>
              <a:off x="3711173" y="2078972"/>
              <a:ext cx="149925" cy="60148"/>
            </a:xfrm>
            <a:custGeom>
              <a:avLst/>
              <a:gdLst/>
              <a:ahLst/>
              <a:cxnLst/>
              <a:rect l="l" t="t" r="r" b="b"/>
              <a:pathLst>
                <a:path w="1012" h="406" extrusionOk="0">
                  <a:moveTo>
                    <a:pt x="27" y="1"/>
                  </a:moveTo>
                  <a:cubicBezTo>
                    <a:pt x="27" y="1"/>
                    <a:pt x="14" y="202"/>
                    <a:pt x="1" y="393"/>
                  </a:cubicBezTo>
                  <a:cubicBezTo>
                    <a:pt x="108" y="406"/>
                    <a:pt x="202" y="406"/>
                    <a:pt x="299" y="406"/>
                  </a:cubicBezTo>
                  <a:cubicBezTo>
                    <a:pt x="526" y="406"/>
                    <a:pt x="850" y="325"/>
                    <a:pt x="1012" y="244"/>
                  </a:cubicBezTo>
                  <a:cubicBezTo>
                    <a:pt x="999" y="53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77"/>
            <p:cNvSpPr/>
            <p:nvPr/>
          </p:nvSpPr>
          <p:spPr>
            <a:xfrm>
              <a:off x="3533099" y="2523862"/>
              <a:ext cx="507998" cy="335258"/>
            </a:xfrm>
            <a:custGeom>
              <a:avLst/>
              <a:gdLst/>
              <a:ahLst/>
              <a:cxnLst/>
              <a:rect l="l" t="t" r="r" b="b"/>
              <a:pathLst>
                <a:path w="3429" h="2263" extrusionOk="0">
                  <a:moveTo>
                    <a:pt x="713" y="0"/>
                  </a:moveTo>
                  <a:cubicBezTo>
                    <a:pt x="523" y="0"/>
                    <a:pt x="380" y="66"/>
                    <a:pt x="380" y="264"/>
                  </a:cubicBezTo>
                  <a:cubicBezTo>
                    <a:pt x="380" y="873"/>
                    <a:pt x="529" y="1939"/>
                    <a:pt x="529" y="1939"/>
                  </a:cubicBezTo>
                  <a:cubicBezTo>
                    <a:pt x="529" y="1939"/>
                    <a:pt x="270" y="2020"/>
                    <a:pt x="137" y="2101"/>
                  </a:cubicBezTo>
                  <a:cubicBezTo>
                    <a:pt x="1" y="2169"/>
                    <a:pt x="27" y="2263"/>
                    <a:pt x="623" y="2263"/>
                  </a:cubicBezTo>
                  <a:lnTo>
                    <a:pt x="1485" y="2263"/>
                  </a:lnTo>
                  <a:lnTo>
                    <a:pt x="1621" y="724"/>
                  </a:lnTo>
                  <a:cubicBezTo>
                    <a:pt x="1655" y="730"/>
                    <a:pt x="1686" y="734"/>
                    <a:pt x="1716" y="734"/>
                  </a:cubicBezTo>
                  <a:cubicBezTo>
                    <a:pt x="1746" y="734"/>
                    <a:pt x="1776" y="730"/>
                    <a:pt x="1809" y="724"/>
                  </a:cubicBezTo>
                  <a:lnTo>
                    <a:pt x="1958" y="2263"/>
                  </a:lnTo>
                  <a:lnTo>
                    <a:pt x="2810" y="2263"/>
                  </a:lnTo>
                  <a:cubicBezTo>
                    <a:pt x="3403" y="2263"/>
                    <a:pt x="3429" y="2169"/>
                    <a:pt x="3296" y="2101"/>
                  </a:cubicBezTo>
                  <a:cubicBezTo>
                    <a:pt x="3173" y="2020"/>
                    <a:pt x="2904" y="1939"/>
                    <a:pt x="2904" y="1939"/>
                  </a:cubicBezTo>
                  <a:cubicBezTo>
                    <a:pt x="2917" y="1871"/>
                    <a:pt x="3053" y="844"/>
                    <a:pt x="3053" y="264"/>
                  </a:cubicBezTo>
                  <a:cubicBezTo>
                    <a:pt x="3053" y="66"/>
                    <a:pt x="2910" y="0"/>
                    <a:pt x="2720" y="0"/>
                  </a:cubicBezTo>
                  <a:cubicBezTo>
                    <a:pt x="2340" y="0"/>
                    <a:pt x="1770" y="264"/>
                    <a:pt x="1770" y="264"/>
                  </a:cubicBezTo>
                  <a:lnTo>
                    <a:pt x="1783" y="371"/>
                  </a:lnTo>
                  <a:lnTo>
                    <a:pt x="1647" y="371"/>
                  </a:lnTo>
                  <a:lnTo>
                    <a:pt x="1663" y="264"/>
                  </a:lnTo>
                  <a:cubicBezTo>
                    <a:pt x="1663" y="264"/>
                    <a:pt x="1093" y="0"/>
                    <a:pt x="713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77"/>
            <p:cNvSpPr/>
            <p:nvPr/>
          </p:nvSpPr>
          <p:spPr>
            <a:xfrm>
              <a:off x="3817247" y="2810974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78" y="163"/>
                  </a:cubicBezTo>
                  <a:cubicBezTo>
                    <a:pt x="1255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77"/>
            <p:cNvSpPr/>
            <p:nvPr/>
          </p:nvSpPr>
          <p:spPr>
            <a:xfrm>
              <a:off x="3533099" y="2810974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77"/>
            <p:cNvSpPr/>
            <p:nvPr/>
          </p:nvSpPr>
          <p:spPr>
            <a:xfrm>
              <a:off x="3536951" y="2151713"/>
              <a:ext cx="170518" cy="207258"/>
            </a:xfrm>
            <a:custGeom>
              <a:avLst/>
              <a:gdLst/>
              <a:ahLst/>
              <a:cxnLst/>
              <a:rect l="l" t="t" r="r" b="b"/>
              <a:pathLst>
                <a:path w="1151" h="1399" extrusionOk="0">
                  <a:moveTo>
                    <a:pt x="972" y="0"/>
                  </a:moveTo>
                  <a:cubicBezTo>
                    <a:pt x="852" y="0"/>
                    <a:pt x="686" y="73"/>
                    <a:pt x="474" y="291"/>
                  </a:cubicBezTo>
                  <a:cubicBezTo>
                    <a:pt x="111" y="657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51" y="77"/>
                  </a:lnTo>
                  <a:cubicBezTo>
                    <a:pt x="1112" y="33"/>
                    <a:pt x="1052" y="0"/>
                    <a:pt x="972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77"/>
            <p:cNvSpPr/>
            <p:nvPr/>
          </p:nvSpPr>
          <p:spPr>
            <a:xfrm>
              <a:off x="3867173" y="2151713"/>
              <a:ext cx="170073" cy="207258"/>
            </a:xfrm>
            <a:custGeom>
              <a:avLst/>
              <a:gdLst/>
              <a:ahLst/>
              <a:cxnLst/>
              <a:rect l="l" t="t" r="r" b="b"/>
              <a:pathLst>
                <a:path w="1148" h="1399" extrusionOk="0">
                  <a:moveTo>
                    <a:pt x="178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41" y="1237"/>
                    <a:pt x="1148" y="777"/>
                    <a:pt x="1148" y="777"/>
                  </a:cubicBezTo>
                  <a:cubicBezTo>
                    <a:pt x="1148" y="777"/>
                    <a:pt x="1041" y="657"/>
                    <a:pt x="675" y="291"/>
                  </a:cubicBezTo>
                  <a:cubicBezTo>
                    <a:pt x="465" y="73"/>
                    <a:pt x="298" y="0"/>
                    <a:pt x="178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77"/>
            <p:cNvSpPr/>
            <p:nvPr/>
          </p:nvSpPr>
          <p:spPr>
            <a:xfrm>
              <a:off x="3473099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297" y="1"/>
                    <a:pt x="448" y="202"/>
                    <a:pt x="231" y="1080"/>
                  </a:cubicBezTo>
                  <a:cubicBezTo>
                    <a:pt x="1" y="1958"/>
                    <a:pt x="43" y="2849"/>
                    <a:pt x="406" y="3199"/>
                  </a:cubicBezTo>
                  <a:cubicBezTo>
                    <a:pt x="785" y="3536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03" y="3199"/>
                  </a:cubicBezTo>
                  <a:cubicBezTo>
                    <a:pt x="3782" y="2849"/>
                    <a:pt x="3821" y="1958"/>
                    <a:pt x="3591" y="1080"/>
                  </a:cubicBezTo>
                  <a:cubicBezTo>
                    <a:pt x="3377" y="202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77"/>
            <p:cNvSpPr/>
            <p:nvPr/>
          </p:nvSpPr>
          <p:spPr>
            <a:xfrm>
              <a:off x="3349247" y="1398526"/>
              <a:ext cx="699997" cy="346517"/>
            </a:xfrm>
            <a:custGeom>
              <a:avLst/>
              <a:gdLst/>
              <a:ahLst/>
              <a:cxnLst/>
              <a:rect l="l" t="t" r="r" b="b"/>
              <a:pathLst>
                <a:path w="4725" h="2339" extrusionOk="0">
                  <a:moveTo>
                    <a:pt x="2698" y="1"/>
                  </a:moveTo>
                  <a:cubicBezTo>
                    <a:pt x="1891" y="1"/>
                    <a:pt x="1463" y="279"/>
                    <a:pt x="743" y="1043"/>
                  </a:cubicBezTo>
                  <a:cubicBezTo>
                    <a:pt x="649" y="1163"/>
                    <a:pt x="445" y="1244"/>
                    <a:pt x="296" y="1312"/>
                  </a:cubicBezTo>
                  <a:cubicBezTo>
                    <a:pt x="163" y="1367"/>
                    <a:pt x="27" y="1312"/>
                    <a:pt x="14" y="1503"/>
                  </a:cubicBezTo>
                  <a:cubicBezTo>
                    <a:pt x="1" y="1840"/>
                    <a:pt x="244" y="2151"/>
                    <a:pt x="555" y="2258"/>
                  </a:cubicBezTo>
                  <a:cubicBezTo>
                    <a:pt x="645" y="2289"/>
                    <a:pt x="732" y="2302"/>
                    <a:pt x="816" y="2302"/>
                  </a:cubicBezTo>
                  <a:cubicBezTo>
                    <a:pt x="1211" y="2302"/>
                    <a:pt x="1546" y="2000"/>
                    <a:pt x="1835" y="1746"/>
                  </a:cubicBezTo>
                  <a:cubicBezTo>
                    <a:pt x="2039" y="1584"/>
                    <a:pt x="2240" y="1422"/>
                    <a:pt x="2470" y="1312"/>
                  </a:cubicBezTo>
                  <a:cubicBezTo>
                    <a:pt x="2583" y="1265"/>
                    <a:pt x="2849" y="1202"/>
                    <a:pt x="3143" y="1202"/>
                  </a:cubicBezTo>
                  <a:cubicBezTo>
                    <a:pt x="3445" y="1202"/>
                    <a:pt x="3778" y="1269"/>
                    <a:pt x="4009" y="1487"/>
                  </a:cubicBezTo>
                  <a:cubicBezTo>
                    <a:pt x="4051" y="2096"/>
                    <a:pt x="4469" y="2339"/>
                    <a:pt x="4469" y="2339"/>
                  </a:cubicBezTo>
                  <a:cubicBezTo>
                    <a:pt x="4686" y="1811"/>
                    <a:pt x="4725" y="1163"/>
                    <a:pt x="4414" y="677"/>
                  </a:cubicBezTo>
                  <a:cubicBezTo>
                    <a:pt x="4171" y="314"/>
                    <a:pt x="3714" y="84"/>
                    <a:pt x="3348" y="45"/>
                  </a:cubicBezTo>
                  <a:cubicBezTo>
                    <a:pt x="3104" y="16"/>
                    <a:pt x="2890" y="1"/>
                    <a:pt x="269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77"/>
            <p:cNvSpPr/>
            <p:nvPr/>
          </p:nvSpPr>
          <p:spPr>
            <a:xfrm>
              <a:off x="3497099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80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80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77"/>
            <p:cNvSpPr/>
            <p:nvPr/>
          </p:nvSpPr>
          <p:spPr>
            <a:xfrm>
              <a:off x="3891173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77"/>
            <p:cNvSpPr/>
            <p:nvPr/>
          </p:nvSpPr>
          <p:spPr>
            <a:xfrm>
              <a:off x="3704951" y="1924750"/>
              <a:ext cx="70222" cy="29629"/>
            </a:xfrm>
            <a:custGeom>
              <a:avLst/>
              <a:gdLst/>
              <a:ahLst/>
              <a:cxnLst/>
              <a:rect l="l" t="t" r="r" b="b"/>
              <a:pathLst>
                <a:path w="474" h="200" extrusionOk="0">
                  <a:moveTo>
                    <a:pt x="234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27" y="200"/>
                    <a:pt x="248" y="200"/>
                  </a:cubicBezTo>
                  <a:cubicBezTo>
                    <a:pt x="363" y="200"/>
                    <a:pt x="474" y="175"/>
                    <a:pt x="474" y="122"/>
                  </a:cubicBezTo>
                  <a:cubicBezTo>
                    <a:pt x="474" y="57"/>
                    <a:pt x="367" y="2"/>
                    <a:pt x="260" y="2"/>
                  </a:cubicBezTo>
                  <a:cubicBezTo>
                    <a:pt x="251" y="1"/>
                    <a:pt x="243" y="1"/>
                    <a:pt x="23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77"/>
            <p:cNvSpPr/>
            <p:nvPr/>
          </p:nvSpPr>
          <p:spPr>
            <a:xfrm>
              <a:off x="3701099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80" y="1"/>
                  </a:moveTo>
                  <a:cubicBezTo>
                    <a:pt x="160" y="1"/>
                    <a:pt x="35" y="58"/>
                    <a:pt x="1" y="167"/>
                  </a:cubicBezTo>
                  <a:lnTo>
                    <a:pt x="14" y="167"/>
                  </a:lnTo>
                  <a:cubicBezTo>
                    <a:pt x="95" y="112"/>
                    <a:pt x="163" y="44"/>
                    <a:pt x="270" y="44"/>
                  </a:cubicBezTo>
                  <a:cubicBezTo>
                    <a:pt x="380" y="44"/>
                    <a:pt x="432" y="99"/>
                    <a:pt x="500" y="180"/>
                  </a:cubicBezTo>
                  <a:cubicBezTo>
                    <a:pt x="506" y="186"/>
                    <a:pt x="514" y="190"/>
                    <a:pt x="519" y="190"/>
                  </a:cubicBezTo>
                  <a:cubicBezTo>
                    <a:pt x="525" y="190"/>
                    <a:pt x="529" y="186"/>
                    <a:pt x="529" y="180"/>
                  </a:cubicBezTo>
                  <a:cubicBezTo>
                    <a:pt x="514" y="58"/>
                    <a:pt x="399" y="1"/>
                    <a:pt x="28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77"/>
            <p:cNvSpPr/>
            <p:nvPr/>
          </p:nvSpPr>
          <p:spPr>
            <a:xfrm>
              <a:off x="3680951" y="1977194"/>
              <a:ext cx="165184" cy="45185"/>
            </a:xfrm>
            <a:custGeom>
              <a:avLst/>
              <a:gdLst/>
              <a:ahLst/>
              <a:cxnLst/>
              <a:rect l="l" t="t" r="r" b="b"/>
              <a:pathLst>
                <a:path w="1115" h="305" extrusionOk="0">
                  <a:moveTo>
                    <a:pt x="1069" y="0"/>
                  </a:moveTo>
                  <a:cubicBezTo>
                    <a:pt x="1060" y="0"/>
                    <a:pt x="1049" y="3"/>
                    <a:pt x="1041" y="11"/>
                  </a:cubicBezTo>
                  <a:cubicBezTo>
                    <a:pt x="891" y="179"/>
                    <a:pt x="659" y="253"/>
                    <a:pt x="430" y="253"/>
                  </a:cubicBezTo>
                  <a:cubicBezTo>
                    <a:pt x="289" y="253"/>
                    <a:pt x="149" y="225"/>
                    <a:pt x="30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5" y="304"/>
                    <a:pt x="424" y="304"/>
                  </a:cubicBezTo>
                  <a:cubicBezTo>
                    <a:pt x="677" y="304"/>
                    <a:pt x="943" y="209"/>
                    <a:pt x="1096" y="40"/>
                  </a:cubicBezTo>
                  <a:cubicBezTo>
                    <a:pt x="1114" y="19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77"/>
            <p:cNvSpPr/>
            <p:nvPr/>
          </p:nvSpPr>
          <p:spPr>
            <a:xfrm>
              <a:off x="3829247" y="1964750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40" y="1"/>
                  </a:moveTo>
                  <a:lnTo>
                    <a:pt x="40" y="1"/>
                  </a:lnTo>
                  <a:cubicBezTo>
                    <a:pt x="1" y="43"/>
                    <a:pt x="40" y="95"/>
                    <a:pt x="69" y="111"/>
                  </a:cubicBezTo>
                  <a:cubicBezTo>
                    <a:pt x="90" y="132"/>
                    <a:pt x="120" y="153"/>
                    <a:pt x="153" y="153"/>
                  </a:cubicBezTo>
                  <a:cubicBezTo>
                    <a:pt x="161" y="153"/>
                    <a:pt x="168" y="152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82" y="95"/>
                    <a:pt x="69" y="56"/>
                    <a:pt x="53" y="14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77"/>
            <p:cNvSpPr/>
            <p:nvPr/>
          </p:nvSpPr>
          <p:spPr>
            <a:xfrm>
              <a:off x="3797395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30" y="1"/>
                    <a:pt x="174" y="108"/>
                    <a:pt x="93" y="364"/>
                  </a:cubicBezTo>
                  <a:cubicBezTo>
                    <a:pt x="1" y="669"/>
                    <a:pt x="195" y="973"/>
                    <a:pt x="596" y="973"/>
                  </a:cubicBezTo>
                  <a:cubicBezTo>
                    <a:pt x="604" y="973"/>
                    <a:pt x="613" y="973"/>
                    <a:pt x="621" y="973"/>
                  </a:cubicBezTo>
                  <a:cubicBezTo>
                    <a:pt x="1065" y="947"/>
                    <a:pt x="1227" y="688"/>
                    <a:pt x="1175" y="432"/>
                  </a:cubicBezTo>
                  <a:cubicBezTo>
                    <a:pt x="1133" y="163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77"/>
            <p:cNvSpPr/>
            <p:nvPr/>
          </p:nvSpPr>
          <p:spPr>
            <a:xfrm>
              <a:off x="3809099" y="1760305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55" y="1"/>
                  </a:moveTo>
                  <a:cubicBezTo>
                    <a:pt x="436" y="1"/>
                    <a:pt x="306" y="30"/>
                    <a:pt x="205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1" y="483"/>
                    <a:pt x="5" y="483"/>
                  </a:cubicBezTo>
                  <a:cubicBezTo>
                    <a:pt x="7" y="483"/>
                    <a:pt x="10" y="481"/>
                    <a:pt x="14" y="477"/>
                  </a:cubicBezTo>
                  <a:cubicBezTo>
                    <a:pt x="86" y="250"/>
                    <a:pt x="318" y="107"/>
                    <a:pt x="548" y="107"/>
                  </a:cubicBezTo>
                  <a:cubicBezTo>
                    <a:pt x="578" y="107"/>
                    <a:pt x="607" y="109"/>
                    <a:pt x="636" y="114"/>
                  </a:cubicBezTo>
                  <a:cubicBezTo>
                    <a:pt x="743" y="140"/>
                    <a:pt x="853" y="195"/>
                    <a:pt x="934" y="276"/>
                  </a:cubicBezTo>
                  <a:cubicBezTo>
                    <a:pt x="999" y="370"/>
                    <a:pt x="1015" y="490"/>
                    <a:pt x="1080" y="584"/>
                  </a:cubicBezTo>
                  <a:cubicBezTo>
                    <a:pt x="1088" y="592"/>
                    <a:pt x="1102" y="596"/>
                    <a:pt x="1113" y="596"/>
                  </a:cubicBezTo>
                  <a:cubicBezTo>
                    <a:pt x="1125" y="596"/>
                    <a:pt x="1135" y="592"/>
                    <a:pt x="1135" y="584"/>
                  </a:cubicBezTo>
                  <a:cubicBezTo>
                    <a:pt x="1203" y="451"/>
                    <a:pt x="1109" y="276"/>
                    <a:pt x="1015" y="179"/>
                  </a:cubicBezTo>
                  <a:cubicBezTo>
                    <a:pt x="905" y="85"/>
                    <a:pt x="756" y="17"/>
                    <a:pt x="623" y="4"/>
                  </a:cubicBezTo>
                  <a:cubicBezTo>
                    <a:pt x="601" y="2"/>
                    <a:pt x="578" y="1"/>
                    <a:pt x="5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77"/>
            <p:cNvSpPr/>
            <p:nvPr/>
          </p:nvSpPr>
          <p:spPr>
            <a:xfrm>
              <a:off x="3815321" y="1792897"/>
              <a:ext cx="122074" cy="120148"/>
            </a:xfrm>
            <a:custGeom>
              <a:avLst/>
              <a:gdLst/>
              <a:ahLst/>
              <a:cxnLst/>
              <a:rect l="l" t="t" r="r" b="b"/>
              <a:pathLst>
                <a:path w="824" h="811" extrusionOk="0">
                  <a:moveTo>
                    <a:pt x="406" y="1"/>
                  </a:moveTo>
                  <a:cubicBezTo>
                    <a:pt x="189" y="1"/>
                    <a:pt x="1" y="176"/>
                    <a:pt x="1" y="406"/>
                  </a:cubicBezTo>
                  <a:cubicBezTo>
                    <a:pt x="1" y="623"/>
                    <a:pt x="189" y="811"/>
                    <a:pt x="406" y="811"/>
                  </a:cubicBezTo>
                  <a:cubicBezTo>
                    <a:pt x="633" y="811"/>
                    <a:pt x="824" y="623"/>
                    <a:pt x="824" y="406"/>
                  </a:cubicBezTo>
                  <a:cubicBezTo>
                    <a:pt x="824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77"/>
            <p:cNvSpPr/>
            <p:nvPr/>
          </p:nvSpPr>
          <p:spPr>
            <a:xfrm>
              <a:off x="3829247" y="1826972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9" y="1"/>
                    <a:pt x="1" y="69"/>
                    <a:pt x="1" y="134"/>
                  </a:cubicBezTo>
                  <a:cubicBezTo>
                    <a:pt x="1" y="202"/>
                    <a:pt x="69" y="257"/>
                    <a:pt x="134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77"/>
            <p:cNvSpPr/>
            <p:nvPr/>
          </p:nvSpPr>
          <p:spPr>
            <a:xfrm>
              <a:off x="3521099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3" y="1"/>
                  </a:moveTo>
                  <a:cubicBezTo>
                    <a:pt x="299" y="1"/>
                    <a:pt x="108" y="163"/>
                    <a:pt x="56" y="432"/>
                  </a:cubicBezTo>
                  <a:cubicBezTo>
                    <a:pt x="1" y="688"/>
                    <a:pt x="163" y="947"/>
                    <a:pt x="623" y="973"/>
                  </a:cubicBezTo>
                  <a:cubicBezTo>
                    <a:pt x="631" y="973"/>
                    <a:pt x="640" y="973"/>
                    <a:pt x="648" y="973"/>
                  </a:cubicBezTo>
                  <a:cubicBezTo>
                    <a:pt x="1048" y="973"/>
                    <a:pt x="1227" y="669"/>
                    <a:pt x="1135" y="364"/>
                  </a:cubicBezTo>
                  <a:cubicBezTo>
                    <a:pt x="1067" y="108"/>
                    <a:pt x="798" y="1"/>
                    <a:pt x="6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77"/>
            <p:cNvSpPr/>
            <p:nvPr/>
          </p:nvSpPr>
          <p:spPr>
            <a:xfrm>
              <a:off x="3512951" y="1760749"/>
              <a:ext cx="180147" cy="88000"/>
            </a:xfrm>
            <a:custGeom>
              <a:avLst/>
              <a:gdLst/>
              <a:ahLst/>
              <a:cxnLst/>
              <a:rect l="l" t="t" r="r" b="b"/>
              <a:pathLst>
                <a:path w="1216" h="594" extrusionOk="0">
                  <a:moveTo>
                    <a:pt x="660" y="1"/>
                  </a:moveTo>
                  <a:cubicBezTo>
                    <a:pt x="600" y="1"/>
                    <a:pt x="541" y="10"/>
                    <a:pt x="487" y="30"/>
                  </a:cubicBezTo>
                  <a:cubicBezTo>
                    <a:pt x="367" y="56"/>
                    <a:pt x="260" y="124"/>
                    <a:pt x="179" y="205"/>
                  </a:cubicBezTo>
                  <a:cubicBezTo>
                    <a:pt x="111" y="299"/>
                    <a:pt x="1" y="461"/>
                    <a:pt x="69" y="568"/>
                  </a:cubicBezTo>
                  <a:cubicBezTo>
                    <a:pt x="78" y="577"/>
                    <a:pt x="100" y="593"/>
                    <a:pt x="118" y="593"/>
                  </a:cubicBezTo>
                  <a:cubicBezTo>
                    <a:pt x="126" y="593"/>
                    <a:pt x="133" y="590"/>
                    <a:pt x="137" y="581"/>
                  </a:cubicBezTo>
                  <a:cubicBezTo>
                    <a:pt x="179" y="500"/>
                    <a:pt x="192" y="419"/>
                    <a:pt x="244" y="338"/>
                  </a:cubicBezTo>
                  <a:cubicBezTo>
                    <a:pt x="299" y="244"/>
                    <a:pt x="367" y="192"/>
                    <a:pt x="461" y="150"/>
                  </a:cubicBezTo>
                  <a:cubicBezTo>
                    <a:pt x="529" y="121"/>
                    <a:pt x="601" y="108"/>
                    <a:pt x="673" y="108"/>
                  </a:cubicBezTo>
                  <a:cubicBezTo>
                    <a:pt x="903" y="108"/>
                    <a:pt x="1131" y="247"/>
                    <a:pt x="1203" y="474"/>
                  </a:cubicBezTo>
                  <a:cubicBezTo>
                    <a:pt x="1203" y="478"/>
                    <a:pt x="1204" y="479"/>
                    <a:pt x="1206" y="479"/>
                  </a:cubicBezTo>
                  <a:cubicBezTo>
                    <a:pt x="1209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60" y="82"/>
                  </a:cubicBezTo>
                  <a:cubicBezTo>
                    <a:pt x="875" y="30"/>
                    <a:pt x="766" y="1"/>
                    <a:pt x="66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77"/>
            <p:cNvSpPr/>
            <p:nvPr/>
          </p:nvSpPr>
          <p:spPr>
            <a:xfrm>
              <a:off x="3565247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23"/>
                    <a:pt x="176" y="811"/>
                    <a:pt x="406" y="811"/>
                  </a:cubicBezTo>
                  <a:cubicBezTo>
                    <a:pt x="636" y="811"/>
                    <a:pt x="811" y="623"/>
                    <a:pt x="811" y="406"/>
                  </a:cubicBezTo>
                  <a:cubicBezTo>
                    <a:pt x="811" y="176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77"/>
            <p:cNvSpPr/>
            <p:nvPr/>
          </p:nvSpPr>
          <p:spPr>
            <a:xfrm>
              <a:off x="3577247" y="1826972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53" y="1"/>
                    <a:pt x="1" y="69"/>
                    <a:pt x="1" y="134"/>
                  </a:cubicBezTo>
                  <a:cubicBezTo>
                    <a:pt x="1" y="202"/>
                    <a:pt x="53" y="257"/>
                    <a:pt x="134" y="257"/>
                  </a:cubicBezTo>
                  <a:cubicBezTo>
                    <a:pt x="202" y="257"/>
                    <a:pt x="257" y="202"/>
                    <a:pt x="257" y="134"/>
                  </a:cubicBezTo>
                  <a:cubicBezTo>
                    <a:pt x="257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77"/>
            <p:cNvSpPr/>
            <p:nvPr/>
          </p:nvSpPr>
          <p:spPr>
            <a:xfrm>
              <a:off x="3843173" y="1690379"/>
              <a:ext cx="101925" cy="52296"/>
            </a:xfrm>
            <a:custGeom>
              <a:avLst/>
              <a:gdLst/>
              <a:ahLst/>
              <a:cxnLst/>
              <a:rect l="l" t="t" r="r" b="b"/>
              <a:pathLst>
                <a:path w="688" h="353" extrusionOk="0">
                  <a:moveTo>
                    <a:pt x="166" y="0"/>
                  </a:moveTo>
                  <a:cubicBezTo>
                    <a:pt x="151" y="0"/>
                    <a:pt x="136" y="1"/>
                    <a:pt x="121" y="3"/>
                  </a:cubicBezTo>
                  <a:cubicBezTo>
                    <a:pt x="95" y="3"/>
                    <a:pt x="82" y="3"/>
                    <a:pt x="56" y="19"/>
                  </a:cubicBezTo>
                  <a:cubicBezTo>
                    <a:pt x="27" y="32"/>
                    <a:pt x="14" y="58"/>
                    <a:pt x="14" y="84"/>
                  </a:cubicBezTo>
                  <a:cubicBezTo>
                    <a:pt x="1" y="139"/>
                    <a:pt x="56" y="165"/>
                    <a:pt x="95" y="181"/>
                  </a:cubicBezTo>
                  <a:cubicBezTo>
                    <a:pt x="137" y="181"/>
                    <a:pt x="176" y="181"/>
                    <a:pt x="202" y="194"/>
                  </a:cubicBezTo>
                  <a:cubicBezTo>
                    <a:pt x="231" y="194"/>
                    <a:pt x="257" y="194"/>
                    <a:pt x="283" y="207"/>
                  </a:cubicBezTo>
                  <a:cubicBezTo>
                    <a:pt x="380" y="220"/>
                    <a:pt x="461" y="262"/>
                    <a:pt x="542" y="301"/>
                  </a:cubicBezTo>
                  <a:cubicBezTo>
                    <a:pt x="568" y="314"/>
                    <a:pt x="594" y="343"/>
                    <a:pt x="636" y="343"/>
                  </a:cubicBezTo>
                  <a:cubicBezTo>
                    <a:pt x="642" y="349"/>
                    <a:pt x="652" y="353"/>
                    <a:pt x="660" y="353"/>
                  </a:cubicBezTo>
                  <a:cubicBezTo>
                    <a:pt x="668" y="353"/>
                    <a:pt x="675" y="349"/>
                    <a:pt x="675" y="343"/>
                  </a:cubicBezTo>
                  <a:cubicBezTo>
                    <a:pt x="675" y="327"/>
                    <a:pt x="688" y="314"/>
                    <a:pt x="675" y="314"/>
                  </a:cubicBezTo>
                  <a:cubicBezTo>
                    <a:pt x="675" y="262"/>
                    <a:pt x="649" y="233"/>
                    <a:pt x="623" y="194"/>
                  </a:cubicBezTo>
                  <a:cubicBezTo>
                    <a:pt x="568" y="152"/>
                    <a:pt x="526" y="113"/>
                    <a:pt x="474" y="84"/>
                  </a:cubicBezTo>
                  <a:cubicBezTo>
                    <a:pt x="377" y="38"/>
                    <a:pt x="273" y="0"/>
                    <a:pt x="166" y="0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77"/>
            <p:cNvSpPr/>
            <p:nvPr/>
          </p:nvSpPr>
          <p:spPr>
            <a:xfrm>
              <a:off x="3555173" y="1690230"/>
              <a:ext cx="101925" cy="46666"/>
            </a:xfrm>
            <a:custGeom>
              <a:avLst/>
              <a:gdLst/>
              <a:ahLst/>
              <a:cxnLst/>
              <a:rect l="l" t="t" r="r" b="b"/>
              <a:pathLst>
                <a:path w="688" h="315" extrusionOk="0">
                  <a:moveTo>
                    <a:pt x="535" y="1"/>
                  </a:moveTo>
                  <a:cubicBezTo>
                    <a:pt x="434" y="1"/>
                    <a:pt x="333" y="26"/>
                    <a:pt x="244" y="59"/>
                  </a:cubicBezTo>
                  <a:cubicBezTo>
                    <a:pt x="189" y="85"/>
                    <a:pt x="121" y="127"/>
                    <a:pt x="82" y="166"/>
                  </a:cubicBezTo>
                  <a:cubicBezTo>
                    <a:pt x="56" y="195"/>
                    <a:pt x="27" y="221"/>
                    <a:pt x="14" y="276"/>
                  </a:cubicBezTo>
                  <a:cubicBezTo>
                    <a:pt x="1" y="276"/>
                    <a:pt x="14" y="289"/>
                    <a:pt x="14" y="302"/>
                  </a:cubicBezTo>
                  <a:cubicBezTo>
                    <a:pt x="14" y="315"/>
                    <a:pt x="40" y="315"/>
                    <a:pt x="56" y="315"/>
                  </a:cubicBezTo>
                  <a:cubicBezTo>
                    <a:pt x="95" y="302"/>
                    <a:pt x="121" y="289"/>
                    <a:pt x="150" y="276"/>
                  </a:cubicBezTo>
                  <a:cubicBezTo>
                    <a:pt x="231" y="234"/>
                    <a:pt x="325" y="208"/>
                    <a:pt x="406" y="195"/>
                  </a:cubicBezTo>
                  <a:lnTo>
                    <a:pt x="487" y="195"/>
                  </a:lnTo>
                  <a:cubicBezTo>
                    <a:pt x="526" y="182"/>
                    <a:pt x="568" y="182"/>
                    <a:pt x="594" y="182"/>
                  </a:cubicBezTo>
                  <a:cubicBezTo>
                    <a:pt x="649" y="182"/>
                    <a:pt x="688" y="153"/>
                    <a:pt x="688" y="101"/>
                  </a:cubicBezTo>
                  <a:cubicBezTo>
                    <a:pt x="688" y="72"/>
                    <a:pt x="675" y="46"/>
                    <a:pt x="649" y="33"/>
                  </a:cubicBezTo>
                  <a:cubicBezTo>
                    <a:pt x="636" y="20"/>
                    <a:pt x="607" y="4"/>
                    <a:pt x="594" y="4"/>
                  </a:cubicBezTo>
                  <a:cubicBezTo>
                    <a:pt x="574" y="2"/>
                    <a:pt x="554" y="1"/>
                    <a:pt x="535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77"/>
            <p:cNvSpPr/>
            <p:nvPr/>
          </p:nvSpPr>
          <p:spPr>
            <a:xfrm>
              <a:off x="4021247" y="1740305"/>
              <a:ext cx="147999" cy="191703"/>
            </a:xfrm>
            <a:custGeom>
              <a:avLst/>
              <a:gdLst/>
              <a:ahLst/>
              <a:cxnLst/>
              <a:rect l="l" t="t" r="r" b="b"/>
              <a:pathLst>
                <a:path w="999" h="1294" extrusionOk="0">
                  <a:moveTo>
                    <a:pt x="464" y="1"/>
                  </a:moveTo>
                  <a:cubicBezTo>
                    <a:pt x="228" y="1"/>
                    <a:pt x="44" y="214"/>
                    <a:pt x="1" y="369"/>
                  </a:cubicBezTo>
                  <a:lnTo>
                    <a:pt x="27" y="1166"/>
                  </a:lnTo>
                  <a:cubicBezTo>
                    <a:pt x="85" y="1253"/>
                    <a:pt x="183" y="1293"/>
                    <a:pt x="292" y="1293"/>
                  </a:cubicBezTo>
                  <a:cubicBezTo>
                    <a:pt x="488" y="1293"/>
                    <a:pt x="720" y="1165"/>
                    <a:pt x="824" y="949"/>
                  </a:cubicBezTo>
                  <a:cubicBezTo>
                    <a:pt x="999" y="599"/>
                    <a:pt x="918" y="152"/>
                    <a:pt x="620" y="32"/>
                  </a:cubicBezTo>
                  <a:cubicBezTo>
                    <a:pt x="566" y="10"/>
                    <a:pt x="514" y="1"/>
                    <a:pt x="46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77"/>
            <p:cNvSpPr/>
            <p:nvPr/>
          </p:nvSpPr>
          <p:spPr>
            <a:xfrm>
              <a:off x="4016951" y="1797786"/>
              <a:ext cx="120444" cy="74222"/>
            </a:xfrm>
            <a:custGeom>
              <a:avLst/>
              <a:gdLst/>
              <a:ahLst/>
              <a:cxnLst/>
              <a:rect l="l" t="t" r="r" b="b"/>
              <a:pathLst>
                <a:path w="813" h="501" extrusionOk="0">
                  <a:moveTo>
                    <a:pt x="367" y="0"/>
                  </a:moveTo>
                  <a:cubicBezTo>
                    <a:pt x="212" y="0"/>
                    <a:pt x="56" y="69"/>
                    <a:pt x="1" y="224"/>
                  </a:cubicBezTo>
                  <a:cubicBezTo>
                    <a:pt x="1" y="234"/>
                    <a:pt x="11" y="255"/>
                    <a:pt x="22" y="255"/>
                  </a:cubicBezTo>
                  <a:cubicBezTo>
                    <a:pt x="24" y="255"/>
                    <a:pt x="27" y="253"/>
                    <a:pt x="30" y="250"/>
                  </a:cubicBezTo>
                  <a:cubicBezTo>
                    <a:pt x="82" y="211"/>
                    <a:pt x="124" y="156"/>
                    <a:pt x="192" y="130"/>
                  </a:cubicBezTo>
                  <a:cubicBezTo>
                    <a:pt x="243" y="98"/>
                    <a:pt x="293" y="83"/>
                    <a:pt x="343" y="83"/>
                  </a:cubicBezTo>
                  <a:cubicBezTo>
                    <a:pt x="360" y="83"/>
                    <a:pt x="376" y="85"/>
                    <a:pt x="393" y="88"/>
                  </a:cubicBezTo>
                  <a:cubicBezTo>
                    <a:pt x="435" y="130"/>
                    <a:pt x="461" y="169"/>
                    <a:pt x="448" y="237"/>
                  </a:cubicBezTo>
                  <a:cubicBezTo>
                    <a:pt x="448" y="305"/>
                    <a:pt x="422" y="373"/>
                    <a:pt x="380" y="412"/>
                  </a:cubicBezTo>
                  <a:cubicBezTo>
                    <a:pt x="341" y="454"/>
                    <a:pt x="299" y="467"/>
                    <a:pt x="260" y="480"/>
                  </a:cubicBezTo>
                  <a:lnTo>
                    <a:pt x="244" y="493"/>
                  </a:lnTo>
                  <a:cubicBezTo>
                    <a:pt x="262" y="498"/>
                    <a:pt x="280" y="500"/>
                    <a:pt x="297" y="500"/>
                  </a:cubicBezTo>
                  <a:cubicBezTo>
                    <a:pt x="471" y="500"/>
                    <a:pt x="578" y="264"/>
                    <a:pt x="516" y="117"/>
                  </a:cubicBezTo>
                  <a:lnTo>
                    <a:pt x="516" y="117"/>
                  </a:lnTo>
                  <a:cubicBezTo>
                    <a:pt x="623" y="169"/>
                    <a:pt x="717" y="250"/>
                    <a:pt x="717" y="386"/>
                  </a:cubicBezTo>
                  <a:cubicBezTo>
                    <a:pt x="813" y="146"/>
                    <a:pt x="592" y="0"/>
                    <a:pt x="367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77"/>
            <p:cNvSpPr/>
            <p:nvPr/>
          </p:nvSpPr>
          <p:spPr>
            <a:xfrm>
              <a:off x="4003025" y="1742971"/>
              <a:ext cx="76444" cy="102814"/>
            </a:xfrm>
            <a:custGeom>
              <a:avLst/>
              <a:gdLst/>
              <a:ahLst/>
              <a:cxnLst/>
              <a:rect l="l" t="t" r="r" b="b"/>
              <a:pathLst>
                <a:path w="516" h="694" extrusionOk="0">
                  <a:moveTo>
                    <a:pt x="516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3" y="687"/>
                    <a:pt x="75" y="693"/>
                    <a:pt x="91" y="693"/>
                  </a:cubicBezTo>
                  <a:cubicBezTo>
                    <a:pt x="196" y="693"/>
                    <a:pt x="457" y="434"/>
                    <a:pt x="516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77"/>
            <p:cNvSpPr/>
            <p:nvPr/>
          </p:nvSpPr>
          <p:spPr>
            <a:xfrm>
              <a:off x="3589247" y="2162972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189"/>
                    <a:pt x="513" y="406"/>
                    <a:pt x="325" y="1012"/>
                  </a:cubicBezTo>
                  <a:cubicBezTo>
                    <a:pt x="82" y="1822"/>
                    <a:pt x="1" y="2269"/>
                    <a:pt x="1" y="2700"/>
                  </a:cubicBezTo>
                  <a:cubicBezTo>
                    <a:pt x="1" y="2700"/>
                    <a:pt x="526" y="2875"/>
                    <a:pt x="1336" y="2875"/>
                  </a:cubicBezTo>
                  <a:cubicBezTo>
                    <a:pt x="2146" y="2875"/>
                    <a:pt x="2674" y="2700"/>
                    <a:pt x="2674" y="2700"/>
                  </a:cubicBezTo>
                  <a:cubicBezTo>
                    <a:pt x="2674" y="2256"/>
                    <a:pt x="2593" y="1822"/>
                    <a:pt x="2350" y="1012"/>
                  </a:cubicBezTo>
                  <a:cubicBezTo>
                    <a:pt x="2159" y="406"/>
                    <a:pt x="1945" y="189"/>
                    <a:pt x="1877" y="1"/>
                  </a:cubicBezTo>
                  <a:cubicBezTo>
                    <a:pt x="1864" y="1"/>
                    <a:pt x="1783" y="231"/>
                    <a:pt x="1336" y="231"/>
                  </a:cubicBezTo>
                  <a:cubicBezTo>
                    <a:pt x="892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92" name="Google Shape;3492;p77"/>
          <p:cNvGrpSpPr/>
          <p:nvPr/>
        </p:nvGrpSpPr>
        <p:grpSpPr>
          <a:xfrm>
            <a:off x="4989310" y="3657882"/>
            <a:ext cx="714689" cy="1329400"/>
            <a:chOff x="4613100" y="3115123"/>
            <a:chExt cx="771999" cy="1436003"/>
          </a:xfrm>
        </p:grpSpPr>
        <p:sp>
          <p:nvSpPr>
            <p:cNvPr id="3493" name="Google Shape;3493;p77"/>
            <p:cNvSpPr/>
            <p:nvPr/>
          </p:nvSpPr>
          <p:spPr>
            <a:xfrm>
              <a:off x="4801248" y="3769050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50" y="257"/>
                    <a:pt x="824" y="471"/>
                  </a:cubicBezTo>
                  <a:cubicBezTo>
                    <a:pt x="811" y="701"/>
                    <a:pt x="539" y="876"/>
                    <a:pt x="325" y="1579"/>
                  </a:cubicBezTo>
                  <a:cubicBezTo>
                    <a:pt x="82" y="2389"/>
                    <a:pt x="1" y="3280"/>
                    <a:pt x="1" y="3280"/>
                  </a:cubicBezTo>
                  <a:cubicBezTo>
                    <a:pt x="1" y="3280"/>
                    <a:pt x="526" y="3442"/>
                    <a:pt x="1336" y="3442"/>
                  </a:cubicBezTo>
                  <a:cubicBezTo>
                    <a:pt x="2146" y="3442"/>
                    <a:pt x="2674" y="3280"/>
                    <a:pt x="2674" y="3280"/>
                  </a:cubicBezTo>
                  <a:cubicBezTo>
                    <a:pt x="2674" y="3280"/>
                    <a:pt x="2593" y="2389"/>
                    <a:pt x="2350" y="1579"/>
                  </a:cubicBezTo>
                  <a:cubicBezTo>
                    <a:pt x="2133" y="876"/>
                    <a:pt x="1864" y="701"/>
                    <a:pt x="1851" y="471"/>
                  </a:cubicBezTo>
                  <a:cubicBezTo>
                    <a:pt x="1835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77"/>
            <p:cNvSpPr/>
            <p:nvPr/>
          </p:nvSpPr>
          <p:spPr>
            <a:xfrm>
              <a:off x="4615025" y="3115123"/>
              <a:ext cx="720145" cy="609923"/>
            </a:xfrm>
            <a:custGeom>
              <a:avLst/>
              <a:gdLst/>
              <a:ahLst/>
              <a:cxnLst/>
              <a:rect l="l" t="t" r="r" b="b"/>
              <a:pathLst>
                <a:path w="4861" h="4117" extrusionOk="0">
                  <a:moveTo>
                    <a:pt x="2441" y="0"/>
                  </a:moveTo>
                  <a:cubicBezTo>
                    <a:pt x="1968" y="0"/>
                    <a:pt x="1474" y="104"/>
                    <a:pt x="1083" y="404"/>
                  </a:cubicBezTo>
                  <a:cubicBezTo>
                    <a:pt x="1" y="1240"/>
                    <a:pt x="299" y="2403"/>
                    <a:pt x="568" y="2808"/>
                  </a:cubicBezTo>
                  <a:lnTo>
                    <a:pt x="3889" y="4117"/>
                  </a:lnTo>
                  <a:cubicBezTo>
                    <a:pt x="3889" y="4117"/>
                    <a:pt x="4469" y="4075"/>
                    <a:pt x="4660" y="3346"/>
                  </a:cubicBezTo>
                  <a:cubicBezTo>
                    <a:pt x="4848" y="2617"/>
                    <a:pt x="4861" y="1956"/>
                    <a:pt x="4728" y="1564"/>
                  </a:cubicBezTo>
                  <a:cubicBezTo>
                    <a:pt x="4605" y="1175"/>
                    <a:pt x="4323" y="1094"/>
                    <a:pt x="4323" y="1094"/>
                  </a:cubicBezTo>
                  <a:cubicBezTo>
                    <a:pt x="4323" y="1094"/>
                    <a:pt x="4456" y="822"/>
                    <a:pt x="4012" y="404"/>
                  </a:cubicBezTo>
                  <a:cubicBezTo>
                    <a:pt x="3832" y="242"/>
                    <a:pt x="3161" y="0"/>
                    <a:pt x="244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77"/>
            <p:cNvSpPr/>
            <p:nvPr/>
          </p:nvSpPr>
          <p:spPr>
            <a:xfrm>
              <a:off x="5191026" y="3433049"/>
              <a:ext cx="100444" cy="291999"/>
            </a:xfrm>
            <a:custGeom>
              <a:avLst/>
              <a:gdLst/>
              <a:ahLst/>
              <a:cxnLst/>
              <a:rect l="l" t="t" r="r" b="b"/>
              <a:pathLst>
                <a:path w="678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78" y="1524"/>
                    <a:pt x="67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77"/>
            <p:cNvSpPr/>
            <p:nvPr/>
          </p:nvSpPr>
          <p:spPr>
            <a:xfrm>
              <a:off x="4925100" y="3769050"/>
              <a:ext cx="147999" cy="62074"/>
            </a:xfrm>
            <a:custGeom>
              <a:avLst/>
              <a:gdLst/>
              <a:ahLst/>
              <a:cxnLst/>
              <a:rect l="l" t="t" r="r" b="b"/>
              <a:pathLst>
                <a:path w="999" h="419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cubicBezTo>
                    <a:pt x="95" y="406"/>
                    <a:pt x="189" y="419"/>
                    <a:pt x="286" y="419"/>
                  </a:cubicBezTo>
                  <a:cubicBezTo>
                    <a:pt x="529" y="419"/>
                    <a:pt x="837" y="338"/>
                    <a:pt x="999" y="244"/>
                  </a:cubicBezTo>
                  <a:cubicBezTo>
                    <a:pt x="986" y="66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77"/>
            <p:cNvSpPr/>
            <p:nvPr/>
          </p:nvSpPr>
          <p:spPr>
            <a:xfrm>
              <a:off x="4613100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981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5" y="749"/>
                    <a:pt x="879" y="911"/>
                    <a:pt x="743" y="1073"/>
                  </a:cubicBezTo>
                  <a:cubicBezTo>
                    <a:pt x="649" y="1193"/>
                    <a:pt x="542" y="1316"/>
                    <a:pt x="448" y="1452"/>
                  </a:cubicBezTo>
                  <a:cubicBezTo>
                    <a:pt x="406" y="1491"/>
                    <a:pt x="380" y="1546"/>
                    <a:pt x="338" y="1585"/>
                  </a:cubicBezTo>
                  <a:cubicBezTo>
                    <a:pt x="286" y="1627"/>
                    <a:pt x="218" y="1640"/>
                    <a:pt x="150" y="1653"/>
                  </a:cubicBezTo>
                  <a:cubicBezTo>
                    <a:pt x="108" y="1666"/>
                    <a:pt x="69" y="1679"/>
                    <a:pt x="43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3" y="1806"/>
                    <a:pt x="89" y="1808"/>
                    <a:pt x="105" y="1808"/>
                  </a:cubicBezTo>
                  <a:cubicBezTo>
                    <a:pt x="137" y="1808"/>
                    <a:pt x="168" y="1802"/>
                    <a:pt x="205" y="1802"/>
                  </a:cubicBezTo>
                  <a:lnTo>
                    <a:pt x="218" y="1815"/>
                  </a:lnTo>
                  <a:cubicBezTo>
                    <a:pt x="231" y="1828"/>
                    <a:pt x="218" y="1841"/>
                    <a:pt x="218" y="1841"/>
                  </a:cubicBezTo>
                  <a:cubicBezTo>
                    <a:pt x="189" y="1896"/>
                    <a:pt x="163" y="1909"/>
                    <a:pt x="150" y="1938"/>
                  </a:cubicBezTo>
                  <a:cubicBezTo>
                    <a:pt x="124" y="1977"/>
                    <a:pt x="43" y="2071"/>
                    <a:pt x="69" y="2126"/>
                  </a:cubicBezTo>
                  <a:cubicBezTo>
                    <a:pt x="76" y="2141"/>
                    <a:pt x="94" y="2147"/>
                    <a:pt x="113" y="2147"/>
                  </a:cubicBezTo>
                  <a:cubicBezTo>
                    <a:pt x="126" y="2147"/>
                    <a:pt x="139" y="2144"/>
                    <a:pt x="150" y="2139"/>
                  </a:cubicBezTo>
                  <a:cubicBezTo>
                    <a:pt x="176" y="2126"/>
                    <a:pt x="205" y="2113"/>
                    <a:pt x="231" y="2084"/>
                  </a:cubicBezTo>
                  <a:cubicBezTo>
                    <a:pt x="244" y="2071"/>
                    <a:pt x="257" y="2058"/>
                    <a:pt x="270" y="2045"/>
                  </a:cubicBezTo>
                  <a:cubicBezTo>
                    <a:pt x="270" y="2045"/>
                    <a:pt x="286" y="2019"/>
                    <a:pt x="312" y="2019"/>
                  </a:cubicBezTo>
                  <a:cubicBezTo>
                    <a:pt x="325" y="2032"/>
                    <a:pt x="325" y="2045"/>
                    <a:pt x="312" y="2058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31" y="2262"/>
                  </a:cubicBezTo>
                  <a:cubicBezTo>
                    <a:pt x="218" y="2275"/>
                    <a:pt x="231" y="2301"/>
                    <a:pt x="231" y="2314"/>
                  </a:cubicBezTo>
                  <a:cubicBezTo>
                    <a:pt x="244" y="2314"/>
                    <a:pt x="257" y="2314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20"/>
                  </a:cubicBezTo>
                  <a:cubicBezTo>
                    <a:pt x="432" y="2194"/>
                    <a:pt x="461" y="2165"/>
                    <a:pt x="474" y="2139"/>
                  </a:cubicBezTo>
                  <a:cubicBezTo>
                    <a:pt x="487" y="2139"/>
                    <a:pt x="487" y="2126"/>
                    <a:pt x="500" y="2126"/>
                  </a:cubicBezTo>
                  <a:lnTo>
                    <a:pt x="513" y="2139"/>
                  </a:lnTo>
                  <a:lnTo>
                    <a:pt x="513" y="2165"/>
                  </a:lnTo>
                  <a:cubicBezTo>
                    <a:pt x="500" y="2194"/>
                    <a:pt x="500" y="2207"/>
                    <a:pt x="487" y="2220"/>
                  </a:cubicBezTo>
                  <a:cubicBezTo>
                    <a:pt x="487" y="2246"/>
                    <a:pt x="474" y="2262"/>
                    <a:pt x="474" y="2288"/>
                  </a:cubicBezTo>
                  <a:cubicBezTo>
                    <a:pt x="461" y="2314"/>
                    <a:pt x="461" y="2343"/>
                    <a:pt x="461" y="2356"/>
                  </a:cubicBezTo>
                  <a:cubicBezTo>
                    <a:pt x="478" y="2381"/>
                    <a:pt x="501" y="2395"/>
                    <a:pt x="526" y="2395"/>
                  </a:cubicBezTo>
                  <a:cubicBezTo>
                    <a:pt x="540" y="2395"/>
                    <a:pt x="554" y="2391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1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77"/>
            <p:cNvSpPr/>
            <p:nvPr/>
          </p:nvSpPr>
          <p:spPr>
            <a:xfrm>
              <a:off x="5079174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5" y="2395"/>
                  </a:cubicBezTo>
                  <a:cubicBezTo>
                    <a:pt x="1579" y="2395"/>
                    <a:pt x="1600" y="2381"/>
                    <a:pt x="1608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79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cubicBezTo>
                    <a:pt x="1566" y="2139"/>
                    <a:pt x="1566" y="2126"/>
                    <a:pt x="1579" y="2126"/>
                  </a:cubicBezTo>
                  <a:cubicBezTo>
                    <a:pt x="1595" y="2126"/>
                    <a:pt x="1595" y="2139"/>
                    <a:pt x="1595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14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71"/>
                    <a:pt x="1757" y="2058"/>
                    <a:pt x="1757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37" y="2144"/>
                    <a:pt x="1947" y="2147"/>
                    <a:pt x="1958" y="2147"/>
                  </a:cubicBezTo>
                  <a:cubicBezTo>
                    <a:pt x="1973" y="2147"/>
                    <a:pt x="1990" y="2141"/>
                    <a:pt x="2000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5" y="1802"/>
                    <a:pt x="1937" y="1808"/>
                    <a:pt x="1968" y="1808"/>
                  </a:cubicBezTo>
                  <a:cubicBezTo>
                    <a:pt x="1984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79"/>
                    <a:pt x="1958" y="1666"/>
                    <a:pt x="1919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27" y="1316"/>
                    <a:pt x="1433" y="1193"/>
                    <a:pt x="1336" y="1073"/>
                  </a:cubicBezTo>
                  <a:cubicBezTo>
                    <a:pt x="1203" y="911"/>
                    <a:pt x="1054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77"/>
            <p:cNvSpPr/>
            <p:nvPr/>
          </p:nvSpPr>
          <p:spPr>
            <a:xfrm>
              <a:off x="4928952" y="4310977"/>
              <a:ext cx="56296" cy="192147"/>
            </a:xfrm>
            <a:custGeom>
              <a:avLst/>
              <a:gdLst/>
              <a:ahLst/>
              <a:cxnLst/>
              <a:rect l="l" t="t" r="r" b="b"/>
              <a:pathLst>
                <a:path w="380" h="1297" extrusionOk="0">
                  <a:moveTo>
                    <a:pt x="111" y="1"/>
                  </a:moveTo>
                  <a:lnTo>
                    <a:pt x="1" y="1297"/>
                  </a:lnTo>
                  <a:lnTo>
                    <a:pt x="273" y="1297"/>
                  </a:lnTo>
                  <a:lnTo>
                    <a:pt x="380" y="82"/>
                  </a:lnTo>
                  <a:cubicBezTo>
                    <a:pt x="273" y="69"/>
                    <a:pt x="111" y="1"/>
                    <a:pt x="111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77"/>
            <p:cNvSpPr/>
            <p:nvPr/>
          </p:nvSpPr>
          <p:spPr>
            <a:xfrm>
              <a:off x="4745100" y="4214977"/>
              <a:ext cx="507998" cy="336147"/>
            </a:xfrm>
            <a:custGeom>
              <a:avLst/>
              <a:gdLst/>
              <a:ahLst/>
              <a:cxnLst/>
              <a:rect l="l" t="t" r="r" b="b"/>
              <a:pathLst>
                <a:path w="3429" h="2269" extrusionOk="0">
                  <a:moveTo>
                    <a:pt x="713" y="1"/>
                  </a:moveTo>
                  <a:cubicBezTo>
                    <a:pt x="522" y="1"/>
                    <a:pt x="380" y="68"/>
                    <a:pt x="380" y="270"/>
                  </a:cubicBezTo>
                  <a:cubicBezTo>
                    <a:pt x="380" y="863"/>
                    <a:pt x="529" y="1945"/>
                    <a:pt x="529" y="1945"/>
                  </a:cubicBezTo>
                  <a:cubicBezTo>
                    <a:pt x="529" y="1945"/>
                    <a:pt x="270" y="2026"/>
                    <a:pt x="137" y="2094"/>
                  </a:cubicBezTo>
                  <a:cubicBezTo>
                    <a:pt x="1" y="2175"/>
                    <a:pt x="27" y="2269"/>
                    <a:pt x="623" y="2269"/>
                  </a:cubicBezTo>
                  <a:lnTo>
                    <a:pt x="1485" y="2269"/>
                  </a:lnTo>
                  <a:lnTo>
                    <a:pt x="1621" y="730"/>
                  </a:lnTo>
                  <a:cubicBezTo>
                    <a:pt x="1655" y="736"/>
                    <a:pt x="1689" y="740"/>
                    <a:pt x="1721" y="740"/>
                  </a:cubicBezTo>
                  <a:cubicBezTo>
                    <a:pt x="1753" y="740"/>
                    <a:pt x="1783" y="736"/>
                    <a:pt x="1809" y="730"/>
                  </a:cubicBezTo>
                  <a:lnTo>
                    <a:pt x="1958" y="2269"/>
                  </a:lnTo>
                  <a:lnTo>
                    <a:pt x="2810" y="2269"/>
                  </a:lnTo>
                  <a:cubicBezTo>
                    <a:pt x="3403" y="2269"/>
                    <a:pt x="3429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877"/>
                    <a:pt x="3053" y="850"/>
                    <a:pt x="3053" y="270"/>
                  </a:cubicBezTo>
                  <a:cubicBezTo>
                    <a:pt x="3053" y="68"/>
                    <a:pt x="2910" y="1"/>
                    <a:pt x="2720" y="1"/>
                  </a:cubicBezTo>
                  <a:cubicBezTo>
                    <a:pt x="2340" y="1"/>
                    <a:pt x="1770" y="270"/>
                    <a:pt x="1770" y="270"/>
                  </a:cubicBezTo>
                  <a:lnTo>
                    <a:pt x="1783" y="377"/>
                  </a:lnTo>
                  <a:lnTo>
                    <a:pt x="1663" y="377"/>
                  </a:lnTo>
                  <a:lnTo>
                    <a:pt x="1663" y="270"/>
                  </a:lnTo>
                  <a:cubicBezTo>
                    <a:pt x="1663" y="270"/>
                    <a:pt x="1093" y="1"/>
                    <a:pt x="713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77"/>
            <p:cNvSpPr/>
            <p:nvPr/>
          </p:nvSpPr>
          <p:spPr>
            <a:xfrm>
              <a:off x="4748951" y="3843273"/>
              <a:ext cx="170518" cy="205777"/>
            </a:xfrm>
            <a:custGeom>
              <a:avLst/>
              <a:gdLst/>
              <a:ahLst/>
              <a:cxnLst/>
              <a:rect l="l" t="t" r="r" b="b"/>
              <a:pathLst>
                <a:path w="1151" h="1389" extrusionOk="0">
                  <a:moveTo>
                    <a:pt x="990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389"/>
                  </a:cubicBezTo>
                  <a:lnTo>
                    <a:pt x="1151" y="67"/>
                  </a:lnTo>
                  <a:cubicBezTo>
                    <a:pt x="1119" y="29"/>
                    <a:pt x="1066" y="0"/>
                    <a:pt x="990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77"/>
            <p:cNvSpPr/>
            <p:nvPr/>
          </p:nvSpPr>
          <p:spPr>
            <a:xfrm>
              <a:off x="5079174" y="3843273"/>
              <a:ext cx="170073" cy="205777"/>
            </a:xfrm>
            <a:custGeom>
              <a:avLst/>
              <a:gdLst/>
              <a:ahLst/>
              <a:cxnLst/>
              <a:rect l="l" t="t" r="r" b="b"/>
              <a:pathLst>
                <a:path w="1148" h="1389" extrusionOk="0">
                  <a:moveTo>
                    <a:pt x="171" y="0"/>
                  </a:moveTo>
                  <a:cubicBezTo>
                    <a:pt x="94" y="0"/>
                    <a:pt x="37" y="29"/>
                    <a:pt x="1" y="67"/>
                  </a:cubicBezTo>
                  <a:lnTo>
                    <a:pt x="526" y="1389"/>
                  </a:lnTo>
                  <a:cubicBezTo>
                    <a:pt x="1041" y="1240"/>
                    <a:pt x="1148" y="780"/>
                    <a:pt x="1148" y="780"/>
                  </a:cubicBezTo>
                  <a:cubicBezTo>
                    <a:pt x="1148" y="780"/>
                    <a:pt x="1041" y="660"/>
                    <a:pt x="675" y="294"/>
                  </a:cubicBezTo>
                  <a:cubicBezTo>
                    <a:pt x="461" y="72"/>
                    <a:pt x="292" y="0"/>
                    <a:pt x="171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77"/>
            <p:cNvSpPr/>
            <p:nvPr/>
          </p:nvSpPr>
          <p:spPr>
            <a:xfrm>
              <a:off x="4801248" y="3853050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202"/>
                    <a:pt x="513" y="419"/>
                    <a:pt x="325" y="1012"/>
                  </a:cubicBezTo>
                  <a:cubicBezTo>
                    <a:pt x="82" y="1822"/>
                    <a:pt x="1" y="2269"/>
                    <a:pt x="1" y="2713"/>
                  </a:cubicBezTo>
                  <a:cubicBezTo>
                    <a:pt x="1" y="2713"/>
                    <a:pt x="526" y="2875"/>
                    <a:pt x="1336" y="2875"/>
                  </a:cubicBezTo>
                  <a:cubicBezTo>
                    <a:pt x="2146" y="2875"/>
                    <a:pt x="2674" y="2713"/>
                    <a:pt x="2674" y="2713"/>
                  </a:cubicBezTo>
                  <a:cubicBezTo>
                    <a:pt x="2674" y="2269"/>
                    <a:pt x="2593" y="1822"/>
                    <a:pt x="2350" y="1012"/>
                  </a:cubicBezTo>
                  <a:cubicBezTo>
                    <a:pt x="2159" y="419"/>
                    <a:pt x="1945" y="202"/>
                    <a:pt x="1877" y="1"/>
                  </a:cubicBezTo>
                  <a:cubicBezTo>
                    <a:pt x="1877" y="14"/>
                    <a:pt x="1783" y="228"/>
                    <a:pt x="1336" y="228"/>
                  </a:cubicBezTo>
                  <a:cubicBezTo>
                    <a:pt x="892" y="228"/>
                    <a:pt x="811" y="14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77"/>
            <p:cNvSpPr/>
            <p:nvPr/>
          </p:nvSpPr>
          <p:spPr>
            <a:xfrm>
              <a:off x="5029248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91" y="150"/>
                  </a:cubicBezTo>
                  <a:cubicBezTo>
                    <a:pt x="1255" y="82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77"/>
            <p:cNvSpPr/>
            <p:nvPr/>
          </p:nvSpPr>
          <p:spPr>
            <a:xfrm>
              <a:off x="4745100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77"/>
            <p:cNvSpPr/>
            <p:nvPr/>
          </p:nvSpPr>
          <p:spPr>
            <a:xfrm>
              <a:off x="4685100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726"/>
                    <a:pt x="448" y="3118"/>
                  </a:cubicBezTo>
                  <a:cubicBezTo>
                    <a:pt x="824" y="3468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591" y="1067"/>
                  </a:cubicBezTo>
                  <a:cubicBezTo>
                    <a:pt x="3377" y="189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77"/>
            <p:cNvSpPr/>
            <p:nvPr/>
          </p:nvSpPr>
          <p:spPr>
            <a:xfrm>
              <a:off x="4721100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77"/>
            <p:cNvSpPr/>
            <p:nvPr/>
          </p:nvSpPr>
          <p:spPr>
            <a:xfrm>
              <a:off x="5103174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77"/>
            <p:cNvSpPr/>
            <p:nvPr/>
          </p:nvSpPr>
          <p:spPr>
            <a:xfrm>
              <a:off x="4901100" y="3680754"/>
              <a:ext cx="138370" cy="50074"/>
            </a:xfrm>
            <a:custGeom>
              <a:avLst/>
              <a:gdLst/>
              <a:ahLst/>
              <a:cxnLst/>
              <a:rect l="l" t="t" r="r" b="b"/>
              <a:pathLst>
                <a:path w="934" h="338" extrusionOk="0">
                  <a:moveTo>
                    <a:pt x="1" y="1"/>
                  </a:moveTo>
                  <a:cubicBezTo>
                    <a:pt x="1" y="1"/>
                    <a:pt x="27" y="338"/>
                    <a:pt x="474" y="338"/>
                  </a:cubicBezTo>
                  <a:cubicBezTo>
                    <a:pt x="853" y="338"/>
                    <a:pt x="934" y="14"/>
                    <a:pt x="934" y="14"/>
                  </a:cubicBezTo>
                  <a:cubicBezTo>
                    <a:pt x="934" y="14"/>
                    <a:pt x="691" y="14"/>
                    <a:pt x="432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77"/>
            <p:cNvSpPr/>
            <p:nvPr/>
          </p:nvSpPr>
          <p:spPr>
            <a:xfrm>
              <a:off x="4933248" y="3706680"/>
              <a:ext cx="79852" cy="24148"/>
            </a:xfrm>
            <a:custGeom>
              <a:avLst/>
              <a:gdLst/>
              <a:ahLst/>
              <a:cxnLst/>
              <a:rect l="l" t="t" r="r" b="b"/>
              <a:pathLst>
                <a:path w="539" h="163" extrusionOk="0">
                  <a:moveTo>
                    <a:pt x="283" y="1"/>
                  </a:moveTo>
                  <a:cubicBezTo>
                    <a:pt x="163" y="1"/>
                    <a:pt x="69" y="43"/>
                    <a:pt x="1" y="111"/>
                  </a:cubicBezTo>
                  <a:cubicBezTo>
                    <a:pt x="69" y="137"/>
                    <a:pt x="150" y="163"/>
                    <a:pt x="257" y="163"/>
                  </a:cubicBezTo>
                  <a:cubicBezTo>
                    <a:pt x="377" y="163"/>
                    <a:pt x="474" y="124"/>
                    <a:pt x="539" y="69"/>
                  </a:cubicBezTo>
                  <a:cubicBezTo>
                    <a:pt x="474" y="30"/>
                    <a:pt x="377" y="1"/>
                    <a:pt x="283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77"/>
            <p:cNvSpPr/>
            <p:nvPr/>
          </p:nvSpPr>
          <p:spPr>
            <a:xfrm>
              <a:off x="4916952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53"/>
                    <a:pt x="380" y="1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77"/>
            <p:cNvSpPr/>
            <p:nvPr/>
          </p:nvSpPr>
          <p:spPr>
            <a:xfrm>
              <a:off x="4913100" y="3611568"/>
              <a:ext cx="79555" cy="28889"/>
            </a:xfrm>
            <a:custGeom>
              <a:avLst/>
              <a:gdLst/>
              <a:ahLst/>
              <a:cxnLst/>
              <a:rect l="l" t="t" r="r" b="b"/>
              <a:pathLst>
                <a:path w="537" h="195" extrusionOk="0">
                  <a:moveTo>
                    <a:pt x="290" y="0"/>
                  </a:moveTo>
                  <a:cubicBezTo>
                    <a:pt x="167" y="0"/>
                    <a:pt x="36" y="61"/>
                    <a:pt x="1" y="173"/>
                  </a:cubicBezTo>
                  <a:lnTo>
                    <a:pt x="14" y="173"/>
                  </a:lnTo>
                  <a:cubicBezTo>
                    <a:pt x="95" y="105"/>
                    <a:pt x="163" y="50"/>
                    <a:pt x="270" y="50"/>
                  </a:cubicBezTo>
                  <a:cubicBezTo>
                    <a:pt x="380" y="50"/>
                    <a:pt x="448" y="105"/>
                    <a:pt x="500" y="186"/>
                  </a:cubicBezTo>
                  <a:cubicBezTo>
                    <a:pt x="505" y="191"/>
                    <a:pt x="513" y="194"/>
                    <a:pt x="520" y="194"/>
                  </a:cubicBezTo>
                  <a:cubicBezTo>
                    <a:pt x="530" y="194"/>
                    <a:pt x="537" y="188"/>
                    <a:pt x="529" y="173"/>
                  </a:cubicBezTo>
                  <a:cubicBezTo>
                    <a:pt x="515" y="55"/>
                    <a:pt x="406" y="0"/>
                    <a:pt x="29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77"/>
            <p:cNvSpPr/>
            <p:nvPr/>
          </p:nvSpPr>
          <p:spPr>
            <a:xfrm>
              <a:off x="5009396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46" y="1"/>
                    <a:pt x="174" y="108"/>
                    <a:pt x="93" y="364"/>
                  </a:cubicBezTo>
                  <a:cubicBezTo>
                    <a:pt x="1" y="681"/>
                    <a:pt x="195" y="973"/>
                    <a:pt x="595" y="973"/>
                  </a:cubicBezTo>
                  <a:cubicBezTo>
                    <a:pt x="603" y="973"/>
                    <a:pt x="612" y="973"/>
                    <a:pt x="621" y="973"/>
                  </a:cubicBezTo>
                  <a:cubicBezTo>
                    <a:pt x="1065" y="960"/>
                    <a:pt x="1227" y="688"/>
                    <a:pt x="1188" y="445"/>
                  </a:cubicBezTo>
                  <a:cubicBezTo>
                    <a:pt x="1133" y="176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77"/>
            <p:cNvSpPr/>
            <p:nvPr/>
          </p:nvSpPr>
          <p:spPr>
            <a:xfrm>
              <a:off x="5021100" y="3451568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33" y="1"/>
                  </a:moveTo>
                  <a:cubicBezTo>
                    <a:pt x="421" y="1"/>
                    <a:pt x="30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08" y="108"/>
                    <a:pt x="542" y="108"/>
                  </a:cubicBezTo>
                  <a:cubicBezTo>
                    <a:pt x="578" y="108"/>
                    <a:pt x="613" y="112"/>
                    <a:pt x="649" y="119"/>
                  </a:cubicBezTo>
                  <a:cubicBezTo>
                    <a:pt x="743" y="145"/>
                    <a:pt x="866" y="200"/>
                    <a:pt x="934" y="281"/>
                  </a:cubicBezTo>
                  <a:cubicBezTo>
                    <a:pt x="999" y="375"/>
                    <a:pt x="1015" y="495"/>
                    <a:pt x="1096" y="576"/>
                  </a:cubicBezTo>
                  <a:cubicBezTo>
                    <a:pt x="1096" y="585"/>
                    <a:pt x="1115" y="596"/>
                    <a:pt x="1126" y="596"/>
                  </a:cubicBezTo>
                  <a:cubicBezTo>
                    <a:pt x="1131" y="596"/>
                    <a:pt x="1135" y="594"/>
                    <a:pt x="1135" y="589"/>
                  </a:cubicBezTo>
                  <a:cubicBezTo>
                    <a:pt x="1203" y="456"/>
                    <a:pt x="1109" y="281"/>
                    <a:pt x="1015" y="184"/>
                  </a:cubicBezTo>
                  <a:cubicBezTo>
                    <a:pt x="905" y="90"/>
                    <a:pt x="772" y="22"/>
                    <a:pt x="623" y="9"/>
                  </a:cubicBezTo>
                  <a:cubicBezTo>
                    <a:pt x="594" y="3"/>
                    <a:pt x="564" y="1"/>
                    <a:pt x="53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77"/>
            <p:cNvSpPr/>
            <p:nvPr/>
          </p:nvSpPr>
          <p:spPr>
            <a:xfrm>
              <a:off x="502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77"/>
            <p:cNvSpPr/>
            <p:nvPr/>
          </p:nvSpPr>
          <p:spPr>
            <a:xfrm>
              <a:off x="5041248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3"/>
                    <a:pt x="1" y="121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77"/>
            <p:cNvSpPr/>
            <p:nvPr/>
          </p:nvSpPr>
          <p:spPr>
            <a:xfrm>
              <a:off x="4745100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108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8" y="973"/>
                    <a:pt x="637" y="973"/>
                  </a:cubicBezTo>
                  <a:cubicBezTo>
                    <a:pt x="1049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77"/>
            <p:cNvSpPr/>
            <p:nvPr/>
          </p:nvSpPr>
          <p:spPr>
            <a:xfrm>
              <a:off x="4736951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50" y="1"/>
                  </a:moveTo>
                  <a:cubicBezTo>
                    <a:pt x="591" y="1"/>
                    <a:pt x="531" y="8"/>
                    <a:pt x="474" y="22"/>
                  </a:cubicBezTo>
                  <a:cubicBezTo>
                    <a:pt x="367" y="64"/>
                    <a:pt x="260" y="119"/>
                    <a:pt x="179" y="213"/>
                  </a:cubicBezTo>
                  <a:cubicBezTo>
                    <a:pt x="98" y="294"/>
                    <a:pt x="1" y="456"/>
                    <a:pt x="69" y="576"/>
                  </a:cubicBezTo>
                  <a:cubicBezTo>
                    <a:pt x="78" y="585"/>
                    <a:pt x="95" y="596"/>
                    <a:pt x="109" y="596"/>
                  </a:cubicBezTo>
                  <a:cubicBezTo>
                    <a:pt x="115" y="596"/>
                    <a:pt x="120" y="594"/>
                    <a:pt x="124" y="589"/>
                  </a:cubicBezTo>
                  <a:cubicBezTo>
                    <a:pt x="179" y="508"/>
                    <a:pt x="192" y="414"/>
                    <a:pt x="244" y="333"/>
                  </a:cubicBezTo>
                  <a:cubicBezTo>
                    <a:pt x="286" y="252"/>
                    <a:pt x="367" y="200"/>
                    <a:pt x="461" y="158"/>
                  </a:cubicBezTo>
                  <a:cubicBezTo>
                    <a:pt x="533" y="123"/>
                    <a:pt x="609" y="107"/>
                    <a:pt x="684" y="107"/>
                  </a:cubicBezTo>
                  <a:cubicBezTo>
                    <a:pt x="907" y="107"/>
                    <a:pt x="1123" y="249"/>
                    <a:pt x="1203" y="482"/>
                  </a:cubicBezTo>
                  <a:cubicBezTo>
                    <a:pt x="1203" y="482"/>
                    <a:pt x="1216" y="482"/>
                    <a:pt x="1203" y="469"/>
                  </a:cubicBezTo>
                  <a:cubicBezTo>
                    <a:pt x="1177" y="294"/>
                    <a:pt x="1109" y="171"/>
                    <a:pt x="960" y="77"/>
                  </a:cubicBezTo>
                  <a:cubicBezTo>
                    <a:pt x="864" y="25"/>
                    <a:pt x="757" y="1"/>
                    <a:pt x="65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77"/>
            <p:cNvSpPr/>
            <p:nvPr/>
          </p:nvSpPr>
          <p:spPr>
            <a:xfrm>
              <a:off x="478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77"/>
            <p:cNvSpPr/>
            <p:nvPr/>
          </p:nvSpPr>
          <p:spPr>
            <a:xfrm>
              <a:off x="479932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70" y="202"/>
                    <a:pt x="270" y="121"/>
                  </a:cubicBezTo>
                  <a:cubicBezTo>
                    <a:pt x="270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77"/>
            <p:cNvSpPr/>
            <p:nvPr/>
          </p:nvSpPr>
          <p:spPr>
            <a:xfrm>
              <a:off x="5057100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82" y="4"/>
                    <a:pt x="69" y="4"/>
                    <a:pt x="43" y="20"/>
                  </a:cubicBezTo>
                  <a:cubicBezTo>
                    <a:pt x="14" y="33"/>
                    <a:pt x="1" y="59"/>
                    <a:pt x="1" y="85"/>
                  </a:cubicBezTo>
                  <a:cubicBezTo>
                    <a:pt x="1" y="140"/>
                    <a:pt x="43" y="166"/>
                    <a:pt x="82" y="166"/>
                  </a:cubicBezTo>
                  <a:cubicBezTo>
                    <a:pt x="124" y="182"/>
                    <a:pt x="163" y="182"/>
                    <a:pt x="189" y="182"/>
                  </a:cubicBezTo>
                  <a:cubicBezTo>
                    <a:pt x="218" y="195"/>
                    <a:pt x="244" y="195"/>
                    <a:pt x="270" y="195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81" y="328"/>
                    <a:pt x="623" y="344"/>
                  </a:cubicBezTo>
                  <a:cubicBezTo>
                    <a:pt x="636" y="344"/>
                    <a:pt x="662" y="344"/>
                    <a:pt x="662" y="328"/>
                  </a:cubicBezTo>
                  <a:cubicBezTo>
                    <a:pt x="675" y="328"/>
                    <a:pt x="675" y="315"/>
                    <a:pt x="675" y="302"/>
                  </a:cubicBez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77"/>
            <p:cNvSpPr/>
            <p:nvPr/>
          </p:nvSpPr>
          <p:spPr>
            <a:xfrm>
              <a:off x="4769100" y="3382086"/>
              <a:ext cx="102370" cy="45481"/>
            </a:xfrm>
            <a:custGeom>
              <a:avLst/>
              <a:gdLst/>
              <a:ahLst/>
              <a:cxnLst/>
              <a:rect l="l" t="t" r="r" b="b"/>
              <a:pathLst>
                <a:path w="691" h="307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69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3"/>
                    <a:pt x="7" y="306"/>
                    <a:pt x="16" y="306"/>
                  </a:cubicBezTo>
                  <a:cubicBezTo>
                    <a:pt x="24" y="306"/>
                    <a:pt x="35" y="303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62" y="34"/>
                    <a:pt x="649" y="21"/>
                  </a:cubicBezTo>
                  <a:cubicBezTo>
                    <a:pt x="623" y="5"/>
                    <a:pt x="594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77"/>
            <p:cNvSpPr/>
            <p:nvPr/>
          </p:nvSpPr>
          <p:spPr>
            <a:xfrm>
              <a:off x="5233248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85" y="1240"/>
                    <a:pt x="183" y="1280"/>
                    <a:pt x="292" y="1280"/>
                  </a:cubicBezTo>
                  <a:cubicBezTo>
                    <a:pt x="488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77"/>
            <p:cNvSpPr/>
            <p:nvPr/>
          </p:nvSpPr>
          <p:spPr>
            <a:xfrm>
              <a:off x="5228952" y="3488901"/>
              <a:ext cx="120592" cy="74963"/>
            </a:xfrm>
            <a:custGeom>
              <a:avLst/>
              <a:gdLst/>
              <a:ahLst/>
              <a:cxnLst/>
              <a:rect l="l" t="t" r="r" b="b"/>
              <a:pathLst>
                <a:path w="814" h="506" extrusionOk="0">
                  <a:moveTo>
                    <a:pt x="365" y="1"/>
                  </a:moveTo>
                  <a:cubicBezTo>
                    <a:pt x="211" y="1"/>
                    <a:pt x="56" y="71"/>
                    <a:pt x="1" y="230"/>
                  </a:cubicBezTo>
                  <a:cubicBezTo>
                    <a:pt x="1" y="243"/>
                    <a:pt x="17" y="256"/>
                    <a:pt x="30" y="256"/>
                  </a:cubicBezTo>
                  <a:cubicBezTo>
                    <a:pt x="82" y="217"/>
                    <a:pt x="137" y="162"/>
                    <a:pt x="192" y="123"/>
                  </a:cubicBezTo>
                  <a:cubicBezTo>
                    <a:pt x="260" y="94"/>
                    <a:pt x="325" y="81"/>
                    <a:pt x="393" y="81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41" y="447"/>
                    <a:pt x="299" y="460"/>
                    <a:pt x="260" y="486"/>
                  </a:cubicBezTo>
                  <a:cubicBezTo>
                    <a:pt x="244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8" y="259"/>
                    <a:pt x="516" y="123"/>
                  </a:cubicBezTo>
                  <a:lnTo>
                    <a:pt x="516" y="123"/>
                  </a:lnTo>
                  <a:cubicBezTo>
                    <a:pt x="623" y="162"/>
                    <a:pt x="717" y="256"/>
                    <a:pt x="717" y="392"/>
                  </a:cubicBezTo>
                  <a:cubicBezTo>
                    <a:pt x="813" y="151"/>
                    <a:pt x="590" y="1"/>
                    <a:pt x="36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77"/>
            <p:cNvSpPr/>
            <p:nvPr/>
          </p:nvSpPr>
          <p:spPr>
            <a:xfrm>
              <a:off x="4657248" y="3154234"/>
              <a:ext cx="639997" cy="385332"/>
            </a:xfrm>
            <a:custGeom>
              <a:avLst/>
              <a:gdLst/>
              <a:ahLst/>
              <a:cxnLst/>
              <a:rect l="l" t="t" r="r" b="b"/>
              <a:pathLst>
                <a:path w="4320" h="2601" extrusionOk="0">
                  <a:moveTo>
                    <a:pt x="2155" y="1"/>
                  </a:moveTo>
                  <a:cubicBezTo>
                    <a:pt x="1465" y="1"/>
                    <a:pt x="882" y="206"/>
                    <a:pt x="513" y="733"/>
                  </a:cubicBezTo>
                  <a:cubicBezTo>
                    <a:pt x="1" y="1449"/>
                    <a:pt x="283" y="2544"/>
                    <a:pt x="283" y="2544"/>
                  </a:cubicBezTo>
                  <a:cubicBezTo>
                    <a:pt x="393" y="1274"/>
                    <a:pt x="782" y="1125"/>
                    <a:pt x="892" y="1005"/>
                  </a:cubicBezTo>
                  <a:cubicBezTo>
                    <a:pt x="1248" y="1149"/>
                    <a:pt x="1624" y="1220"/>
                    <a:pt x="2001" y="1220"/>
                  </a:cubicBezTo>
                  <a:cubicBezTo>
                    <a:pt x="2394" y="1220"/>
                    <a:pt x="2787" y="1143"/>
                    <a:pt x="3160" y="992"/>
                  </a:cubicBezTo>
                  <a:lnTo>
                    <a:pt x="3241" y="963"/>
                  </a:lnTo>
                  <a:cubicBezTo>
                    <a:pt x="3455" y="1598"/>
                    <a:pt x="3821" y="1909"/>
                    <a:pt x="3821" y="1909"/>
                  </a:cubicBezTo>
                  <a:cubicBezTo>
                    <a:pt x="3847" y="2045"/>
                    <a:pt x="3834" y="2489"/>
                    <a:pt x="3902" y="2583"/>
                  </a:cubicBezTo>
                  <a:cubicBezTo>
                    <a:pt x="3909" y="2594"/>
                    <a:pt x="3919" y="2600"/>
                    <a:pt x="3931" y="2600"/>
                  </a:cubicBezTo>
                  <a:cubicBezTo>
                    <a:pt x="4018" y="2600"/>
                    <a:pt x="4221" y="2320"/>
                    <a:pt x="4281" y="1883"/>
                  </a:cubicBezTo>
                  <a:cubicBezTo>
                    <a:pt x="4320" y="720"/>
                    <a:pt x="3591" y="195"/>
                    <a:pt x="2917" y="72"/>
                  </a:cubicBezTo>
                  <a:cubicBezTo>
                    <a:pt x="2653" y="26"/>
                    <a:pt x="2397" y="1"/>
                    <a:pt x="21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77"/>
            <p:cNvSpPr/>
            <p:nvPr/>
          </p:nvSpPr>
          <p:spPr>
            <a:xfrm>
              <a:off x="5247174" y="3252456"/>
              <a:ext cx="65926" cy="33037"/>
            </a:xfrm>
            <a:custGeom>
              <a:avLst/>
              <a:gdLst/>
              <a:ahLst/>
              <a:cxnLst/>
              <a:rect l="l" t="t" r="r" b="b"/>
              <a:pathLst>
                <a:path w="445" h="223" extrusionOk="0">
                  <a:moveTo>
                    <a:pt x="332" y="1"/>
                  </a:moveTo>
                  <a:cubicBezTo>
                    <a:pt x="215" y="1"/>
                    <a:pt x="52" y="85"/>
                    <a:pt x="14" y="151"/>
                  </a:cubicBezTo>
                  <a:cubicBezTo>
                    <a:pt x="14" y="167"/>
                    <a:pt x="1" y="193"/>
                    <a:pt x="14" y="206"/>
                  </a:cubicBezTo>
                  <a:cubicBezTo>
                    <a:pt x="20" y="218"/>
                    <a:pt x="29" y="223"/>
                    <a:pt x="40" y="223"/>
                  </a:cubicBezTo>
                  <a:cubicBezTo>
                    <a:pt x="79" y="223"/>
                    <a:pt x="140" y="163"/>
                    <a:pt x="150" y="151"/>
                  </a:cubicBezTo>
                  <a:cubicBezTo>
                    <a:pt x="208" y="118"/>
                    <a:pt x="321" y="64"/>
                    <a:pt x="403" y="64"/>
                  </a:cubicBezTo>
                  <a:cubicBezTo>
                    <a:pt x="418" y="64"/>
                    <a:pt x="432" y="66"/>
                    <a:pt x="445" y="70"/>
                  </a:cubicBezTo>
                  <a:lnTo>
                    <a:pt x="445" y="57"/>
                  </a:lnTo>
                  <a:cubicBezTo>
                    <a:pt x="425" y="17"/>
                    <a:pt x="383" y="1"/>
                    <a:pt x="33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7" name="Google Shape;3527;p77"/>
          <p:cNvGrpSpPr/>
          <p:nvPr/>
        </p:nvGrpSpPr>
        <p:grpSpPr>
          <a:xfrm>
            <a:off x="2323232" y="3631823"/>
            <a:ext cx="748428" cy="1355459"/>
            <a:chOff x="2155024" y="3086974"/>
            <a:chExt cx="808443" cy="1464151"/>
          </a:xfrm>
        </p:grpSpPr>
        <p:sp>
          <p:nvSpPr>
            <p:cNvPr id="3528" name="Google Shape;3528;p77"/>
            <p:cNvSpPr/>
            <p:nvPr/>
          </p:nvSpPr>
          <p:spPr>
            <a:xfrm>
              <a:off x="2379172" y="3770976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688"/>
                    <a:pt x="526" y="863"/>
                    <a:pt x="312" y="1566"/>
                  </a:cubicBezTo>
                  <a:cubicBezTo>
                    <a:pt x="69" y="2376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76"/>
                    <a:pt x="2337" y="1566"/>
                  </a:cubicBezTo>
                  <a:cubicBezTo>
                    <a:pt x="2120" y="863"/>
                    <a:pt x="1864" y="688"/>
                    <a:pt x="1838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77"/>
            <p:cNvSpPr/>
            <p:nvPr/>
          </p:nvSpPr>
          <p:spPr>
            <a:xfrm>
              <a:off x="2767024" y="3253049"/>
              <a:ext cx="174370" cy="471998"/>
            </a:xfrm>
            <a:custGeom>
              <a:avLst/>
              <a:gdLst/>
              <a:ahLst/>
              <a:cxnLst/>
              <a:rect l="l" t="t" r="r" b="b"/>
              <a:pathLst>
                <a:path w="1177" h="3186" extrusionOk="0">
                  <a:moveTo>
                    <a:pt x="325" y="1"/>
                  </a:moveTo>
                  <a:lnTo>
                    <a:pt x="1" y="3186"/>
                  </a:lnTo>
                  <a:cubicBezTo>
                    <a:pt x="1177" y="2794"/>
                    <a:pt x="1002" y="1012"/>
                    <a:pt x="840" y="539"/>
                  </a:cubicBezTo>
                  <a:cubicBezTo>
                    <a:pt x="678" y="66"/>
                    <a:pt x="325" y="1"/>
                    <a:pt x="325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77"/>
            <p:cNvSpPr/>
            <p:nvPr/>
          </p:nvSpPr>
          <p:spPr>
            <a:xfrm>
              <a:off x="2801099" y="3170530"/>
              <a:ext cx="36148" cy="96592"/>
            </a:xfrm>
            <a:custGeom>
              <a:avLst/>
              <a:gdLst/>
              <a:ahLst/>
              <a:cxnLst/>
              <a:rect l="l" t="t" r="r" b="b"/>
              <a:pathLst>
                <a:path w="244" h="652" extrusionOk="0">
                  <a:moveTo>
                    <a:pt x="76" y="0"/>
                  </a:moveTo>
                  <a:cubicBezTo>
                    <a:pt x="69" y="0"/>
                    <a:pt x="72" y="17"/>
                    <a:pt x="82" y="17"/>
                  </a:cubicBezTo>
                  <a:cubicBezTo>
                    <a:pt x="163" y="85"/>
                    <a:pt x="163" y="260"/>
                    <a:pt x="163" y="341"/>
                  </a:cubicBezTo>
                  <a:cubicBezTo>
                    <a:pt x="150" y="435"/>
                    <a:pt x="108" y="477"/>
                    <a:pt x="56" y="542"/>
                  </a:cubicBezTo>
                  <a:cubicBezTo>
                    <a:pt x="14" y="584"/>
                    <a:pt x="14" y="584"/>
                    <a:pt x="1" y="623"/>
                  </a:cubicBezTo>
                  <a:cubicBezTo>
                    <a:pt x="1" y="639"/>
                    <a:pt x="27" y="652"/>
                    <a:pt x="43" y="652"/>
                  </a:cubicBezTo>
                  <a:cubicBezTo>
                    <a:pt x="205" y="597"/>
                    <a:pt x="244" y="367"/>
                    <a:pt x="218" y="218"/>
                  </a:cubicBezTo>
                  <a:cubicBezTo>
                    <a:pt x="205" y="153"/>
                    <a:pt x="163" y="17"/>
                    <a:pt x="82" y="4"/>
                  </a:cubicBezTo>
                  <a:cubicBezTo>
                    <a:pt x="79" y="1"/>
                    <a:pt x="77" y="0"/>
                    <a:pt x="76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77"/>
            <p:cNvSpPr/>
            <p:nvPr/>
          </p:nvSpPr>
          <p:spPr>
            <a:xfrm>
              <a:off x="2804950" y="3240753"/>
              <a:ext cx="68296" cy="25185"/>
            </a:xfrm>
            <a:custGeom>
              <a:avLst/>
              <a:gdLst/>
              <a:ahLst/>
              <a:cxnLst/>
              <a:rect l="l" t="t" r="r" b="b"/>
              <a:pathLst>
                <a:path w="461" h="170" extrusionOk="0">
                  <a:moveTo>
                    <a:pt x="308" y="1"/>
                  </a:moveTo>
                  <a:cubicBezTo>
                    <a:pt x="201" y="1"/>
                    <a:pt x="70" y="49"/>
                    <a:pt x="30" y="97"/>
                  </a:cubicBezTo>
                  <a:cubicBezTo>
                    <a:pt x="17" y="110"/>
                    <a:pt x="1" y="136"/>
                    <a:pt x="1" y="149"/>
                  </a:cubicBezTo>
                  <a:cubicBezTo>
                    <a:pt x="5" y="164"/>
                    <a:pt x="18" y="170"/>
                    <a:pt x="34" y="170"/>
                  </a:cubicBezTo>
                  <a:cubicBezTo>
                    <a:pt x="76" y="170"/>
                    <a:pt x="141" y="132"/>
                    <a:pt x="150" y="123"/>
                  </a:cubicBezTo>
                  <a:cubicBezTo>
                    <a:pt x="206" y="105"/>
                    <a:pt x="295" y="79"/>
                    <a:pt x="371" y="79"/>
                  </a:cubicBezTo>
                  <a:cubicBezTo>
                    <a:pt x="405" y="79"/>
                    <a:pt x="436" y="84"/>
                    <a:pt x="461" y="97"/>
                  </a:cubicBezTo>
                  <a:lnTo>
                    <a:pt x="461" y="84"/>
                  </a:lnTo>
                  <a:cubicBezTo>
                    <a:pt x="445" y="23"/>
                    <a:pt x="382" y="1"/>
                    <a:pt x="30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77"/>
            <p:cNvSpPr/>
            <p:nvPr/>
          </p:nvSpPr>
          <p:spPr>
            <a:xfrm>
              <a:off x="2155024" y="3086974"/>
              <a:ext cx="662071" cy="444294"/>
            </a:xfrm>
            <a:custGeom>
              <a:avLst/>
              <a:gdLst/>
              <a:ahLst/>
              <a:cxnLst/>
              <a:rect l="l" t="t" r="r" b="b"/>
              <a:pathLst>
                <a:path w="4469" h="2999" extrusionOk="0">
                  <a:moveTo>
                    <a:pt x="2592" y="0"/>
                  </a:moveTo>
                  <a:cubicBezTo>
                    <a:pt x="1740" y="0"/>
                    <a:pt x="1075" y="351"/>
                    <a:pt x="610" y="944"/>
                  </a:cubicBezTo>
                  <a:cubicBezTo>
                    <a:pt x="137" y="1553"/>
                    <a:pt x="1" y="2956"/>
                    <a:pt x="811" y="2998"/>
                  </a:cubicBezTo>
                  <a:cubicBezTo>
                    <a:pt x="822" y="2999"/>
                    <a:pt x="833" y="2999"/>
                    <a:pt x="844" y="2999"/>
                  </a:cubicBezTo>
                  <a:cubicBezTo>
                    <a:pt x="1696" y="2999"/>
                    <a:pt x="4456" y="1122"/>
                    <a:pt x="4456" y="1122"/>
                  </a:cubicBezTo>
                  <a:cubicBezTo>
                    <a:pt x="4456" y="1122"/>
                    <a:pt x="4469" y="325"/>
                    <a:pt x="3335" y="82"/>
                  </a:cubicBezTo>
                  <a:cubicBezTo>
                    <a:pt x="3073" y="27"/>
                    <a:pt x="2825" y="0"/>
                    <a:pt x="2592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77"/>
            <p:cNvSpPr/>
            <p:nvPr/>
          </p:nvSpPr>
          <p:spPr>
            <a:xfrm>
              <a:off x="2767024" y="3433049"/>
              <a:ext cx="102370" cy="291999"/>
            </a:xfrm>
            <a:custGeom>
              <a:avLst/>
              <a:gdLst/>
              <a:ahLst/>
              <a:cxnLst/>
              <a:rect l="l" t="t" r="r" b="b"/>
              <a:pathLst>
                <a:path w="691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91" y="1540"/>
                    <a:pt x="67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77"/>
            <p:cNvSpPr/>
            <p:nvPr/>
          </p:nvSpPr>
          <p:spPr>
            <a:xfrm>
              <a:off x="2501098" y="3770976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393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77"/>
            <p:cNvSpPr/>
            <p:nvPr/>
          </p:nvSpPr>
          <p:spPr>
            <a:xfrm>
              <a:off x="2321098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25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77"/>
            <p:cNvSpPr/>
            <p:nvPr/>
          </p:nvSpPr>
          <p:spPr>
            <a:xfrm>
              <a:off x="2583173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54" y="2000"/>
                  </a:lnTo>
                  <a:cubicBezTo>
                    <a:pt x="1634" y="2000"/>
                    <a:pt x="1676" y="1906"/>
                    <a:pt x="1540" y="1825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77"/>
            <p:cNvSpPr/>
            <p:nvPr/>
          </p:nvSpPr>
          <p:spPr>
            <a:xfrm>
              <a:off x="2191024" y="3854087"/>
              <a:ext cx="306369" cy="354961"/>
            </a:xfrm>
            <a:custGeom>
              <a:avLst/>
              <a:gdLst/>
              <a:ahLst/>
              <a:cxnLst/>
              <a:rect l="l" t="t" r="r" b="b"/>
              <a:pathLst>
                <a:path w="2068" h="2396" extrusionOk="0">
                  <a:moveTo>
                    <a:pt x="1968" y="1"/>
                  </a:moveTo>
                  <a:cubicBezTo>
                    <a:pt x="1800" y="1"/>
                    <a:pt x="1546" y="144"/>
                    <a:pt x="1148" y="587"/>
                  </a:cubicBezTo>
                  <a:cubicBezTo>
                    <a:pt x="1015" y="749"/>
                    <a:pt x="866" y="911"/>
                    <a:pt x="730" y="1073"/>
                  </a:cubicBezTo>
                  <a:cubicBezTo>
                    <a:pt x="636" y="1193"/>
                    <a:pt x="529" y="1316"/>
                    <a:pt x="435" y="1452"/>
                  </a:cubicBezTo>
                  <a:cubicBezTo>
                    <a:pt x="406" y="1491"/>
                    <a:pt x="367" y="1546"/>
                    <a:pt x="325" y="1585"/>
                  </a:cubicBezTo>
                  <a:cubicBezTo>
                    <a:pt x="273" y="1627"/>
                    <a:pt x="205" y="1640"/>
                    <a:pt x="150" y="1653"/>
                  </a:cubicBezTo>
                  <a:cubicBezTo>
                    <a:pt x="111" y="1666"/>
                    <a:pt x="56" y="1679"/>
                    <a:pt x="30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5" y="1808"/>
                    <a:pt x="99" y="1808"/>
                    <a:pt x="123" y="1808"/>
                  </a:cubicBezTo>
                  <a:cubicBezTo>
                    <a:pt x="147" y="1808"/>
                    <a:pt x="171" y="1808"/>
                    <a:pt x="192" y="1815"/>
                  </a:cubicBezTo>
                  <a:lnTo>
                    <a:pt x="205" y="1815"/>
                  </a:lnTo>
                  <a:cubicBezTo>
                    <a:pt x="218" y="1828"/>
                    <a:pt x="205" y="1841"/>
                    <a:pt x="205" y="1841"/>
                  </a:cubicBezTo>
                  <a:cubicBezTo>
                    <a:pt x="176" y="1896"/>
                    <a:pt x="150" y="1909"/>
                    <a:pt x="137" y="1938"/>
                  </a:cubicBezTo>
                  <a:cubicBezTo>
                    <a:pt x="111" y="1977"/>
                    <a:pt x="30" y="2071"/>
                    <a:pt x="69" y="2126"/>
                  </a:cubicBezTo>
                  <a:cubicBezTo>
                    <a:pt x="76" y="2141"/>
                    <a:pt x="90" y="2147"/>
                    <a:pt x="104" y="2147"/>
                  </a:cubicBezTo>
                  <a:cubicBezTo>
                    <a:pt x="115" y="2147"/>
                    <a:pt x="126" y="2144"/>
                    <a:pt x="137" y="2139"/>
                  </a:cubicBezTo>
                  <a:cubicBezTo>
                    <a:pt x="163" y="2126"/>
                    <a:pt x="192" y="2113"/>
                    <a:pt x="218" y="2084"/>
                  </a:cubicBezTo>
                  <a:cubicBezTo>
                    <a:pt x="231" y="2071"/>
                    <a:pt x="244" y="2058"/>
                    <a:pt x="257" y="2045"/>
                  </a:cubicBezTo>
                  <a:cubicBezTo>
                    <a:pt x="273" y="2045"/>
                    <a:pt x="286" y="2019"/>
                    <a:pt x="299" y="2019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299" y="2058"/>
                    <a:pt x="299" y="2071"/>
                    <a:pt x="299" y="2084"/>
                  </a:cubicBezTo>
                  <a:cubicBezTo>
                    <a:pt x="273" y="2126"/>
                    <a:pt x="244" y="2165"/>
                    <a:pt x="231" y="2207"/>
                  </a:cubicBezTo>
                  <a:cubicBezTo>
                    <a:pt x="218" y="2220"/>
                    <a:pt x="218" y="2246"/>
                    <a:pt x="218" y="2262"/>
                  </a:cubicBezTo>
                  <a:cubicBezTo>
                    <a:pt x="218" y="2275"/>
                    <a:pt x="218" y="2301"/>
                    <a:pt x="231" y="2314"/>
                  </a:cubicBezTo>
                  <a:cubicBezTo>
                    <a:pt x="231" y="2314"/>
                    <a:pt x="244" y="2327"/>
                    <a:pt x="257" y="2327"/>
                  </a:cubicBezTo>
                  <a:cubicBezTo>
                    <a:pt x="286" y="2327"/>
                    <a:pt x="312" y="2314"/>
                    <a:pt x="338" y="2301"/>
                  </a:cubicBezTo>
                  <a:cubicBezTo>
                    <a:pt x="367" y="2275"/>
                    <a:pt x="380" y="2246"/>
                    <a:pt x="406" y="2220"/>
                  </a:cubicBezTo>
                  <a:cubicBezTo>
                    <a:pt x="419" y="2194"/>
                    <a:pt x="448" y="2165"/>
                    <a:pt x="474" y="2139"/>
                  </a:cubicBezTo>
                  <a:cubicBezTo>
                    <a:pt x="474" y="2139"/>
                    <a:pt x="474" y="2126"/>
                    <a:pt x="487" y="2126"/>
                  </a:cubicBezTo>
                  <a:lnTo>
                    <a:pt x="500" y="2139"/>
                  </a:lnTo>
                  <a:lnTo>
                    <a:pt x="500" y="2165"/>
                  </a:lnTo>
                  <a:cubicBezTo>
                    <a:pt x="500" y="2194"/>
                    <a:pt x="487" y="2207"/>
                    <a:pt x="474" y="2220"/>
                  </a:cubicBezTo>
                  <a:cubicBezTo>
                    <a:pt x="474" y="2246"/>
                    <a:pt x="461" y="2262"/>
                    <a:pt x="461" y="2288"/>
                  </a:cubicBezTo>
                  <a:cubicBezTo>
                    <a:pt x="448" y="2314"/>
                    <a:pt x="448" y="2343"/>
                    <a:pt x="461" y="2356"/>
                  </a:cubicBezTo>
                  <a:cubicBezTo>
                    <a:pt x="469" y="2381"/>
                    <a:pt x="490" y="2395"/>
                    <a:pt x="514" y="2395"/>
                  </a:cubicBezTo>
                  <a:cubicBezTo>
                    <a:pt x="527" y="2395"/>
                    <a:pt x="541" y="2391"/>
                    <a:pt x="555" y="2382"/>
                  </a:cubicBezTo>
                  <a:cubicBezTo>
                    <a:pt x="597" y="2356"/>
                    <a:pt x="662" y="2207"/>
                    <a:pt x="678" y="2181"/>
                  </a:cubicBezTo>
                  <a:cubicBezTo>
                    <a:pt x="759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68" y="20"/>
                  </a:lnTo>
                  <a:cubicBezTo>
                    <a:pt x="2039" y="8"/>
                    <a:pt x="2006" y="1"/>
                    <a:pt x="196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77"/>
            <p:cNvSpPr/>
            <p:nvPr/>
          </p:nvSpPr>
          <p:spPr>
            <a:xfrm>
              <a:off x="2655173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23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91" y="2181"/>
                  </a:cubicBezTo>
                  <a:cubicBezTo>
                    <a:pt x="1404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6" y="2395"/>
                  </a:cubicBezTo>
                  <a:cubicBezTo>
                    <a:pt x="1581" y="2395"/>
                    <a:pt x="1604" y="2381"/>
                    <a:pt x="1621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95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lnTo>
                    <a:pt x="1579" y="2126"/>
                  </a:lnTo>
                  <a:cubicBezTo>
                    <a:pt x="1595" y="2126"/>
                    <a:pt x="1595" y="2139"/>
                    <a:pt x="1608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15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27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51" y="2220"/>
                    <a:pt x="1838" y="2207"/>
                  </a:cubicBezTo>
                  <a:cubicBezTo>
                    <a:pt x="1822" y="2165"/>
                    <a:pt x="1796" y="2126"/>
                    <a:pt x="1783" y="2084"/>
                  </a:cubicBezTo>
                  <a:cubicBezTo>
                    <a:pt x="1770" y="2071"/>
                    <a:pt x="1770" y="2058"/>
                    <a:pt x="1770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96" y="2019"/>
                    <a:pt x="1809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43" y="2144"/>
                    <a:pt x="1956" y="2147"/>
                    <a:pt x="1969" y="2147"/>
                  </a:cubicBezTo>
                  <a:cubicBezTo>
                    <a:pt x="1988" y="2147"/>
                    <a:pt x="2005" y="2141"/>
                    <a:pt x="2013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19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lnTo>
                    <a:pt x="1877" y="1815"/>
                  </a:lnTo>
                  <a:cubicBezTo>
                    <a:pt x="1904" y="1808"/>
                    <a:pt x="1928" y="1808"/>
                    <a:pt x="1950" y="1808"/>
                  </a:cubicBezTo>
                  <a:cubicBezTo>
                    <a:pt x="1972" y="1808"/>
                    <a:pt x="1992" y="1808"/>
                    <a:pt x="2013" y="1802"/>
                  </a:cubicBezTo>
                  <a:cubicBezTo>
                    <a:pt x="2052" y="1789"/>
                    <a:pt x="2081" y="1734"/>
                    <a:pt x="2039" y="1708"/>
                  </a:cubicBezTo>
                  <a:cubicBezTo>
                    <a:pt x="2013" y="1679"/>
                    <a:pt x="1958" y="1666"/>
                    <a:pt x="1932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40" y="1316"/>
                    <a:pt x="1433" y="1193"/>
                    <a:pt x="1336" y="1073"/>
                  </a:cubicBezTo>
                  <a:cubicBezTo>
                    <a:pt x="1203" y="911"/>
                    <a:pt x="1067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77"/>
            <p:cNvSpPr/>
            <p:nvPr/>
          </p:nvSpPr>
          <p:spPr>
            <a:xfrm>
              <a:off x="2379172" y="4214977"/>
              <a:ext cx="394220" cy="175851"/>
            </a:xfrm>
            <a:custGeom>
              <a:avLst/>
              <a:gdLst/>
              <a:ahLst/>
              <a:cxnLst/>
              <a:rect l="l" t="t" r="r" b="b"/>
              <a:pathLst>
                <a:path w="2661" h="1187" extrusionOk="0">
                  <a:moveTo>
                    <a:pt x="330" y="1"/>
                  </a:moveTo>
                  <a:cubicBezTo>
                    <a:pt x="142" y="1"/>
                    <a:pt x="1" y="68"/>
                    <a:pt x="1" y="270"/>
                  </a:cubicBezTo>
                  <a:cubicBezTo>
                    <a:pt x="1" y="526"/>
                    <a:pt x="27" y="879"/>
                    <a:pt x="56" y="1187"/>
                  </a:cubicBezTo>
                  <a:lnTo>
                    <a:pt x="1190" y="1187"/>
                  </a:lnTo>
                  <a:lnTo>
                    <a:pt x="1229" y="730"/>
                  </a:lnTo>
                  <a:cubicBezTo>
                    <a:pt x="1263" y="736"/>
                    <a:pt x="1297" y="740"/>
                    <a:pt x="1331" y="740"/>
                  </a:cubicBezTo>
                  <a:cubicBezTo>
                    <a:pt x="1365" y="740"/>
                    <a:pt x="1399" y="736"/>
                    <a:pt x="1433" y="730"/>
                  </a:cubicBezTo>
                  <a:lnTo>
                    <a:pt x="1472" y="1187"/>
                  </a:lnTo>
                  <a:lnTo>
                    <a:pt x="2606" y="1187"/>
                  </a:lnTo>
                  <a:cubicBezTo>
                    <a:pt x="2632" y="879"/>
                    <a:pt x="2661" y="526"/>
                    <a:pt x="2661" y="270"/>
                  </a:cubicBezTo>
                  <a:cubicBezTo>
                    <a:pt x="2661" y="68"/>
                    <a:pt x="2518" y="1"/>
                    <a:pt x="2328" y="1"/>
                  </a:cubicBezTo>
                  <a:cubicBezTo>
                    <a:pt x="1948" y="1"/>
                    <a:pt x="1378" y="270"/>
                    <a:pt x="1378" y="270"/>
                  </a:cubicBezTo>
                  <a:lnTo>
                    <a:pt x="1391" y="377"/>
                  </a:lnTo>
                  <a:lnTo>
                    <a:pt x="1271" y="377"/>
                  </a:lnTo>
                  <a:lnTo>
                    <a:pt x="1271" y="270"/>
                  </a:lnTo>
                  <a:cubicBezTo>
                    <a:pt x="1271" y="270"/>
                    <a:pt x="707" y="1"/>
                    <a:pt x="330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77"/>
            <p:cNvSpPr/>
            <p:nvPr/>
          </p:nvSpPr>
          <p:spPr>
            <a:xfrm>
              <a:off x="2324950" y="3843273"/>
              <a:ext cx="172444" cy="207703"/>
            </a:xfrm>
            <a:custGeom>
              <a:avLst/>
              <a:gdLst/>
              <a:ahLst/>
              <a:cxnLst/>
              <a:rect l="l" t="t" r="r" b="b"/>
              <a:pathLst>
                <a:path w="1164" h="1402" extrusionOk="0">
                  <a:moveTo>
                    <a:pt x="993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402"/>
                  </a:cubicBezTo>
                  <a:lnTo>
                    <a:pt x="1164" y="67"/>
                  </a:lnTo>
                  <a:cubicBezTo>
                    <a:pt x="1127" y="29"/>
                    <a:pt x="1070" y="0"/>
                    <a:pt x="99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77"/>
            <p:cNvSpPr/>
            <p:nvPr/>
          </p:nvSpPr>
          <p:spPr>
            <a:xfrm>
              <a:off x="2655173" y="3843273"/>
              <a:ext cx="171999" cy="207703"/>
            </a:xfrm>
            <a:custGeom>
              <a:avLst/>
              <a:gdLst/>
              <a:ahLst/>
              <a:cxnLst/>
              <a:rect l="l" t="t" r="r" b="b"/>
              <a:pathLst>
                <a:path w="1161" h="1402" extrusionOk="0">
                  <a:moveTo>
                    <a:pt x="172" y="0"/>
                  </a:moveTo>
                  <a:cubicBezTo>
                    <a:pt x="95" y="0"/>
                    <a:pt x="37" y="29"/>
                    <a:pt x="1" y="67"/>
                  </a:cubicBezTo>
                  <a:lnTo>
                    <a:pt x="526" y="1402"/>
                  </a:lnTo>
                  <a:cubicBezTo>
                    <a:pt x="1054" y="1240"/>
                    <a:pt x="1161" y="780"/>
                    <a:pt x="1161" y="780"/>
                  </a:cubicBezTo>
                  <a:cubicBezTo>
                    <a:pt x="1161" y="780"/>
                    <a:pt x="1041" y="660"/>
                    <a:pt x="688" y="294"/>
                  </a:cubicBezTo>
                  <a:cubicBezTo>
                    <a:pt x="466" y="72"/>
                    <a:pt x="294" y="0"/>
                    <a:pt x="17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77"/>
            <p:cNvSpPr/>
            <p:nvPr/>
          </p:nvSpPr>
          <p:spPr>
            <a:xfrm>
              <a:off x="2379172" y="3853050"/>
              <a:ext cx="394220" cy="427850"/>
            </a:xfrm>
            <a:custGeom>
              <a:avLst/>
              <a:gdLst/>
              <a:ahLst/>
              <a:cxnLst/>
              <a:rect l="l" t="t" r="r" b="b"/>
              <a:pathLst>
                <a:path w="2661" h="2888" extrusionOk="0">
                  <a:moveTo>
                    <a:pt x="798" y="1"/>
                  </a:moveTo>
                  <a:cubicBezTo>
                    <a:pt x="717" y="202"/>
                    <a:pt x="500" y="419"/>
                    <a:pt x="312" y="1012"/>
                  </a:cubicBezTo>
                  <a:cubicBezTo>
                    <a:pt x="69" y="1822"/>
                    <a:pt x="1" y="2282"/>
                    <a:pt x="1" y="2713"/>
                  </a:cubicBezTo>
                  <a:cubicBezTo>
                    <a:pt x="1" y="2713"/>
                    <a:pt x="513" y="2888"/>
                    <a:pt x="1323" y="2888"/>
                  </a:cubicBezTo>
                  <a:cubicBezTo>
                    <a:pt x="2133" y="2888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62" y="419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77"/>
            <p:cNvSpPr/>
            <p:nvPr/>
          </p:nvSpPr>
          <p:spPr>
            <a:xfrm>
              <a:off x="26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4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77"/>
            <p:cNvSpPr/>
            <p:nvPr/>
          </p:nvSpPr>
          <p:spPr>
            <a:xfrm>
              <a:off x="2321098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77"/>
            <p:cNvSpPr/>
            <p:nvPr/>
          </p:nvSpPr>
          <p:spPr>
            <a:xfrm>
              <a:off x="2261098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849"/>
                    <a:pt x="419" y="3186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607" y="1067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77"/>
            <p:cNvSpPr/>
            <p:nvPr/>
          </p:nvSpPr>
          <p:spPr>
            <a:xfrm>
              <a:off x="2285098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77"/>
            <p:cNvSpPr/>
            <p:nvPr/>
          </p:nvSpPr>
          <p:spPr>
            <a:xfrm>
              <a:off x="2681098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77"/>
            <p:cNvSpPr/>
            <p:nvPr/>
          </p:nvSpPr>
          <p:spPr>
            <a:xfrm>
              <a:off x="2365246" y="3296753"/>
              <a:ext cx="394517" cy="160147"/>
            </a:xfrm>
            <a:custGeom>
              <a:avLst/>
              <a:gdLst/>
              <a:ahLst/>
              <a:cxnLst/>
              <a:rect l="l" t="t" r="r" b="b"/>
              <a:pathLst>
                <a:path w="2663" h="1081" extrusionOk="0">
                  <a:moveTo>
                    <a:pt x="2350" y="1"/>
                  </a:moveTo>
                  <a:lnTo>
                    <a:pt x="1" y="43"/>
                  </a:lnTo>
                  <a:cubicBezTo>
                    <a:pt x="269" y="890"/>
                    <a:pt x="967" y="1080"/>
                    <a:pt x="1339" y="1080"/>
                  </a:cubicBezTo>
                  <a:cubicBezTo>
                    <a:pt x="1451" y="1080"/>
                    <a:pt x="1534" y="1063"/>
                    <a:pt x="1566" y="1041"/>
                  </a:cubicBezTo>
                  <a:cubicBezTo>
                    <a:pt x="1715" y="934"/>
                    <a:pt x="1566" y="312"/>
                    <a:pt x="1566" y="312"/>
                  </a:cubicBezTo>
                  <a:lnTo>
                    <a:pt x="1566" y="312"/>
                  </a:lnTo>
                  <a:cubicBezTo>
                    <a:pt x="1713" y="843"/>
                    <a:pt x="2219" y="1038"/>
                    <a:pt x="2475" y="1038"/>
                  </a:cubicBezTo>
                  <a:cubicBezTo>
                    <a:pt x="2597" y="1038"/>
                    <a:pt x="2662" y="994"/>
                    <a:pt x="2606" y="921"/>
                  </a:cubicBezTo>
                  <a:cubicBezTo>
                    <a:pt x="2431" y="691"/>
                    <a:pt x="2350" y="1"/>
                    <a:pt x="2350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77"/>
            <p:cNvSpPr/>
            <p:nvPr/>
          </p:nvSpPr>
          <p:spPr>
            <a:xfrm>
              <a:off x="2492950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77"/>
            <p:cNvSpPr/>
            <p:nvPr/>
          </p:nvSpPr>
          <p:spPr>
            <a:xfrm>
              <a:off x="2491024" y="3611568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05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77"/>
            <p:cNvSpPr/>
            <p:nvPr/>
          </p:nvSpPr>
          <p:spPr>
            <a:xfrm>
              <a:off x="2587321" y="3458975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64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77"/>
            <p:cNvSpPr/>
            <p:nvPr/>
          </p:nvSpPr>
          <p:spPr>
            <a:xfrm>
              <a:off x="2597098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541" y="1"/>
                  </a:moveTo>
                  <a:cubicBezTo>
                    <a:pt x="425" y="1"/>
                    <a:pt x="31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18" y="108"/>
                    <a:pt x="546" y="108"/>
                  </a:cubicBezTo>
                  <a:cubicBezTo>
                    <a:pt x="581" y="108"/>
                    <a:pt x="615" y="112"/>
                    <a:pt x="649" y="119"/>
                  </a:cubicBezTo>
                  <a:cubicBezTo>
                    <a:pt x="756" y="145"/>
                    <a:pt x="866" y="200"/>
                    <a:pt x="934" y="281"/>
                  </a:cubicBezTo>
                  <a:cubicBezTo>
                    <a:pt x="1015" y="375"/>
                    <a:pt x="1015" y="495"/>
                    <a:pt x="1096" y="576"/>
                  </a:cubicBezTo>
                  <a:cubicBezTo>
                    <a:pt x="1105" y="585"/>
                    <a:pt x="1121" y="596"/>
                    <a:pt x="1133" y="596"/>
                  </a:cubicBezTo>
                  <a:cubicBezTo>
                    <a:pt x="1139" y="596"/>
                    <a:pt x="1144" y="594"/>
                    <a:pt x="1148" y="589"/>
                  </a:cubicBezTo>
                  <a:cubicBezTo>
                    <a:pt x="1216" y="456"/>
                    <a:pt x="1109" y="281"/>
                    <a:pt x="1015" y="184"/>
                  </a:cubicBezTo>
                  <a:cubicBezTo>
                    <a:pt x="918" y="90"/>
                    <a:pt x="772" y="22"/>
                    <a:pt x="636" y="9"/>
                  </a:cubicBezTo>
                  <a:cubicBezTo>
                    <a:pt x="604" y="3"/>
                    <a:pt x="573" y="1"/>
                    <a:pt x="54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77"/>
            <p:cNvSpPr/>
            <p:nvPr/>
          </p:nvSpPr>
          <p:spPr>
            <a:xfrm>
              <a:off x="2605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77"/>
            <p:cNvSpPr/>
            <p:nvPr/>
          </p:nvSpPr>
          <p:spPr>
            <a:xfrm>
              <a:off x="2619173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6" y="1"/>
                    <a:pt x="1" y="53"/>
                    <a:pt x="1" y="134"/>
                  </a:cubicBezTo>
                  <a:cubicBezTo>
                    <a:pt x="1" y="202"/>
                    <a:pt x="56" y="257"/>
                    <a:pt x="121" y="257"/>
                  </a:cubicBezTo>
                  <a:cubicBezTo>
                    <a:pt x="189" y="257"/>
                    <a:pt x="257" y="202"/>
                    <a:pt x="257" y="134"/>
                  </a:cubicBezTo>
                  <a:cubicBezTo>
                    <a:pt x="257" y="53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77"/>
            <p:cNvSpPr/>
            <p:nvPr/>
          </p:nvSpPr>
          <p:spPr>
            <a:xfrm>
              <a:off x="2311024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77"/>
            <p:cNvSpPr/>
            <p:nvPr/>
          </p:nvSpPr>
          <p:spPr>
            <a:xfrm>
              <a:off x="2300950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60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93" y="585"/>
                    <a:pt x="109" y="596"/>
                    <a:pt x="122" y="596"/>
                  </a:cubicBezTo>
                  <a:cubicBezTo>
                    <a:pt x="128" y="596"/>
                    <a:pt x="133" y="594"/>
                    <a:pt x="137" y="589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2" y="107"/>
                    <a:pt x="697" y="107"/>
                  </a:cubicBezTo>
                  <a:cubicBezTo>
                    <a:pt x="919" y="107"/>
                    <a:pt x="1133" y="249"/>
                    <a:pt x="1203" y="482"/>
                  </a:cubicBezTo>
                  <a:cubicBezTo>
                    <a:pt x="1207" y="486"/>
                    <a:pt x="1209" y="487"/>
                    <a:pt x="1211" y="487"/>
                  </a:cubicBezTo>
                  <a:cubicBezTo>
                    <a:pt x="1216" y="487"/>
                    <a:pt x="1216" y="478"/>
                    <a:pt x="1216" y="469"/>
                  </a:cubicBezTo>
                  <a:cubicBezTo>
                    <a:pt x="1190" y="307"/>
                    <a:pt x="1122" y="171"/>
                    <a:pt x="973" y="77"/>
                  </a:cubicBezTo>
                  <a:cubicBezTo>
                    <a:pt x="879" y="25"/>
                    <a:pt x="771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77"/>
            <p:cNvSpPr/>
            <p:nvPr/>
          </p:nvSpPr>
          <p:spPr>
            <a:xfrm>
              <a:off x="2353246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77"/>
            <p:cNvSpPr/>
            <p:nvPr/>
          </p:nvSpPr>
          <p:spPr>
            <a:xfrm>
              <a:off x="236717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7" y="1"/>
                  </a:moveTo>
                  <a:cubicBezTo>
                    <a:pt x="69" y="1"/>
                    <a:pt x="1" y="53"/>
                    <a:pt x="1" y="134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53"/>
                    <a:pt x="202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77"/>
            <p:cNvSpPr/>
            <p:nvPr/>
          </p:nvSpPr>
          <p:spPr>
            <a:xfrm>
              <a:off x="2633098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95" y="4"/>
                    <a:pt x="69" y="4"/>
                    <a:pt x="56" y="20"/>
                  </a:cubicBezTo>
                  <a:cubicBezTo>
                    <a:pt x="27" y="33"/>
                    <a:pt x="1" y="59"/>
                    <a:pt x="1" y="85"/>
                  </a:cubicBezTo>
                  <a:cubicBezTo>
                    <a:pt x="1" y="140"/>
                    <a:pt x="43" y="166"/>
                    <a:pt x="95" y="166"/>
                  </a:cubicBezTo>
                  <a:cubicBezTo>
                    <a:pt x="124" y="182"/>
                    <a:pt x="163" y="182"/>
                    <a:pt x="205" y="195"/>
                  </a:cubicBezTo>
                  <a:cubicBezTo>
                    <a:pt x="231" y="195"/>
                    <a:pt x="257" y="195"/>
                    <a:pt x="270" y="208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94" y="344"/>
                    <a:pt x="623" y="344"/>
                  </a:cubicBezTo>
                  <a:cubicBezTo>
                    <a:pt x="636" y="344"/>
                    <a:pt x="662" y="344"/>
                    <a:pt x="675" y="328"/>
                  </a:cubicBezTo>
                  <a:lnTo>
                    <a:pt x="675" y="302"/>
                  </a:ln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77"/>
            <p:cNvSpPr/>
            <p:nvPr/>
          </p:nvSpPr>
          <p:spPr>
            <a:xfrm>
              <a:off x="2345098" y="3382086"/>
              <a:ext cx="102370" cy="46222"/>
            </a:xfrm>
            <a:custGeom>
              <a:avLst/>
              <a:gdLst/>
              <a:ahLst/>
              <a:cxnLst/>
              <a:rect l="l" t="t" r="r" b="b"/>
              <a:pathLst>
                <a:path w="691" h="312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82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5"/>
                    <a:pt x="10" y="311"/>
                    <a:pt x="20" y="311"/>
                  </a:cubicBezTo>
                  <a:cubicBezTo>
                    <a:pt x="28" y="311"/>
                    <a:pt x="36" y="308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75" y="47"/>
                    <a:pt x="649" y="21"/>
                  </a:cubicBezTo>
                  <a:cubicBezTo>
                    <a:pt x="623" y="5"/>
                    <a:pt x="610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77"/>
            <p:cNvSpPr/>
            <p:nvPr/>
          </p:nvSpPr>
          <p:spPr>
            <a:xfrm>
              <a:off x="2809247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8" y="1280"/>
                  </a:cubicBezTo>
                  <a:cubicBezTo>
                    <a:pt x="493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77"/>
            <p:cNvSpPr/>
            <p:nvPr/>
          </p:nvSpPr>
          <p:spPr>
            <a:xfrm>
              <a:off x="2804950" y="3488901"/>
              <a:ext cx="122518" cy="74963"/>
            </a:xfrm>
            <a:custGeom>
              <a:avLst/>
              <a:gdLst/>
              <a:ahLst/>
              <a:cxnLst/>
              <a:rect l="l" t="t" r="r" b="b"/>
              <a:pathLst>
                <a:path w="827" h="506" extrusionOk="0">
                  <a:moveTo>
                    <a:pt x="373" y="1"/>
                  </a:moveTo>
                  <a:cubicBezTo>
                    <a:pt x="219" y="1"/>
                    <a:pt x="66" y="71"/>
                    <a:pt x="17" y="230"/>
                  </a:cubicBezTo>
                  <a:cubicBezTo>
                    <a:pt x="1" y="243"/>
                    <a:pt x="30" y="256"/>
                    <a:pt x="43" y="256"/>
                  </a:cubicBezTo>
                  <a:cubicBezTo>
                    <a:pt x="98" y="217"/>
                    <a:pt x="137" y="162"/>
                    <a:pt x="192" y="123"/>
                  </a:cubicBezTo>
                  <a:cubicBezTo>
                    <a:pt x="242" y="101"/>
                    <a:pt x="290" y="89"/>
                    <a:pt x="345" y="89"/>
                  </a:cubicBezTo>
                  <a:cubicBezTo>
                    <a:pt x="364" y="89"/>
                    <a:pt x="385" y="90"/>
                    <a:pt x="406" y="94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54" y="460"/>
                    <a:pt x="299" y="460"/>
                    <a:pt x="260" y="486"/>
                  </a:cubicBezTo>
                  <a:cubicBezTo>
                    <a:pt x="260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9" y="259"/>
                    <a:pt x="529" y="123"/>
                  </a:cubicBezTo>
                  <a:lnTo>
                    <a:pt x="529" y="123"/>
                  </a:lnTo>
                  <a:cubicBezTo>
                    <a:pt x="636" y="162"/>
                    <a:pt x="717" y="256"/>
                    <a:pt x="717" y="392"/>
                  </a:cubicBezTo>
                  <a:lnTo>
                    <a:pt x="730" y="392"/>
                  </a:lnTo>
                  <a:cubicBezTo>
                    <a:pt x="826" y="151"/>
                    <a:pt x="598" y="1"/>
                    <a:pt x="3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77"/>
            <p:cNvSpPr/>
            <p:nvPr/>
          </p:nvSpPr>
          <p:spPr>
            <a:xfrm>
              <a:off x="2235172" y="3154234"/>
              <a:ext cx="638071" cy="385332"/>
            </a:xfrm>
            <a:custGeom>
              <a:avLst/>
              <a:gdLst/>
              <a:ahLst/>
              <a:cxnLst/>
              <a:rect l="l" t="t" r="r" b="b"/>
              <a:pathLst>
                <a:path w="4307" h="2601" extrusionOk="0">
                  <a:moveTo>
                    <a:pt x="2142" y="1"/>
                  </a:moveTo>
                  <a:cubicBezTo>
                    <a:pt x="1453" y="1"/>
                    <a:pt x="869" y="206"/>
                    <a:pt x="500" y="733"/>
                  </a:cubicBezTo>
                  <a:cubicBezTo>
                    <a:pt x="1" y="1449"/>
                    <a:pt x="270" y="2544"/>
                    <a:pt x="270" y="2544"/>
                  </a:cubicBezTo>
                  <a:cubicBezTo>
                    <a:pt x="380" y="1274"/>
                    <a:pt x="785" y="1125"/>
                    <a:pt x="879" y="1005"/>
                  </a:cubicBezTo>
                  <a:lnTo>
                    <a:pt x="1365" y="1206"/>
                  </a:lnTo>
                  <a:cubicBezTo>
                    <a:pt x="1570" y="1285"/>
                    <a:pt x="1788" y="1326"/>
                    <a:pt x="2005" y="1326"/>
                  </a:cubicBezTo>
                  <a:cubicBezTo>
                    <a:pt x="2231" y="1326"/>
                    <a:pt x="2455" y="1282"/>
                    <a:pt x="2661" y="1193"/>
                  </a:cubicBezTo>
                  <a:lnTo>
                    <a:pt x="3228" y="963"/>
                  </a:lnTo>
                  <a:cubicBezTo>
                    <a:pt x="3442" y="1598"/>
                    <a:pt x="3808" y="1909"/>
                    <a:pt x="3808" y="1909"/>
                  </a:cubicBezTo>
                  <a:cubicBezTo>
                    <a:pt x="3834" y="2045"/>
                    <a:pt x="3834" y="2489"/>
                    <a:pt x="3889" y="2583"/>
                  </a:cubicBezTo>
                  <a:cubicBezTo>
                    <a:pt x="3896" y="2594"/>
                    <a:pt x="3906" y="2600"/>
                    <a:pt x="3918" y="2600"/>
                  </a:cubicBezTo>
                  <a:cubicBezTo>
                    <a:pt x="4005" y="2600"/>
                    <a:pt x="4208" y="2320"/>
                    <a:pt x="4268" y="1883"/>
                  </a:cubicBezTo>
                  <a:cubicBezTo>
                    <a:pt x="4307" y="720"/>
                    <a:pt x="3578" y="195"/>
                    <a:pt x="2904" y="72"/>
                  </a:cubicBezTo>
                  <a:cubicBezTo>
                    <a:pt x="2640" y="26"/>
                    <a:pt x="2384" y="1"/>
                    <a:pt x="2142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77"/>
            <p:cNvSpPr/>
            <p:nvPr/>
          </p:nvSpPr>
          <p:spPr>
            <a:xfrm>
              <a:off x="2475321" y="3675420"/>
              <a:ext cx="164888" cy="44000"/>
            </a:xfrm>
            <a:custGeom>
              <a:avLst/>
              <a:gdLst/>
              <a:ahLst/>
              <a:cxnLst/>
              <a:rect l="l" t="t" r="r" b="b"/>
              <a:pathLst>
                <a:path w="1113" h="297" extrusionOk="0">
                  <a:moveTo>
                    <a:pt x="1062" y="0"/>
                  </a:moveTo>
                  <a:cubicBezTo>
                    <a:pt x="1052" y="0"/>
                    <a:pt x="1044" y="3"/>
                    <a:pt x="1040" y="11"/>
                  </a:cubicBezTo>
                  <a:cubicBezTo>
                    <a:pt x="887" y="172"/>
                    <a:pt x="649" y="242"/>
                    <a:pt x="412" y="242"/>
                  </a:cubicBezTo>
                  <a:cubicBezTo>
                    <a:pt x="272" y="242"/>
                    <a:pt x="133" y="217"/>
                    <a:pt x="13" y="173"/>
                  </a:cubicBezTo>
                  <a:cubicBezTo>
                    <a:pt x="10" y="170"/>
                    <a:pt x="8" y="169"/>
                    <a:pt x="7" y="169"/>
                  </a:cubicBezTo>
                  <a:cubicBezTo>
                    <a:pt x="0" y="169"/>
                    <a:pt x="2" y="188"/>
                    <a:pt x="13" y="199"/>
                  </a:cubicBezTo>
                  <a:cubicBezTo>
                    <a:pt x="129" y="264"/>
                    <a:pt x="276" y="296"/>
                    <a:pt x="426" y="296"/>
                  </a:cubicBezTo>
                  <a:cubicBezTo>
                    <a:pt x="677" y="296"/>
                    <a:pt x="940" y="207"/>
                    <a:pt x="1092" y="37"/>
                  </a:cubicBezTo>
                  <a:cubicBezTo>
                    <a:pt x="1112" y="18"/>
                    <a:pt x="1084" y="0"/>
                    <a:pt x="1062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77"/>
            <p:cNvSpPr/>
            <p:nvPr/>
          </p:nvSpPr>
          <p:spPr>
            <a:xfrm>
              <a:off x="2623024" y="3662976"/>
              <a:ext cx="30370" cy="22815"/>
            </a:xfrm>
            <a:custGeom>
              <a:avLst/>
              <a:gdLst/>
              <a:ahLst/>
              <a:cxnLst/>
              <a:rect l="l" t="t" r="r" b="b"/>
              <a:pathLst>
                <a:path w="205" h="154" extrusionOk="0">
                  <a:moveTo>
                    <a:pt x="30" y="1"/>
                  </a:moveTo>
                  <a:cubicBezTo>
                    <a:pt x="1" y="27"/>
                    <a:pt x="30" y="82"/>
                    <a:pt x="56" y="108"/>
                  </a:cubicBezTo>
                  <a:cubicBezTo>
                    <a:pt x="77" y="129"/>
                    <a:pt x="119" y="153"/>
                    <a:pt x="155" y="153"/>
                  </a:cubicBezTo>
                  <a:cubicBezTo>
                    <a:pt x="162" y="153"/>
                    <a:pt x="169" y="152"/>
                    <a:pt x="176" y="150"/>
                  </a:cubicBezTo>
                  <a:cubicBezTo>
                    <a:pt x="192" y="150"/>
                    <a:pt x="205" y="121"/>
                    <a:pt x="192" y="108"/>
                  </a:cubicBezTo>
                  <a:lnTo>
                    <a:pt x="137" y="108"/>
                  </a:lnTo>
                  <a:cubicBezTo>
                    <a:pt x="82" y="95"/>
                    <a:pt x="69" y="53"/>
                    <a:pt x="4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9" name="Google Shape;697;p24"/>
          <p:cNvSpPr txBox="1">
            <a:spLocks/>
          </p:cNvSpPr>
          <p:nvPr/>
        </p:nvSpPr>
        <p:spPr>
          <a:xfrm flipH="1">
            <a:off x="1402403" y="13973"/>
            <a:ext cx="6222570" cy="54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685800"/>
            <a:r>
              <a:rPr lang="en-US" sz="2800" dirty="0" err="1">
                <a:solidFill>
                  <a:srgbClr val="FF0000"/>
                </a:solidFill>
                <a:latin typeface="Pacifico" panose="00000500000000000000" pitchFamily="2" charset="0"/>
                <a:cs typeface="Calibri" panose="020F0502020204030204" pitchFamily="34" charset="0"/>
              </a:rPr>
              <a:t>Phà</a:t>
            </a:r>
            <a:r>
              <a:rPr lang="en-US" sz="2800" dirty="0">
                <a:solidFill>
                  <a:srgbClr val="FF0000"/>
                </a:solidFill>
                <a:latin typeface="Pacifico" panose="000005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Pacifico" panose="00000500000000000000" pitchFamily="2" charset="0"/>
                <a:cs typeface="Calibri" panose="020F0502020204030204" pitchFamily="34" charset="0"/>
              </a:rPr>
              <a:t>Sông</a:t>
            </a:r>
            <a:r>
              <a:rPr lang="en-US" sz="2800" dirty="0">
                <a:solidFill>
                  <a:srgbClr val="FF0000"/>
                </a:solidFill>
                <a:latin typeface="Pacifico" panose="000005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Pacifico" panose="00000500000000000000" pitchFamily="2" charset="0"/>
                <a:cs typeface="Calibri" panose="020F0502020204030204" pitchFamily="34" charset="0"/>
              </a:rPr>
              <a:t>Gianh</a:t>
            </a:r>
            <a:r>
              <a:rPr lang="en-US" sz="2800" dirty="0">
                <a:solidFill>
                  <a:srgbClr val="FF0000"/>
                </a:solidFill>
                <a:latin typeface="Pacifico" panose="00000500000000000000" pitchFamily="2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Pacifico" panose="00000500000000000000" pitchFamily="2" charset="0"/>
                <a:cs typeface="Calibri" panose="020F0502020204030204" pitchFamily="34" charset="0"/>
              </a:rPr>
              <a:t>tại</a:t>
            </a:r>
            <a:r>
              <a:rPr lang="en-US" sz="2800" dirty="0">
                <a:solidFill>
                  <a:srgbClr val="FF0000"/>
                </a:solidFill>
                <a:latin typeface="Pacifico" panose="000005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Pacifico" panose="00000500000000000000" pitchFamily="2" charset="0"/>
                <a:cs typeface="Calibri" panose="020F0502020204030204" pitchFamily="34" charset="0"/>
              </a:rPr>
              <a:t>Quảng</a:t>
            </a:r>
            <a:r>
              <a:rPr lang="en-US" sz="2800" dirty="0">
                <a:solidFill>
                  <a:srgbClr val="FF0000"/>
                </a:solidFill>
                <a:latin typeface="Pacifico" panose="000005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Pacifico" panose="00000500000000000000" pitchFamily="2" charset="0"/>
                <a:cs typeface="Calibri" panose="020F0502020204030204" pitchFamily="34" charset="0"/>
              </a:rPr>
              <a:t>Bình</a:t>
            </a:r>
            <a:endParaRPr lang="en-US" sz="2800" dirty="0">
              <a:solidFill>
                <a:srgbClr val="FF0000"/>
              </a:solidFill>
              <a:latin typeface="Pacifico" panose="000005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13867" b="16124"/>
          <a:stretch/>
        </p:blipFill>
        <p:spPr>
          <a:xfrm>
            <a:off x="317286" y="877942"/>
            <a:ext cx="4480734" cy="2616302"/>
          </a:xfrm>
          <a:prstGeom prst="round2DiagRect">
            <a:avLst>
              <a:gd name="adj1" fmla="val 16667"/>
              <a:gd name="adj2" fmla="val 0"/>
            </a:avLst>
          </a:prstGeom>
          <a:ln w="127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0181" y="854965"/>
            <a:ext cx="3956867" cy="2508045"/>
          </a:xfrm>
          <a:prstGeom prst="round2DiagRect">
            <a:avLst>
              <a:gd name="adj1" fmla="val 16667"/>
              <a:gd name="adj2" fmla="val 0"/>
            </a:avLst>
          </a:prstGeom>
          <a:ln w="127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494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1787;p45"/>
          <p:cNvSpPr/>
          <p:nvPr/>
        </p:nvSpPr>
        <p:spPr>
          <a:xfrm>
            <a:off x="-106931" y="-321853"/>
            <a:ext cx="3794935" cy="230492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" name="Google Shape;3342;p77"/>
          <p:cNvGrpSpPr/>
          <p:nvPr/>
        </p:nvGrpSpPr>
        <p:grpSpPr>
          <a:xfrm>
            <a:off x="2498001" y="3672266"/>
            <a:ext cx="850190" cy="1346407"/>
            <a:chOff x="2060950" y="1404748"/>
            <a:chExt cx="918366" cy="1454373"/>
          </a:xfrm>
        </p:grpSpPr>
        <p:sp>
          <p:nvSpPr>
            <p:cNvPr id="79" name="Google Shape;3343;p77"/>
            <p:cNvSpPr/>
            <p:nvPr/>
          </p:nvSpPr>
          <p:spPr>
            <a:xfrm>
              <a:off x="2187172" y="2160009"/>
              <a:ext cx="308295" cy="355110"/>
            </a:xfrm>
            <a:custGeom>
              <a:avLst/>
              <a:gdLst/>
              <a:ahLst/>
              <a:cxnLst/>
              <a:rect l="l" t="t" r="r" b="b"/>
              <a:pathLst>
                <a:path w="2081" h="2397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2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5" y="1437"/>
                  </a:cubicBezTo>
                  <a:cubicBezTo>
                    <a:pt x="406" y="1492"/>
                    <a:pt x="380" y="1547"/>
                    <a:pt x="338" y="1573"/>
                  </a:cubicBezTo>
                  <a:cubicBezTo>
                    <a:pt x="283" y="1628"/>
                    <a:pt x="218" y="1641"/>
                    <a:pt x="150" y="1654"/>
                  </a:cubicBezTo>
                  <a:cubicBezTo>
                    <a:pt x="121" y="1667"/>
                    <a:pt x="69" y="1667"/>
                    <a:pt x="40" y="1709"/>
                  </a:cubicBezTo>
                  <a:cubicBezTo>
                    <a:pt x="1" y="1735"/>
                    <a:pt x="27" y="1774"/>
                    <a:pt x="56" y="1803"/>
                  </a:cubicBezTo>
                  <a:cubicBezTo>
                    <a:pt x="73" y="1807"/>
                    <a:pt x="89" y="1809"/>
                    <a:pt x="105" y="1809"/>
                  </a:cubicBezTo>
                  <a:cubicBezTo>
                    <a:pt x="137" y="1809"/>
                    <a:pt x="167" y="1803"/>
                    <a:pt x="202" y="1803"/>
                  </a:cubicBezTo>
                  <a:cubicBezTo>
                    <a:pt x="202" y="1803"/>
                    <a:pt x="218" y="1803"/>
                    <a:pt x="218" y="1816"/>
                  </a:cubicBezTo>
                  <a:cubicBezTo>
                    <a:pt x="231" y="1829"/>
                    <a:pt x="218" y="1842"/>
                    <a:pt x="218" y="1842"/>
                  </a:cubicBezTo>
                  <a:cubicBezTo>
                    <a:pt x="189" y="1884"/>
                    <a:pt x="163" y="1910"/>
                    <a:pt x="150" y="1936"/>
                  </a:cubicBezTo>
                  <a:cubicBezTo>
                    <a:pt x="121" y="1978"/>
                    <a:pt x="40" y="2072"/>
                    <a:pt x="69" y="2127"/>
                  </a:cubicBezTo>
                  <a:cubicBezTo>
                    <a:pt x="78" y="2136"/>
                    <a:pt x="100" y="2145"/>
                    <a:pt x="123" y="2145"/>
                  </a:cubicBezTo>
                  <a:cubicBezTo>
                    <a:pt x="132" y="2145"/>
                    <a:pt x="141" y="2144"/>
                    <a:pt x="150" y="2140"/>
                  </a:cubicBezTo>
                  <a:cubicBezTo>
                    <a:pt x="176" y="2127"/>
                    <a:pt x="202" y="2098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3" y="2017"/>
                    <a:pt x="312" y="2017"/>
                  </a:cubicBezTo>
                  <a:cubicBezTo>
                    <a:pt x="325" y="2017"/>
                    <a:pt x="325" y="2046"/>
                    <a:pt x="312" y="2046"/>
                  </a:cubicBezTo>
                  <a:cubicBezTo>
                    <a:pt x="312" y="2059"/>
                    <a:pt x="312" y="2072"/>
                    <a:pt x="299" y="2085"/>
                  </a:cubicBezTo>
                  <a:cubicBezTo>
                    <a:pt x="283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0"/>
                  </a:cubicBezTo>
                  <a:cubicBezTo>
                    <a:pt x="218" y="2276"/>
                    <a:pt x="231" y="2289"/>
                    <a:pt x="244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15"/>
                    <a:pt x="338" y="2289"/>
                  </a:cubicBezTo>
                  <a:cubicBezTo>
                    <a:pt x="364" y="2276"/>
                    <a:pt x="393" y="2247"/>
                    <a:pt x="406" y="2221"/>
                  </a:cubicBezTo>
                  <a:cubicBezTo>
                    <a:pt x="432" y="2195"/>
                    <a:pt x="461" y="2166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66"/>
                  </a:lnTo>
                  <a:cubicBezTo>
                    <a:pt x="513" y="2179"/>
                    <a:pt x="500" y="2208"/>
                    <a:pt x="487" y="2221"/>
                  </a:cubicBezTo>
                  <a:cubicBezTo>
                    <a:pt x="487" y="2247"/>
                    <a:pt x="474" y="2260"/>
                    <a:pt x="474" y="2289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8" y="2382"/>
                    <a:pt x="500" y="2396"/>
                    <a:pt x="525" y="2396"/>
                  </a:cubicBezTo>
                  <a:cubicBezTo>
                    <a:pt x="538" y="2396"/>
                    <a:pt x="553" y="2392"/>
                    <a:pt x="568" y="2383"/>
                  </a:cubicBezTo>
                  <a:cubicBezTo>
                    <a:pt x="607" y="2357"/>
                    <a:pt x="675" y="2195"/>
                    <a:pt x="688" y="2179"/>
                  </a:cubicBezTo>
                  <a:cubicBezTo>
                    <a:pt x="769" y="2033"/>
                    <a:pt x="866" y="1910"/>
                    <a:pt x="960" y="1774"/>
                  </a:cubicBezTo>
                  <a:cubicBezTo>
                    <a:pt x="1122" y="1560"/>
                    <a:pt x="1459" y="1155"/>
                    <a:pt x="1595" y="1032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344;p77"/>
            <p:cNvSpPr/>
            <p:nvPr/>
          </p:nvSpPr>
          <p:spPr>
            <a:xfrm>
              <a:off x="2060950" y="1404748"/>
              <a:ext cx="918366" cy="872885"/>
            </a:xfrm>
            <a:custGeom>
              <a:avLst/>
              <a:gdLst/>
              <a:ahLst/>
              <a:cxnLst/>
              <a:rect l="l" t="t" r="r" b="b"/>
              <a:pathLst>
                <a:path w="6199" h="5892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827" y="3486"/>
                    <a:pt x="124" y="4659"/>
                    <a:pt x="1135" y="5375"/>
                  </a:cubicBezTo>
                  <a:cubicBezTo>
                    <a:pt x="1632" y="5726"/>
                    <a:pt x="2482" y="5891"/>
                    <a:pt x="3312" y="5891"/>
                  </a:cubicBezTo>
                  <a:cubicBezTo>
                    <a:pt x="4175" y="5891"/>
                    <a:pt x="5017" y="5712"/>
                    <a:pt x="5415" y="5375"/>
                  </a:cubicBezTo>
                  <a:cubicBezTo>
                    <a:pt x="6199" y="4714"/>
                    <a:pt x="5564" y="3551"/>
                    <a:pt x="5415" y="3389"/>
                  </a:cubicBezTo>
                  <a:lnTo>
                    <a:pt x="5590" y="2297"/>
                  </a:lnTo>
                  <a:cubicBezTo>
                    <a:pt x="5590" y="2297"/>
                    <a:pt x="5713" y="1662"/>
                    <a:pt x="5428" y="1325"/>
                  </a:cubicBezTo>
                  <a:cubicBezTo>
                    <a:pt x="5227" y="1085"/>
                    <a:pt x="5011" y="1050"/>
                    <a:pt x="4904" y="1050"/>
                  </a:cubicBezTo>
                  <a:cubicBezTo>
                    <a:pt x="4861" y="1050"/>
                    <a:pt x="4835" y="1056"/>
                    <a:pt x="4835" y="1056"/>
                  </a:cubicBezTo>
                  <a:cubicBezTo>
                    <a:pt x="4835" y="1056"/>
                    <a:pt x="4903" y="570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345;p77"/>
            <p:cNvSpPr/>
            <p:nvPr/>
          </p:nvSpPr>
          <p:spPr>
            <a:xfrm>
              <a:off x="2377246" y="2078972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701"/>
                    <a:pt x="526" y="879"/>
                    <a:pt x="312" y="1579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79"/>
                  </a:cubicBezTo>
                  <a:cubicBezTo>
                    <a:pt x="2120" y="879"/>
                    <a:pt x="1864" y="701"/>
                    <a:pt x="1835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346;p77"/>
            <p:cNvSpPr/>
            <p:nvPr/>
          </p:nvSpPr>
          <p:spPr>
            <a:xfrm>
              <a:off x="2499172" y="2078972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393"/>
                  </a:cubicBezTo>
                  <a:cubicBezTo>
                    <a:pt x="95" y="406"/>
                    <a:pt x="202" y="406"/>
                    <a:pt x="299" y="406"/>
                  </a:cubicBezTo>
                  <a:cubicBezTo>
                    <a:pt x="526" y="406"/>
                    <a:pt x="837" y="325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347;p77"/>
            <p:cNvSpPr/>
            <p:nvPr/>
          </p:nvSpPr>
          <p:spPr>
            <a:xfrm>
              <a:off x="2319172" y="2562825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6" y="1689"/>
                  </a:lnTo>
                  <a:cubicBezTo>
                    <a:pt x="526" y="1689"/>
                    <a:pt x="270" y="1757"/>
                    <a:pt x="137" y="1838"/>
                  </a:cubicBezTo>
                  <a:cubicBezTo>
                    <a:pt x="1" y="1919"/>
                    <a:pt x="40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348;p77"/>
            <p:cNvSpPr/>
            <p:nvPr/>
          </p:nvSpPr>
          <p:spPr>
            <a:xfrm>
              <a:off x="2583173" y="2562825"/>
              <a:ext cx="245925" cy="296295"/>
            </a:xfrm>
            <a:custGeom>
              <a:avLst/>
              <a:gdLst/>
              <a:ahLst/>
              <a:cxnLst/>
              <a:rect l="l" t="t" r="r" b="b"/>
              <a:pathLst>
                <a:path w="1660" h="2000" extrusionOk="0">
                  <a:moveTo>
                    <a:pt x="1" y="1"/>
                  </a:moveTo>
                  <a:lnTo>
                    <a:pt x="176" y="2000"/>
                  </a:lnTo>
                  <a:lnTo>
                    <a:pt x="1041" y="2000"/>
                  </a:lnTo>
                  <a:cubicBezTo>
                    <a:pt x="1621" y="2000"/>
                    <a:pt x="1660" y="1919"/>
                    <a:pt x="1527" y="1838"/>
                  </a:cubicBezTo>
                  <a:cubicBezTo>
                    <a:pt x="1391" y="1757"/>
                    <a:pt x="1135" y="1689"/>
                    <a:pt x="1135" y="1689"/>
                  </a:cubicBezTo>
                  <a:lnTo>
                    <a:pt x="1271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349;p77"/>
            <p:cNvSpPr/>
            <p:nvPr/>
          </p:nvSpPr>
          <p:spPr>
            <a:xfrm>
              <a:off x="2379172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63"/>
                    <a:pt x="1174" y="863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350;p77"/>
            <p:cNvSpPr/>
            <p:nvPr/>
          </p:nvSpPr>
          <p:spPr>
            <a:xfrm>
              <a:off x="2583173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82" y="863"/>
                  </a:lnTo>
                  <a:cubicBezTo>
                    <a:pt x="594" y="863"/>
                    <a:pt x="960" y="798"/>
                    <a:pt x="1203" y="730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351;p77"/>
            <p:cNvSpPr/>
            <p:nvPr/>
          </p:nvSpPr>
          <p:spPr>
            <a:xfrm>
              <a:off x="2605247" y="2812900"/>
              <a:ext cx="223851" cy="46222"/>
            </a:xfrm>
            <a:custGeom>
              <a:avLst/>
              <a:gdLst/>
              <a:ahLst/>
              <a:cxnLst/>
              <a:rect l="l" t="t" r="r" b="b"/>
              <a:pathLst>
                <a:path w="1511" h="312" extrusionOk="0">
                  <a:moveTo>
                    <a:pt x="1" y="1"/>
                  </a:moveTo>
                  <a:lnTo>
                    <a:pt x="27" y="312"/>
                  </a:lnTo>
                  <a:lnTo>
                    <a:pt x="892" y="312"/>
                  </a:lnTo>
                  <a:cubicBezTo>
                    <a:pt x="1472" y="312"/>
                    <a:pt x="1511" y="231"/>
                    <a:pt x="1378" y="150"/>
                  </a:cubicBezTo>
                  <a:cubicBezTo>
                    <a:pt x="1242" y="69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352;p77"/>
            <p:cNvSpPr/>
            <p:nvPr/>
          </p:nvSpPr>
          <p:spPr>
            <a:xfrm>
              <a:off x="2319172" y="2812900"/>
              <a:ext cx="224295" cy="46222"/>
            </a:xfrm>
            <a:custGeom>
              <a:avLst/>
              <a:gdLst/>
              <a:ahLst/>
              <a:cxnLst/>
              <a:rect l="l" t="t" r="r" b="b"/>
              <a:pathLst>
                <a:path w="1514" h="312" extrusionOk="0">
                  <a:moveTo>
                    <a:pt x="526" y="1"/>
                  </a:moveTo>
                  <a:cubicBezTo>
                    <a:pt x="526" y="1"/>
                    <a:pt x="270" y="69"/>
                    <a:pt x="137" y="150"/>
                  </a:cubicBezTo>
                  <a:cubicBezTo>
                    <a:pt x="1" y="231"/>
                    <a:pt x="40" y="312"/>
                    <a:pt x="623" y="312"/>
                  </a:cubicBezTo>
                  <a:lnTo>
                    <a:pt x="1485" y="312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353;p77"/>
            <p:cNvSpPr/>
            <p:nvPr/>
          </p:nvSpPr>
          <p:spPr>
            <a:xfrm>
              <a:off x="2323024" y="2151713"/>
              <a:ext cx="172444" cy="207258"/>
            </a:xfrm>
            <a:custGeom>
              <a:avLst/>
              <a:gdLst/>
              <a:ahLst/>
              <a:cxnLst/>
              <a:rect l="l" t="t" r="r" b="b"/>
              <a:pathLst>
                <a:path w="1164" h="1399" extrusionOk="0">
                  <a:moveTo>
                    <a:pt x="984" y="0"/>
                  </a:moveTo>
                  <a:cubicBezTo>
                    <a:pt x="863" y="0"/>
                    <a:pt x="693" y="73"/>
                    <a:pt x="474" y="291"/>
                  </a:cubicBezTo>
                  <a:cubicBezTo>
                    <a:pt x="111" y="670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64" y="77"/>
                  </a:lnTo>
                  <a:cubicBezTo>
                    <a:pt x="1125" y="33"/>
                    <a:pt x="1065" y="0"/>
                    <a:pt x="984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354;p77"/>
            <p:cNvSpPr/>
            <p:nvPr/>
          </p:nvSpPr>
          <p:spPr>
            <a:xfrm>
              <a:off x="2653247" y="2160009"/>
              <a:ext cx="305925" cy="355110"/>
            </a:xfrm>
            <a:custGeom>
              <a:avLst/>
              <a:gdLst/>
              <a:ahLst/>
              <a:cxnLst/>
              <a:rect l="l" t="t" r="r" b="b"/>
              <a:pathLst>
                <a:path w="2065" h="2397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32"/>
                  </a:lnTo>
                  <a:cubicBezTo>
                    <a:pt x="607" y="1155"/>
                    <a:pt x="879" y="1411"/>
                    <a:pt x="1135" y="1761"/>
                  </a:cubicBezTo>
                  <a:cubicBezTo>
                    <a:pt x="1229" y="1897"/>
                    <a:pt x="1310" y="2033"/>
                    <a:pt x="1391" y="2179"/>
                  </a:cubicBezTo>
                  <a:cubicBezTo>
                    <a:pt x="1391" y="2195"/>
                    <a:pt x="1472" y="2357"/>
                    <a:pt x="1511" y="2383"/>
                  </a:cubicBezTo>
                  <a:cubicBezTo>
                    <a:pt x="1526" y="2392"/>
                    <a:pt x="1540" y="2396"/>
                    <a:pt x="1553" y="2396"/>
                  </a:cubicBezTo>
                  <a:cubicBezTo>
                    <a:pt x="1578" y="2396"/>
                    <a:pt x="1598" y="2382"/>
                    <a:pt x="1608" y="2357"/>
                  </a:cubicBezTo>
                  <a:cubicBezTo>
                    <a:pt x="1621" y="2328"/>
                    <a:pt x="1621" y="2302"/>
                    <a:pt x="1608" y="2289"/>
                  </a:cubicBezTo>
                  <a:cubicBezTo>
                    <a:pt x="1608" y="2260"/>
                    <a:pt x="1592" y="2247"/>
                    <a:pt x="1592" y="2221"/>
                  </a:cubicBezTo>
                  <a:cubicBezTo>
                    <a:pt x="1579" y="2208"/>
                    <a:pt x="1566" y="2179"/>
                    <a:pt x="1566" y="2166"/>
                  </a:cubicBezTo>
                  <a:lnTo>
                    <a:pt x="1566" y="2140"/>
                  </a:lnTo>
                  <a:cubicBezTo>
                    <a:pt x="1566" y="2127"/>
                    <a:pt x="1579" y="2127"/>
                    <a:pt x="1579" y="2127"/>
                  </a:cubicBezTo>
                  <a:cubicBezTo>
                    <a:pt x="1592" y="2127"/>
                    <a:pt x="1592" y="2127"/>
                    <a:pt x="1592" y="2140"/>
                  </a:cubicBezTo>
                  <a:cubicBezTo>
                    <a:pt x="1621" y="2166"/>
                    <a:pt x="1647" y="2195"/>
                    <a:pt x="1660" y="2221"/>
                  </a:cubicBezTo>
                  <a:cubicBezTo>
                    <a:pt x="1689" y="2247"/>
                    <a:pt x="1702" y="2276"/>
                    <a:pt x="1728" y="2289"/>
                  </a:cubicBezTo>
                  <a:cubicBezTo>
                    <a:pt x="1754" y="2315"/>
                    <a:pt x="1783" y="2315"/>
                    <a:pt x="1809" y="2315"/>
                  </a:cubicBezTo>
                  <a:cubicBezTo>
                    <a:pt x="1822" y="2315"/>
                    <a:pt x="1835" y="2315"/>
                    <a:pt x="1835" y="2302"/>
                  </a:cubicBezTo>
                  <a:cubicBezTo>
                    <a:pt x="1851" y="2289"/>
                    <a:pt x="1851" y="2276"/>
                    <a:pt x="1851" y="2260"/>
                  </a:cubicBezTo>
                  <a:cubicBezTo>
                    <a:pt x="1851" y="2234"/>
                    <a:pt x="1835" y="2221"/>
                    <a:pt x="1835" y="2195"/>
                  </a:cubicBezTo>
                  <a:cubicBezTo>
                    <a:pt x="1822" y="2153"/>
                    <a:pt x="1796" y="2114"/>
                    <a:pt x="1770" y="2085"/>
                  </a:cubicBezTo>
                  <a:cubicBezTo>
                    <a:pt x="1770" y="2072"/>
                    <a:pt x="1770" y="2059"/>
                    <a:pt x="1754" y="2046"/>
                  </a:cubicBezTo>
                  <a:cubicBezTo>
                    <a:pt x="1754" y="2046"/>
                    <a:pt x="1754" y="2017"/>
                    <a:pt x="1770" y="2017"/>
                  </a:cubicBezTo>
                  <a:cubicBezTo>
                    <a:pt x="1783" y="2017"/>
                    <a:pt x="1796" y="2033"/>
                    <a:pt x="1809" y="2046"/>
                  </a:cubicBezTo>
                  <a:cubicBezTo>
                    <a:pt x="1822" y="2059"/>
                    <a:pt x="1835" y="2072"/>
                    <a:pt x="1851" y="2085"/>
                  </a:cubicBezTo>
                  <a:cubicBezTo>
                    <a:pt x="1877" y="2098"/>
                    <a:pt x="1903" y="2127"/>
                    <a:pt x="1932" y="2140"/>
                  </a:cubicBezTo>
                  <a:cubicBezTo>
                    <a:pt x="1940" y="2144"/>
                    <a:pt x="1947" y="2145"/>
                    <a:pt x="1954" y="2145"/>
                  </a:cubicBezTo>
                  <a:cubicBezTo>
                    <a:pt x="1972" y="2145"/>
                    <a:pt x="1988" y="2136"/>
                    <a:pt x="1997" y="2127"/>
                  </a:cubicBezTo>
                  <a:cubicBezTo>
                    <a:pt x="2039" y="2072"/>
                    <a:pt x="1958" y="1978"/>
                    <a:pt x="1932" y="1936"/>
                  </a:cubicBezTo>
                  <a:cubicBezTo>
                    <a:pt x="1916" y="1910"/>
                    <a:pt x="1890" y="1884"/>
                    <a:pt x="1864" y="1842"/>
                  </a:cubicBezTo>
                  <a:cubicBezTo>
                    <a:pt x="1864" y="1842"/>
                    <a:pt x="1851" y="1829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903" y="1803"/>
                    <a:pt x="1936" y="1809"/>
                    <a:pt x="1968" y="1809"/>
                  </a:cubicBezTo>
                  <a:cubicBezTo>
                    <a:pt x="1983" y="1809"/>
                    <a:pt x="1999" y="1807"/>
                    <a:pt x="2013" y="1803"/>
                  </a:cubicBezTo>
                  <a:cubicBezTo>
                    <a:pt x="2052" y="1774"/>
                    <a:pt x="2065" y="1735"/>
                    <a:pt x="2039" y="1709"/>
                  </a:cubicBezTo>
                  <a:cubicBezTo>
                    <a:pt x="2013" y="1667"/>
                    <a:pt x="1958" y="1667"/>
                    <a:pt x="1916" y="1654"/>
                  </a:cubicBezTo>
                  <a:cubicBezTo>
                    <a:pt x="1864" y="1641"/>
                    <a:pt x="1796" y="1628"/>
                    <a:pt x="1741" y="1573"/>
                  </a:cubicBezTo>
                  <a:cubicBezTo>
                    <a:pt x="1702" y="1547"/>
                    <a:pt x="1660" y="1492"/>
                    <a:pt x="1634" y="1437"/>
                  </a:cubicBezTo>
                  <a:cubicBezTo>
                    <a:pt x="1527" y="1317"/>
                    <a:pt x="1430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3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355;p77"/>
            <p:cNvSpPr/>
            <p:nvPr/>
          </p:nvSpPr>
          <p:spPr>
            <a:xfrm>
              <a:off x="2653247" y="2151713"/>
              <a:ext cx="171999" cy="207258"/>
            </a:xfrm>
            <a:custGeom>
              <a:avLst/>
              <a:gdLst/>
              <a:ahLst/>
              <a:cxnLst/>
              <a:rect l="l" t="t" r="r" b="b"/>
              <a:pathLst>
                <a:path w="1161" h="1399" extrusionOk="0">
                  <a:moveTo>
                    <a:pt x="179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54" y="1237"/>
                    <a:pt x="1161" y="777"/>
                    <a:pt x="1161" y="777"/>
                  </a:cubicBezTo>
                  <a:cubicBezTo>
                    <a:pt x="1161" y="777"/>
                    <a:pt x="1041" y="670"/>
                    <a:pt x="688" y="291"/>
                  </a:cubicBezTo>
                  <a:cubicBezTo>
                    <a:pt x="470" y="73"/>
                    <a:pt x="301" y="0"/>
                    <a:pt x="179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356;p77"/>
            <p:cNvSpPr/>
            <p:nvPr/>
          </p:nvSpPr>
          <p:spPr>
            <a:xfrm>
              <a:off x="2259172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5" y="202"/>
                    <a:pt x="231" y="1080"/>
                  </a:cubicBezTo>
                  <a:cubicBezTo>
                    <a:pt x="1" y="1958"/>
                    <a:pt x="40" y="2849"/>
                    <a:pt x="419" y="3199"/>
                  </a:cubicBezTo>
                  <a:cubicBezTo>
                    <a:pt x="785" y="3549"/>
                    <a:pt x="1391" y="3604"/>
                    <a:pt x="1919" y="3604"/>
                  </a:cubicBezTo>
                  <a:cubicBezTo>
                    <a:pt x="2431" y="3604"/>
                    <a:pt x="3037" y="3549"/>
                    <a:pt x="3416" y="3199"/>
                  </a:cubicBezTo>
                  <a:cubicBezTo>
                    <a:pt x="3782" y="2849"/>
                    <a:pt x="3821" y="1958"/>
                    <a:pt x="3604" y="1080"/>
                  </a:cubicBezTo>
                  <a:cubicBezTo>
                    <a:pt x="3377" y="202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357;p77"/>
            <p:cNvSpPr/>
            <p:nvPr/>
          </p:nvSpPr>
          <p:spPr>
            <a:xfrm>
              <a:off x="2060950" y="1404748"/>
              <a:ext cx="716293" cy="516442"/>
            </a:xfrm>
            <a:custGeom>
              <a:avLst/>
              <a:gdLst/>
              <a:ahLst/>
              <a:cxnLst/>
              <a:rect l="l" t="t" r="r" b="b"/>
              <a:pathLst>
                <a:path w="4835" h="3486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2123" y="3363"/>
                    <a:pt x="1164" y="1581"/>
                    <a:pt x="2933" y="1202"/>
                  </a:cubicBezTo>
                  <a:cubicBezTo>
                    <a:pt x="3126" y="1162"/>
                    <a:pt x="3304" y="1145"/>
                    <a:pt x="3465" y="1145"/>
                  </a:cubicBezTo>
                  <a:cubicBezTo>
                    <a:pt x="3956" y="1145"/>
                    <a:pt x="4302" y="1300"/>
                    <a:pt x="4524" y="1432"/>
                  </a:cubicBezTo>
                  <a:lnTo>
                    <a:pt x="4835" y="1040"/>
                  </a:lnTo>
                  <a:lnTo>
                    <a:pt x="4835" y="975"/>
                  </a:lnTo>
                  <a:cubicBezTo>
                    <a:pt x="4822" y="813"/>
                    <a:pt x="4741" y="473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358;p77"/>
            <p:cNvSpPr/>
            <p:nvPr/>
          </p:nvSpPr>
          <p:spPr>
            <a:xfrm>
              <a:off x="2283172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359;p77"/>
            <p:cNvSpPr/>
            <p:nvPr/>
          </p:nvSpPr>
          <p:spPr>
            <a:xfrm>
              <a:off x="2679173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64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64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360;p77"/>
            <p:cNvSpPr/>
            <p:nvPr/>
          </p:nvSpPr>
          <p:spPr>
            <a:xfrm>
              <a:off x="2491024" y="1924750"/>
              <a:ext cx="71259" cy="29629"/>
            </a:xfrm>
            <a:custGeom>
              <a:avLst/>
              <a:gdLst/>
              <a:ahLst/>
              <a:cxnLst/>
              <a:rect l="l" t="t" r="r" b="b"/>
              <a:pathLst>
                <a:path w="481" h="200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30" y="200"/>
                    <a:pt x="253" y="200"/>
                  </a:cubicBezTo>
                  <a:cubicBezTo>
                    <a:pt x="369" y="200"/>
                    <a:pt x="480" y="175"/>
                    <a:pt x="474" y="122"/>
                  </a:cubicBezTo>
                  <a:cubicBezTo>
                    <a:pt x="474" y="57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361;p77"/>
            <p:cNvSpPr/>
            <p:nvPr/>
          </p:nvSpPr>
          <p:spPr>
            <a:xfrm>
              <a:off x="2489098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0" y="1"/>
                  </a:moveTo>
                  <a:cubicBezTo>
                    <a:pt x="150" y="1"/>
                    <a:pt x="28" y="58"/>
                    <a:pt x="1" y="167"/>
                  </a:cubicBezTo>
                  <a:lnTo>
                    <a:pt x="1" y="180"/>
                  </a:lnTo>
                  <a:cubicBezTo>
                    <a:pt x="82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08" y="58"/>
                    <a:pt x="390" y="1"/>
                    <a:pt x="27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362;p77"/>
            <p:cNvSpPr/>
            <p:nvPr/>
          </p:nvSpPr>
          <p:spPr>
            <a:xfrm>
              <a:off x="2468950" y="1977194"/>
              <a:ext cx="163259" cy="45185"/>
            </a:xfrm>
            <a:custGeom>
              <a:avLst/>
              <a:gdLst/>
              <a:ahLst/>
              <a:cxnLst/>
              <a:rect l="l" t="t" r="r" b="b"/>
              <a:pathLst>
                <a:path w="1102" h="305" extrusionOk="0">
                  <a:moveTo>
                    <a:pt x="1055" y="0"/>
                  </a:moveTo>
                  <a:cubicBezTo>
                    <a:pt x="1045" y="0"/>
                    <a:pt x="1035" y="3"/>
                    <a:pt x="1028" y="11"/>
                  </a:cubicBezTo>
                  <a:cubicBezTo>
                    <a:pt x="878" y="179"/>
                    <a:pt x="651" y="253"/>
                    <a:pt x="423" y="253"/>
                  </a:cubicBezTo>
                  <a:cubicBezTo>
                    <a:pt x="282" y="253"/>
                    <a:pt x="141" y="225"/>
                    <a:pt x="17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3" y="304"/>
                    <a:pt x="420" y="304"/>
                  </a:cubicBezTo>
                  <a:cubicBezTo>
                    <a:pt x="669" y="304"/>
                    <a:pt x="930" y="209"/>
                    <a:pt x="1083" y="40"/>
                  </a:cubicBezTo>
                  <a:cubicBezTo>
                    <a:pt x="1101" y="19"/>
                    <a:pt x="1079" y="0"/>
                    <a:pt x="1055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363;p77"/>
            <p:cNvSpPr/>
            <p:nvPr/>
          </p:nvSpPr>
          <p:spPr>
            <a:xfrm>
              <a:off x="2617247" y="1964750"/>
              <a:ext cx="29926" cy="22963"/>
            </a:xfrm>
            <a:custGeom>
              <a:avLst/>
              <a:gdLst/>
              <a:ahLst/>
              <a:cxnLst/>
              <a:rect l="l" t="t" r="r" b="b"/>
              <a:pathLst>
                <a:path w="202" h="155" extrusionOk="0">
                  <a:moveTo>
                    <a:pt x="27" y="1"/>
                  </a:moveTo>
                  <a:cubicBezTo>
                    <a:pt x="1" y="43"/>
                    <a:pt x="27" y="95"/>
                    <a:pt x="53" y="124"/>
                  </a:cubicBezTo>
                  <a:cubicBezTo>
                    <a:pt x="74" y="143"/>
                    <a:pt x="108" y="155"/>
                    <a:pt x="141" y="155"/>
                  </a:cubicBezTo>
                  <a:cubicBezTo>
                    <a:pt x="153" y="155"/>
                    <a:pt x="165" y="153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69" y="111"/>
                    <a:pt x="53" y="56"/>
                    <a:pt x="40" y="14"/>
                  </a:cubicBezTo>
                  <a:cubicBezTo>
                    <a:pt x="40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364;p77"/>
            <p:cNvSpPr/>
            <p:nvPr/>
          </p:nvSpPr>
          <p:spPr>
            <a:xfrm>
              <a:off x="2585395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69"/>
                    <a:pt x="179" y="973"/>
                    <a:pt x="583" y="973"/>
                  </a:cubicBezTo>
                  <a:cubicBezTo>
                    <a:pt x="591" y="973"/>
                    <a:pt x="599" y="973"/>
                    <a:pt x="608" y="973"/>
                  </a:cubicBezTo>
                  <a:cubicBezTo>
                    <a:pt x="1065" y="947"/>
                    <a:pt x="1214" y="688"/>
                    <a:pt x="1175" y="432"/>
                  </a:cubicBezTo>
                  <a:cubicBezTo>
                    <a:pt x="1120" y="163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365;p77"/>
            <p:cNvSpPr/>
            <p:nvPr/>
          </p:nvSpPr>
          <p:spPr>
            <a:xfrm>
              <a:off x="2595173" y="1760305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564" y="1"/>
                  </a:moveTo>
                  <a:cubicBezTo>
                    <a:pt x="440" y="1"/>
                    <a:pt x="319" y="30"/>
                    <a:pt x="218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7" y="483"/>
                    <a:pt x="11" y="483"/>
                  </a:cubicBezTo>
                  <a:cubicBezTo>
                    <a:pt x="12" y="483"/>
                    <a:pt x="14" y="481"/>
                    <a:pt x="14" y="477"/>
                  </a:cubicBezTo>
                  <a:cubicBezTo>
                    <a:pt x="86" y="250"/>
                    <a:pt x="328" y="107"/>
                    <a:pt x="561" y="107"/>
                  </a:cubicBezTo>
                  <a:cubicBezTo>
                    <a:pt x="591" y="107"/>
                    <a:pt x="620" y="109"/>
                    <a:pt x="649" y="114"/>
                  </a:cubicBezTo>
                  <a:cubicBezTo>
                    <a:pt x="756" y="140"/>
                    <a:pt x="866" y="195"/>
                    <a:pt x="931" y="276"/>
                  </a:cubicBezTo>
                  <a:cubicBezTo>
                    <a:pt x="1012" y="370"/>
                    <a:pt x="1028" y="490"/>
                    <a:pt x="1093" y="584"/>
                  </a:cubicBezTo>
                  <a:cubicBezTo>
                    <a:pt x="1102" y="593"/>
                    <a:pt x="1114" y="601"/>
                    <a:pt x="1126" y="601"/>
                  </a:cubicBezTo>
                  <a:cubicBezTo>
                    <a:pt x="1134" y="601"/>
                    <a:pt x="1142" y="596"/>
                    <a:pt x="1148" y="584"/>
                  </a:cubicBezTo>
                  <a:cubicBezTo>
                    <a:pt x="1216" y="451"/>
                    <a:pt x="1109" y="289"/>
                    <a:pt x="1012" y="195"/>
                  </a:cubicBezTo>
                  <a:cubicBezTo>
                    <a:pt x="918" y="85"/>
                    <a:pt x="769" y="17"/>
                    <a:pt x="636" y="4"/>
                  </a:cubicBezTo>
                  <a:cubicBezTo>
                    <a:pt x="612" y="2"/>
                    <a:pt x="588" y="1"/>
                    <a:pt x="56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366;p77"/>
            <p:cNvSpPr/>
            <p:nvPr/>
          </p:nvSpPr>
          <p:spPr>
            <a:xfrm>
              <a:off x="2603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75" y="1"/>
                    <a:pt x="0" y="176"/>
                    <a:pt x="0" y="406"/>
                  </a:cubicBezTo>
                  <a:cubicBezTo>
                    <a:pt x="0" y="623"/>
                    <a:pt x="175" y="811"/>
                    <a:pt x="405" y="811"/>
                  </a:cubicBezTo>
                  <a:cubicBezTo>
                    <a:pt x="619" y="811"/>
                    <a:pt x="810" y="623"/>
                    <a:pt x="810" y="406"/>
                  </a:cubicBezTo>
                  <a:cubicBezTo>
                    <a:pt x="810" y="176"/>
                    <a:pt x="619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367;p77"/>
            <p:cNvSpPr/>
            <p:nvPr/>
          </p:nvSpPr>
          <p:spPr>
            <a:xfrm>
              <a:off x="2615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368;p77"/>
            <p:cNvSpPr/>
            <p:nvPr/>
          </p:nvSpPr>
          <p:spPr>
            <a:xfrm>
              <a:off x="2309098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63"/>
                    <a:pt x="43" y="432"/>
                  </a:cubicBezTo>
                  <a:cubicBezTo>
                    <a:pt x="1" y="688"/>
                    <a:pt x="163" y="947"/>
                    <a:pt x="610" y="973"/>
                  </a:cubicBezTo>
                  <a:cubicBezTo>
                    <a:pt x="618" y="973"/>
                    <a:pt x="627" y="973"/>
                    <a:pt x="635" y="973"/>
                  </a:cubicBezTo>
                  <a:cubicBezTo>
                    <a:pt x="1036" y="973"/>
                    <a:pt x="1227" y="669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369;p77"/>
            <p:cNvSpPr/>
            <p:nvPr/>
          </p:nvSpPr>
          <p:spPr>
            <a:xfrm>
              <a:off x="2299024" y="1760749"/>
              <a:ext cx="180147" cy="88592"/>
            </a:xfrm>
            <a:custGeom>
              <a:avLst/>
              <a:gdLst/>
              <a:ahLst/>
              <a:cxnLst/>
              <a:rect l="l" t="t" r="r" b="b"/>
              <a:pathLst>
                <a:path w="1216" h="598" extrusionOk="0">
                  <a:moveTo>
                    <a:pt x="665" y="1"/>
                  </a:moveTo>
                  <a:cubicBezTo>
                    <a:pt x="605" y="1"/>
                    <a:pt x="545" y="10"/>
                    <a:pt x="487" y="30"/>
                  </a:cubicBezTo>
                  <a:cubicBezTo>
                    <a:pt x="380" y="56"/>
                    <a:pt x="257" y="124"/>
                    <a:pt x="192" y="205"/>
                  </a:cubicBezTo>
                  <a:cubicBezTo>
                    <a:pt x="111" y="299"/>
                    <a:pt x="1" y="461"/>
                    <a:pt x="82" y="568"/>
                  </a:cubicBezTo>
                  <a:cubicBezTo>
                    <a:pt x="90" y="585"/>
                    <a:pt x="104" y="597"/>
                    <a:pt x="116" y="597"/>
                  </a:cubicBezTo>
                  <a:cubicBezTo>
                    <a:pt x="124" y="597"/>
                    <a:pt x="132" y="592"/>
                    <a:pt x="137" y="581"/>
                  </a:cubicBezTo>
                  <a:cubicBezTo>
                    <a:pt x="192" y="500"/>
                    <a:pt x="205" y="419"/>
                    <a:pt x="244" y="338"/>
                  </a:cubicBezTo>
                  <a:cubicBezTo>
                    <a:pt x="299" y="244"/>
                    <a:pt x="380" y="192"/>
                    <a:pt x="474" y="150"/>
                  </a:cubicBezTo>
                  <a:cubicBezTo>
                    <a:pt x="542" y="121"/>
                    <a:pt x="613" y="108"/>
                    <a:pt x="684" y="108"/>
                  </a:cubicBezTo>
                  <a:cubicBezTo>
                    <a:pt x="911" y="108"/>
                    <a:pt x="1131" y="247"/>
                    <a:pt x="1203" y="474"/>
                  </a:cubicBezTo>
                  <a:cubicBezTo>
                    <a:pt x="1207" y="478"/>
                    <a:pt x="1209" y="479"/>
                    <a:pt x="1211" y="479"/>
                  </a:cubicBezTo>
                  <a:cubicBezTo>
                    <a:pt x="1216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73" y="82"/>
                  </a:cubicBezTo>
                  <a:cubicBezTo>
                    <a:pt x="878" y="30"/>
                    <a:pt x="772" y="1"/>
                    <a:pt x="6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370;p77"/>
            <p:cNvSpPr/>
            <p:nvPr/>
          </p:nvSpPr>
          <p:spPr>
            <a:xfrm>
              <a:off x="2351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88" y="1"/>
                    <a:pt x="0" y="176"/>
                    <a:pt x="0" y="406"/>
                  </a:cubicBezTo>
                  <a:cubicBezTo>
                    <a:pt x="0" y="623"/>
                    <a:pt x="188" y="811"/>
                    <a:pt x="405" y="811"/>
                  </a:cubicBezTo>
                  <a:cubicBezTo>
                    <a:pt x="632" y="811"/>
                    <a:pt x="810" y="623"/>
                    <a:pt x="810" y="406"/>
                  </a:cubicBezTo>
                  <a:cubicBezTo>
                    <a:pt x="810" y="176"/>
                    <a:pt x="632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371;p77"/>
            <p:cNvSpPr/>
            <p:nvPr/>
          </p:nvSpPr>
          <p:spPr>
            <a:xfrm>
              <a:off x="2363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372;p77"/>
            <p:cNvSpPr/>
            <p:nvPr/>
          </p:nvSpPr>
          <p:spPr>
            <a:xfrm>
              <a:off x="2631173" y="1664749"/>
              <a:ext cx="100000" cy="52444"/>
            </a:xfrm>
            <a:custGeom>
              <a:avLst/>
              <a:gdLst/>
              <a:ahLst/>
              <a:cxnLst/>
              <a:rect l="l" t="t" r="r" b="b"/>
              <a:pathLst>
                <a:path w="675" h="354" extrusionOk="0">
                  <a:moveTo>
                    <a:pt x="121" y="1"/>
                  </a:moveTo>
                  <a:cubicBezTo>
                    <a:pt x="95" y="1"/>
                    <a:pt x="69" y="1"/>
                    <a:pt x="56" y="14"/>
                  </a:cubicBezTo>
                  <a:cubicBezTo>
                    <a:pt x="27" y="30"/>
                    <a:pt x="14" y="56"/>
                    <a:pt x="1" y="82"/>
                  </a:cubicBezTo>
                  <a:cubicBezTo>
                    <a:pt x="1" y="137"/>
                    <a:pt x="40" y="163"/>
                    <a:pt x="95" y="176"/>
                  </a:cubicBezTo>
                  <a:cubicBezTo>
                    <a:pt x="137" y="176"/>
                    <a:pt x="163" y="192"/>
                    <a:pt x="202" y="192"/>
                  </a:cubicBezTo>
                  <a:cubicBezTo>
                    <a:pt x="231" y="192"/>
                    <a:pt x="257" y="205"/>
                    <a:pt x="283" y="205"/>
                  </a:cubicBezTo>
                  <a:cubicBezTo>
                    <a:pt x="364" y="218"/>
                    <a:pt x="461" y="257"/>
                    <a:pt x="526" y="299"/>
                  </a:cubicBezTo>
                  <a:cubicBezTo>
                    <a:pt x="568" y="312"/>
                    <a:pt x="594" y="338"/>
                    <a:pt x="636" y="354"/>
                  </a:cubicBezTo>
                  <a:cubicBezTo>
                    <a:pt x="649" y="354"/>
                    <a:pt x="662" y="354"/>
                    <a:pt x="675" y="338"/>
                  </a:cubicBezTo>
                  <a:lnTo>
                    <a:pt x="675" y="312"/>
                  </a:lnTo>
                  <a:cubicBezTo>
                    <a:pt x="662" y="257"/>
                    <a:pt x="636" y="231"/>
                    <a:pt x="607" y="192"/>
                  </a:cubicBezTo>
                  <a:cubicBezTo>
                    <a:pt x="568" y="150"/>
                    <a:pt x="513" y="111"/>
                    <a:pt x="461" y="82"/>
                  </a:cubicBezTo>
                  <a:cubicBezTo>
                    <a:pt x="364" y="30"/>
                    <a:pt x="244" y="1"/>
                    <a:pt x="12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373;p77"/>
            <p:cNvSpPr/>
            <p:nvPr/>
          </p:nvSpPr>
          <p:spPr>
            <a:xfrm>
              <a:off x="2357098" y="1668156"/>
              <a:ext cx="102370" cy="44741"/>
            </a:xfrm>
            <a:custGeom>
              <a:avLst/>
              <a:gdLst/>
              <a:ahLst/>
              <a:cxnLst/>
              <a:rect l="l" t="t" r="r" b="b"/>
              <a:pathLst>
                <a:path w="691" h="302" extrusionOk="0">
                  <a:moveTo>
                    <a:pt x="505" y="1"/>
                  </a:moveTo>
                  <a:cubicBezTo>
                    <a:pt x="414" y="1"/>
                    <a:pt x="324" y="20"/>
                    <a:pt x="244" y="59"/>
                  </a:cubicBezTo>
                  <a:cubicBezTo>
                    <a:pt x="189" y="88"/>
                    <a:pt x="124" y="114"/>
                    <a:pt x="82" y="153"/>
                  </a:cubicBezTo>
                  <a:cubicBezTo>
                    <a:pt x="56" y="195"/>
                    <a:pt x="27" y="221"/>
                    <a:pt x="14" y="263"/>
                  </a:cubicBezTo>
                  <a:cubicBezTo>
                    <a:pt x="1" y="276"/>
                    <a:pt x="14" y="289"/>
                    <a:pt x="14" y="289"/>
                  </a:cubicBezTo>
                  <a:cubicBezTo>
                    <a:pt x="14" y="302"/>
                    <a:pt x="43" y="302"/>
                    <a:pt x="56" y="302"/>
                  </a:cubicBezTo>
                  <a:cubicBezTo>
                    <a:pt x="95" y="302"/>
                    <a:pt x="124" y="289"/>
                    <a:pt x="150" y="263"/>
                  </a:cubicBezTo>
                  <a:cubicBezTo>
                    <a:pt x="231" y="221"/>
                    <a:pt x="325" y="208"/>
                    <a:pt x="406" y="195"/>
                  </a:cubicBezTo>
                  <a:cubicBezTo>
                    <a:pt x="432" y="195"/>
                    <a:pt x="461" y="182"/>
                    <a:pt x="487" y="182"/>
                  </a:cubicBezTo>
                  <a:lnTo>
                    <a:pt x="594" y="182"/>
                  </a:lnTo>
                  <a:cubicBezTo>
                    <a:pt x="649" y="169"/>
                    <a:pt x="691" y="153"/>
                    <a:pt x="691" y="101"/>
                  </a:cubicBezTo>
                  <a:cubicBezTo>
                    <a:pt x="691" y="72"/>
                    <a:pt x="675" y="33"/>
                    <a:pt x="649" y="20"/>
                  </a:cubicBezTo>
                  <a:cubicBezTo>
                    <a:pt x="636" y="7"/>
                    <a:pt x="610" y="7"/>
                    <a:pt x="594" y="7"/>
                  </a:cubicBezTo>
                  <a:cubicBezTo>
                    <a:pt x="564" y="3"/>
                    <a:pt x="534" y="1"/>
                    <a:pt x="50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374;p77"/>
            <p:cNvSpPr/>
            <p:nvPr/>
          </p:nvSpPr>
          <p:spPr>
            <a:xfrm>
              <a:off x="2771469" y="1466971"/>
              <a:ext cx="37926" cy="96148"/>
            </a:xfrm>
            <a:custGeom>
              <a:avLst/>
              <a:gdLst/>
              <a:ahLst/>
              <a:cxnLst/>
              <a:rect l="l" t="t" r="r" b="b"/>
              <a:pathLst>
                <a:path w="256" h="649" extrusionOk="0">
                  <a:moveTo>
                    <a:pt x="94" y="1"/>
                  </a:moveTo>
                  <a:cubicBezTo>
                    <a:pt x="81" y="1"/>
                    <a:pt x="81" y="14"/>
                    <a:pt x="94" y="14"/>
                  </a:cubicBezTo>
                  <a:cubicBezTo>
                    <a:pt x="175" y="82"/>
                    <a:pt x="175" y="257"/>
                    <a:pt x="162" y="338"/>
                  </a:cubicBezTo>
                  <a:cubicBezTo>
                    <a:pt x="162" y="432"/>
                    <a:pt x="120" y="487"/>
                    <a:pt x="52" y="555"/>
                  </a:cubicBezTo>
                  <a:cubicBezTo>
                    <a:pt x="26" y="581"/>
                    <a:pt x="26" y="581"/>
                    <a:pt x="13" y="620"/>
                  </a:cubicBezTo>
                  <a:cubicBezTo>
                    <a:pt x="0" y="636"/>
                    <a:pt x="26" y="649"/>
                    <a:pt x="52" y="649"/>
                  </a:cubicBezTo>
                  <a:cubicBezTo>
                    <a:pt x="214" y="594"/>
                    <a:pt x="256" y="364"/>
                    <a:pt x="227" y="215"/>
                  </a:cubicBezTo>
                  <a:cubicBezTo>
                    <a:pt x="214" y="150"/>
                    <a:pt x="175" y="14"/>
                    <a:pt x="9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375;p77"/>
            <p:cNvSpPr/>
            <p:nvPr/>
          </p:nvSpPr>
          <p:spPr>
            <a:xfrm>
              <a:off x="2775173" y="1537638"/>
              <a:ext cx="70222" cy="25185"/>
            </a:xfrm>
            <a:custGeom>
              <a:avLst/>
              <a:gdLst/>
              <a:ahLst/>
              <a:cxnLst/>
              <a:rect l="l" t="t" r="r" b="b"/>
              <a:pathLst>
                <a:path w="474" h="170" extrusionOk="0">
                  <a:moveTo>
                    <a:pt x="310" y="0"/>
                  </a:moveTo>
                  <a:cubicBezTo>
                    <a:pt x="203" y="0"/>
                    <a:pt x="80" y="43"/>
                    <a:pt x="40" y="91"/>
                  </a:cubicBezTo>
                  <a:cubicBezTo>
                    <a:pt x="27" y="104"/>
                    <a:pt x="1" y="130"/>
                    <a:pt x="14" y="143"/>
                  </a:cubicBezTo>
                  <a:cubicBezTo>
                    <a:pt x="18" y="162"/>
                    <a:pt x="31" y="170"/>
                    <a:pt x="47" y="170"/>
                  </a:cubicBezTo>
                  <a:cubicBezTo>
                    <a:pt x="89" y="170"/>
                    <a:pt x="154" y="126"/>
                    <a:pt x="163" y="117"/>
                  </a:cubicBezTo>
                  <a:cubicBezTo>
                    <a:pt x="219" y="99"/>
                    <a:pt x="308" y="73"/>
                    <a:pt x="380" y="73"/>
                  </a:cubicBezTo>
                  <a:cubicBezTo>
                    <a:pt x="412" y="73"/>
                    <a:pt x="440" y="78"/>
                    <a:pt x="461" y="91"/>
                  </a:cubicBezTo>
                  <a:cubicBezTo>
                    <a:pt x="474" y="91"/>
                    <a:pt x="474" y="91"/>
                    <a:pt x="474" y="78"/>
                  </a:cubicBezTo>
                  <a:cubicBezTo>
                    <a:pt x="451" y="22"/>
                    <a:pt x="385" y="0"/>
                    <a:pt x="31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376;p77"/>
            <p:cNvSpPr/>
            <p:nvPr/>
          </p:nvSpPr>
          <p:spPr>
            <a:xfrm>
              <a:off x="2807469" y="1741194"/>
              <a:ext cx="147851" cy="190814"/>
            </a:xfrm>
            <a:custGeom>
              <a:avLst/>
              <a:gdLst/>
              <a:ahLst/>
              <a:cxnLst/>
              <a:rect l="l" t="t" r="r" b="b"/>
              <a:pathLst>
                <a:path w="998" h="1288" extrusionOk="0">
                  <a:moveTo>
                    <a:pt x="478" y="1"/>
                  </a:moveTo>
                  <a:cubicBezTo>
                    <a:pt x="241" y="1"/>
                    <a:pt x="43" y="208"/>
                    <a:pt x="0" y="376"/>
                  </a:cubicBezTo>
                  <a:lnTo>
                    <a:pt x="26" y="1160"/>
                  </a:lnTo>
                  <a:cubicBezTo>
                    <a:pt x="89" y="1247"/>
                    <a:pt x="188" y="1287"/>
                    <a:pt x="298" y="1287"/>
                  </a:cubicBezTo>
                  <a:cubicBezTo>
                    <a:pt x="494" y="1287"/>
                    <a:pt x="724" y="1159"/>
                    <a:pt x="836" y="943"/>
                  </a:cubicBezTo>
                  <a:cubicBezTo>
                    <a:pt x="998" y="606"/>
                    <a:pt x="930" y="146"/>
                    <a:pt x="619" y="26"/>
                  </a:cubicBezTo>
                  <a:cubicBezTo>
                    <a:pt x="571" y="8"/>
                    <a:pt x="524" y="1"/>
                    <a:pt x="47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377;p77"/>
            <p:cNvSpPr/>
            <p:nvPr/>
          </p:nvSpPr>
          <p:spPr>
            <a:xfrm>
              <a:off x="2803469" y="1797786"/>
              <a:ext cx="121925" cy="76000"/>
            </a:xfrm>
            <a:custGeom>
              <a:avLst/>
              <a:gdLst/>
              <a:ahLst/>
              <a:cxnLst/>
              <a:rect l="l" t="t" r="r" b="b"/>
              <a:pathLst>
                <a:path w="823" h="513" extrusionOk="0">
                  <a:moveTo>
                    <a:pt x="371" y="0"/>
                  </a:moveTo>
                  <a:cubicBezTo>
                    <a:pt x="216" y="0"/>
                    <a:pt x="61" y="69"/>
                    <a:pt x="11" y="224"/>
                  </a:cubicBezTo>
                  <a:cubicBezTo>
                    <a:pt x="1" y="234"/>
                    <a:pt x="17" y="255"/>
                    <a:pt x="30" y="255"/>
                  </a:cubicBezTo>
                  <a:cubicBezTo>
                    <a:pt x="34" y="255"/>
                    <a:pt x="37" y="253"/>
                    <a:pt x="40" y="250"/>
                  </a:cubicBezTo>
                  <a:cubicBezTo>
                    <a:pt x="92" y="211"/>
                    <a:pt x="134" y="156"/>
                    <a:pt x="189" y="130"/>
                  </a:cubicBezTo>
                  <a:cubicBezTo>
                    <a:pt x="238" y="98"/>
                    <a:pt x="289" y="83"/>
                    <a:pt x="345" y="83"/>
                  </a:cubicBezTo>
                  <a:cubicBezTo>
                    <a:pt x="364" y="83"/>
                    <a:pt x="383" y="85"/>
                    <a:pt x="403" y="88"/>
                  </a:cubicBezTo>
                  <a:cubicBezTo>
                    <a:pt x="432" y="130"/>
                    <a:pt x="458" y="169"/>
                    <a:pt x="458" y="237"/>
                  </a:cubicBezTo>
                  <a:cubicBezTo>
                    <a:pt x="445" y="305"/>
                    <a:pt x="416" y="373"/>
                    <a:pt x="377" y="412"/>
                  </a:cubicBezTo>
                  <a:cubicBezTo>
                    <a:pt x="351" y="454"/>
                    <a:pt x="296" y="467"/>
                    <a:pt x="254" y="493"/>
                  </a:cubicBezTo>
                  <a:cubicBezTo>
                    <a:pt x="254" y="493"/>
                    <a:pt x="241" y="493"/>
                    <a:pt x="254" y="509"/>
                  </a:cubicBezTo>
                  <a:cubicBezTo>
                    <a:pt x="266" y="512"/>
                    <a:pt x="279" y="513"/>
                    <a:pt x="291" y="513"/>
                  </a:cubicBezTo>
                  <a:cubicBezTo>
                    <a:pt x="462" y="513"/>
                    <a:pt x="574" y="268"/>
                    <a:pt x="526" y="117"/>
                  </a:cubicBezTo>
                  <a:lnTo>
                    <a:pt x="526" y="117"/>
                  </a:lnTo>
                  <a:cubicBezTo>
                    <a:pt x="633" y="169"/>
                    <a:pt x="727" y="266"/>
                    <a:pt x="714" y="386"/>
                  </a:cubicBezTo>
                  <a:cubicBezTo>
                    <a:pt x="714" y="390"/>
                    <a:pt x="715" y="392"/>
                    <a:pt x="717" y="392"/>
                  </a:cubicBezTo>
                  <a:cubicBezTo>
                    <a:pt x="721" y="392"/>
                    <a:pt x="727" y="386"/>
                    <a:pt x="727" y="386"/>
                  </a:cubicBezTo>
                  <a:cubicBezTo>
                    <a:pt x="823" y="146"/>
                    <a:pt x="597" y="0"/>
                    <a:pt x="371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378;p77"/>
            <p:cNvSpPr/>
            <p:nvPr/>
          </p:nvSpPr>
          <p:spPr>
            <a:xfrm>
              <a:off x="2789099" y="1742971"/>
              <a:ext cx="76000" cy="102814"/>
            </a:xfrm>
            <a:custGeom>
              <a:avLst/>
              <a:gdLst/>
              <a:ahLst/>
              <a:cxnLst/>
              <a:rect l="l" t="t" r="r" b="b"/>
              <a:pathLst>
                <a:path w="513" h="694" extrusionOk="0">
                  <a:moveTo>
                    <a:pt x="513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5" y="687"/>
                    <a:pt x="79" y="693"/>
                    <a:pt x="95" y="693"/>
                  </a:cubicBezTo>
                  <a:cubicBezTo>
                    <a:pt x="205" y="693"/>
                    <a:pt x="457" y="434"/>
                    <a:pt x="51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379;p77"/>
            <p:cNvSpPr/>
            <p:nvPr/>
          </p:nvSpPr>
          <p:spPr>
            <a:xfrm>
              <a:off x="2315469" y="2562825"/>
              <a:ext cx="517924" cy="128296"/>
            </a:xfrm>
            <a:custGeom>
              <a:avLst/>
              <a:gdLst/>
              <a:ahLst/>
              <a:cxnLst/>
              <a:rect l="l" t="t" r="r" b="b"/>
              <a:pathLst>
                <a:path w="3496" h="866" extrusionOk="0">
                  <a:moveTo>
                    <a:pt x="418" y="1"/>
                  </a:moveTo>
                  <a:lnTo>
                    <a:pt x="0" y="500"/>
                  </a:lnTo>
                  <a:cubicBezTo>
                    <a:pt x="0" y="500"/>
                    <a:pt x="295" y="866"/>
                    <a:pt x="1740" y="866"/>
                  </a:cubicBezTo>
                  <a:cubicBezTo>
                    <a:pt x="3198" y="866"/>
                    <a:pt x="3496" y="500"/>
                    <a:pt x="3496" y="500"/>
                  </a:cubicBezTo>
                  <a:lnTo>
                    <a:pt x="3078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380;p77"/>
            <p:cNvSpPr/>
            <p:nvPr/>
          </p:nvSpPr>
          <p:spPr>
            <a:xfrm>
              <a:off x="2377246" y="2162972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189"/>
                    <a:pt x="500" y="406"/>
                    <a:pt x="312" y="1012"/>
                  </a:cubicBezTo>
                  <a:cubicBezTo>
                    <a:pt x="69" y="1822"/>
                    <a:pt x="1" y="2700"/>
                    <a:pt x="1" y="2700"/>
                  </a:cubicBezTo>
                  <a:cubicBezTo>
                    <a:pt x="1" y="2700"/>
                    <a:pt x="513" y="2875"/>
                    <a:pt x="1323" y="2875"/>
                  </a:cubicBezTo>
                  <a:cubicBezTo>
                    <a:pt x="2146" y="2875"/>
                    <a:pt x="2661" y="2700"/>
                    <a:pt x="2661" y="2700"/>
                  </a:cubicBezTo>
                  <a:cubicBezTo>
                    <a:pt x="2661" y="2700"/>
                    <a:pt x="2593" y="1822"/>
                    <a:pt x="2337" y="1012"/>
                  </a:cubicBezTo>
                  <a:cubicBezTo>
                    <a:pt x="2159" y="406"/>
                    <a:pt x="1932" y="189"/>
                    <a:pt x="1864" y="1"/>
                  </a:cubicBezTo>
                  <a:cubicBezTo>
                    <a:pt x="1864" y="1"/>
                    <a:pt x="1770" y="231"/>
                    <a:pt x="1323" y="231"/>
                  </a:cubicBezTo>
                  <a:cubicBezTo>
                    <a:pt x="879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381;p77"/>
            <p:cNvSpPr/>
            <p:nvPr/>
          </p:nvSpPr>
          <p:spPr>
            <a:xfrm>
              <a:off x="2459469" y="2146676"/>
              <a:ext cx="113777" cy="77333"/>
            </a:xfrm>
            <a:custGeom>
              <a:avLst/>
              <a:gdLst/>
              <a:ahLst/>
              <a:cxnLst/>
              <a:rect l="l" t="t" r="r" b="b"/>
              <a:pathLst>
                <a:path w="768" h="522" extrusionOk="0">
                  <a:moveTo>
                    <a:pt x="256" y="1"/>
                  </a:moveTo>
                  <a:cubicBezTo>
                    <a:pt x="256" y="1"/>
                    <a:pt x="0" y="82"/>
                    <a:pt x="13" y="286"/>
                  </a:cubicBezTo>
                  <a:cubicBezTo>
                    <a:pt x="21" y="401"/>
                    <a:pt x="170" y="521"/>
                    <a:pt x="365" y="521"/>
                  </a:cubicBezTo>
                  <a:cubicBezTo>
                    <a:pt x="489" y="521"/>
                    <a:pt x="632" y="472"/>
                    <a:pt x="768" y="341"/>
                  </a:cubicBezTo>
                  <a:lnTo>
                    <a:pt x="25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382;p77"/>
            <p:cNvSpPr/>
            <p:nvPr/>
          </p:nvSpPr>
          <p:spPr>
            <a:xfrm>
              <a:off x="2573098" y="2146676"/>
              <a:ext cx="116296" cy="77333"/>
            </a:xfrm>
            <a:custGeom>
              <a:avLst/>
              <a:gdLst/>
              <a:ahLst/>
              <a:cxnLst/>
              <a:rect l="l" t="t" r="r" b="b"/>
              <a:pathLst>
                <a:path w="785" h="522" extrusionOk="0">
                  <a:moveTo>
                    <a:pt x="513" y="1"/>
                  </a:moveTo>
                  <a:lnTo>
                    <a:pt x="1" y="341"/>
                  </a:lnTo>
                  <a:cubicBezTo>
                    <a:pt x="137" y="472"/>
                    <a:pt x="280" y="521"/>
                    <a:pt x="405" y="521"/>
                  </a:cubicBezTo>
                  <a:cubicBezTo>
                    <a:pt x="601" y="521"/>
                    <a:pt x="754" y="401"/>
                    <a:pt x="772" y="286"/>
                  </a:cubicBezTo>
                  <a:cubicBezTo>
                    <a:pt x="785" y="82"/>
                    <a:pt x="513" y="1"/>
                    <a:pt x="513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3383;p77"/>
          <p:cNvGrpSpPr/>
          <p:nvPr/>
        </p:nvGrpSpPr>
        <p:grpSpPr>
          <a:xfrm>
            <a:off x="4009806" y="3617971"/>
            <a:ext cx="753777" cy="1369311"/>
            <a:chOff x="3337247" y="3072011"/>
            <a:chExt cx="814221" cy="1479114"/>
          </a:xfrm>
        </p:grpSpPr>
        <p:sp>
          <p:nvSpPr>
            <p:cNvPr id="120" name="Google Shape;3384;p77"/>
            <p:cNvSpPr/>
            <p:nvPr/>
          </p:nvSpPr>
          <p:spPr>
            <a:xfrm>
              <a:off x="3841247" y="3094678"/>
              <a:ext cx="26074" cy="68296"/>
            </a:xfrm>
            <a:custGeom>
              <a:avLst/>
              <a:gdLst/>
              <a:ahLst/>
              <a:cxnLst/>
              <a:rect l="l" t="t" r="r" b="b"/>
              <a:pathLst>
                <a:path w="176" h="461" extrusionOk="0">
                  <a:moveTo>
                    <a:pt x="163" y="1"/>
                  </a:moveTo>
                  <a:cubicBezTo>
                    <a:pt x="14" y="17"/>
                    <a:pt x="1" y="341"/>
                    <a:pt x="53" y="422"/>
                  </a:cubicBezTo>
                  <a:cubicBezTo>
                    <a:pt x="69" y="435"/>
                    <a:pt x="82" y="461"/>
                    <a:pt x="108" y="461"/>
                  </a:cubicBezTo>
                  <a:cubicBezTo>
                    <a:pt x="163" y="461"/>
                    <a:pt x="121" y="341"/>
                    <a:pt x="121" y="312"/>
                  </a:cubicBezTo>
                  <a:cubicBezTo>
                    <a:pt x="108" y="231"/>
                    <a:pt x="121" y="69"/>
                    <a:pt x="176" y="17"/>
                  </a:cubicBezTo>
                  <a:cubicBezTo>
                    <a:pt x="176" y="17"/>
                    <a:pt x="176" y="1"/>
                    <a:pt x="163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385;p77"/>
            <p:cNvSpPr/>
            <p:nvPr/>
          </p:nvSpPr>
          <p:spPr>
            <a:xfrm>
              <a:off x="3833099" y="3072011"/>
              <a:ext cx="318369" cy="241629"/>
            </a:xfrm>
            <a:custGeom>
              <a:avLst/>
              <a:gdLst/>
              <a:ahLst/>
              <a:cxnLst/>
              <a:rect l="l" t="t" r="r" b="b"/>
              <a:pathLst>
                <a:path w="2149" h="1631" extrusionOk="0">
                  <a:moveTo>
                    <a:pt x="868" y="1"/>
                  </a:moveTo>
                  <a:cubicBezTo>
                    <a:pt x="609" y="1"/>
                    <a:pt x="378" y="103"/>
                    <a:pt x="244" y="303"/>
                  </a:cubicBezTo>
                  <a:cubicBezTo>
                    <a:pt x="1" y="656"/>
                    <a:pt x="299" y="1032"/>
                    <a:pt x="756" y="1343"/>
                  </a:cubicBezTo>
                  <a:cubicBezTo>
                    <a:pt x="1020" y="1514"/>
                    <a:pt x="1283" y="1630"/>
                    <a:pt x="1506" y="1630"/>
                  </a:cubicBezTo>
                  <a:cubicBezTo>
                    <a:pt x="1672" y="1630"/>
                    <a:pt x="1815" y="1566"/>
                    <a:pt x="1919" y="1411"/>
                  </a:cubicBezTo>
                  <a:cubicBezTo>
                    <a:pt x="2149" y="1045"/>
                    <a:pt x="1971" y="507"/>
                    <a:pt x="1514" y="209"/>
                  </a:cubicBezTo>
                  <a:cubicBezTo>
                    <a:pt x="1307" y="69"/>
                    <a:pt x="1079" y="1"/>
                    <a:pt x="868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386;p77"/>
            <p:cNvSpPr/>
            <p:nvPr/>
          </p:nvSpPr>
          <p:spPr>
            <a:xfrm>
              <a:off x="3375173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973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2" y="749"/>
                    <a:pt x="879" y="911"/>
                    <a:pt x="743" y="1073"/>
                  </a:cubicBezTo>
                  <a:cubicBezTo>
                    <a:pt x="636" y="1193"/>
                    <a:pt x="542" y="1316"/>
                    <a:pt x="445" y="1452"/>
                  </a:cubicBezTo>
                  <a:cubicBezTo>
                    <a:pt x="406" y="1491"/>
                    <a:pt x="380" y="1546"/>
                    <a:pt x="325" y="1585"/>
                  </a:cubicBezTo>
                  <a:cubicBezTo>
                    <a:pt x="283" y="1627"/>
                    <a:pt x="218" y="1640"/>
                    <a:pt x="150" y="1653"/>
                  </a:cubicBezTo>
                  <a:cubicBezTo>
                    <a:pt x="108" y="1666"/>
                    <a:pt x="69" y="1666"/>
                    <a:pt x="27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69" y="1806"/>
                    <a:pt x="84" y="1808"/>
                    <a:pt x="99" y="1808"/>
                  </a:cubicBezTo>
                  <a:cubicBezTo>
                    <a:pt x="130" y="1808"/>
                    <a:pt x="163" y="1802"/>
                    <a:pt x="189" y="1802"/>
                  </a:cubicBezTo>
                  <a:cubicBezTo>
                    <a:pt x="202" y="1802"/>
                    <a:pt x="218" y="1815"/>
                    <a:pt x="218" y="1815"/>
                  </a:cubicBezTo>
                  <a:lnTo>
                    <a:pt x="218" y="1841"/>
                  </a:lnTo>
                  <a:cubicBezTo>
                    <a:pt x="176" y="1883"/>
                    <a:pt x="163" y="1909"/>
                    <a:pt x="150" y="1938"/>
                  </a:cubicBezTo>
                  <a:cubicBezTo>
                    <a:pt x="121" y="1977"/>
                    <a:pt x="27" y="2071"/>
                    <a:pt x="69" y="2126"/>
                  </a:cubicBezTo>
                  <a:cubicBezTo>
                    <a:pt x="78" y="2135"/>
                    <a:pt x="100" y="2144"/>
                    <a:pt x="118" y="2144"/>
                  </a:cubicBezTo>
                  <a:cubicBezTo>
                    <a:pt x="126" y="2144"/>
                    <a:pt x="132" y="2143"/>
                    <a:pt x="137" y="2139"/>
                  </a:cubicBezTo>
                  <a:cubicBezTo>
                    <a:pt x="176" y="2126"/>
                    <a:pt x="202" y="2113"/>
                    <a:pt x="231" y="2084"/>
                  </a:cubicBezTo>
                  <a:cubicBezTo>
                    <a:pt x="244" y="2071"/>
                    <a:pt x="257" y="2058"/>
                    <a:pt x="257" y="2045"/>
                  </a:cubicBezTo>
                  <a:cubicBezTo>
                    <a:pt x="270" y="2045"/>
                    <a:pt x="283" y="2019"/>
                    <a:pt x="299" y="2019"/>
                  </a:cubicBezTo>
                  <a:cubicBezTo>
                    <a:pt x="312" y="2019"/>
                    <a:pt x="312" y="2045"/>
                    <a:pt x="312" y="2045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3" y="2126"/>
                    <a:pt x="257" y="2152"/>
                    <a:pt x="244" y="2194"/>
                  </a:cubicBezTo>
                  <a:cubicBezTo>
                    <a:pt x="231" y="2220"/>
                    <a:pt x="218" y="2233"/>
                    <a:pt x="218" y="2262"/>
                  </a:cubicBezTo>
                  <a:cubicBezTo>
                    <a:pt x="218" y="2275"/>
                    <a:pt x="218" y="2301"/>
                    <a:pt x="231" y="2301"/>
                  </a:cubicBezTo>
                  <a:cubicBezTo>
                    <a:pt x="244" y="2314"/>
                    <a:pt x="257" y="2314"/>
                    <a:pt x="270" y="2314"/>
                  </a:cubicBezTo>
                  <a:cubicBezTo>
                    <a:pt x="278" y="2317"/>
                    <a:pt x="285" y="2319"/>
                    <a:pt x="292" y="2319"/>
                  </a:cubicBezTo>
                  <a:cubicBezTo>
                    <a:pt x="312" y="2319"/>
                    <a:pt x="328" y="2307"/>
                    <a:pt x="338" y="2288"/>
                  </a:cubicBezTo>
                  <a:cubicBezTo>
                    <a:pt x="364" y="2275"/>
                    <a:pt x="393" y="2246"/>
                    <a:pt x="406" y="2220"/>
                  </a:cubicBezTo>
                  <a:cubicBezTo>
                    <a:pt x="432" y="2194"/>
                    <a:pt x="445" y="2165"/>
                    <a:pt x="474" y="2139"/>
                  </a:cubicBezTo>
                  <a:cubicBezTo>
                    <a:pt x="474" y="2126"/>
                    <a:pt x="487" y="2126"/>
                    <a:pt x="487" y="2126"/>
                  </a:cubicBezTo>
                  <a:cubicBezTo>
                    <a:pt x="500" y="2126"/>
                    <a:pt x="500" y="2126"/>
                    <a:pt x="513" y="2139"/>
                  </a:cubicBezTo>
                  <a:lnTo>
                    <a:pt x="513" y="2165"/>
                  </a:lnTo>
                  <a:cubicBezTo>
                    <a:pt x="500" y="2181"/>
                    <a:pt x="500" y="2207"/>
                    <a:pt x="487" y="2220"/>
                  </a:cubicBezTo>
                  <a:cubicBezTo>
                    <a:pt x="474" y="2246"/>
                    <a:pt x="474" y="2262"/>
                    <a:pt x="461" y="2288"/>
                  </a:cubicBezTo>
                  <a:cubicBezTo>
                    <a:pt x="461" y="2314"/>
                    <a:pt x="445" y="2327"/>
                    <a:pt x="461" y="2356"/>
                  </a:cubicBezTo>
                  <a:cubicBezTo>
                    <a:pt x="469" y="2381"/>
                    <a:pt x="494" y="2395"/>
                    <a:pt x="522" y="2395"/>
                  </a:cubicBezTo>
                  <a:cubicBezTo>
                    <a:pt x="537" y="2395"/>
                    <a:pt x="553" y="2391"/>
                    <a:pt x="568" y="2382"/>
                  </a:cubicBezTo>
                  <a:cubicBezTo>
                    <a:pt x="594" y="2356"/>
                    <a:pt x="675" y="2207"/>
                    <a:pt x="688" y="2181"/>
                  </a:cubicBezTo>
                  <a:cubicBezTo>
                    <a:pt x="769" y="2032"/>
                    <a:pt x="866" y="1909"/>
                    <a:pt x="960" y="1776"/>
                  </a:cubicBezTo>
                  <a:cubicBezTo>
                    <a:pt x="1109" y="1559"/>
                    <a:pt x="1459" y="1154"/>
                    <a:pt x="1595" y="1031"/>
                  </a:cubicBezTo>
                  <a:lnTo>
                    <a:pt x="2065" y="20"/>
                  </a:lnTo>
                  <a:cubicBezTo>
                    <a:pt x="2038" y="8"/>
                    <a:pt x="2008" y="1"/>
                    <a:pt x="1973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387;p77"/>
            <p:cNvSpPr/>
            <p:nvPr/>
          </p:nvSpPr>
          <p:spPr>
            <a:xfrm>
              <a:off x="3841247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94" y="1"/>
                  </a:moveTo>
                  <a:cubicBezTo>
                    <a:pt x="59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297" y="2032"/>
                    <a:pt x="1378" y="2181"/>
                  </a:cubicBezTo>
                  <a:cubicBezTo>
                    <a:pt x="1391" y="2207"/>
                    <a:pt x="1472" y="2356"/>
                    <a:pt x="1511" y="2382"/>
                  </a:cubicBezTo>
                  <a:cubicBezTo>
                    <a:pt x="1521" y="2391"/>
                    <a:pt x="1534" y="2395"/>
                    <a:pt x="1548" y="2395"/>
                  </a:cubicBezTo>
                  <a:cubicBezTo>
                    <a:pt x="1572" y="2395"/>
                    <a:pt x="1598" y="2381"/>
                    <a:pt x="1608" y="2356"/>
                  </a:cubicBezTo>
                  <a:cubicBezTo>
                    <a:pt x="1621" y="2327"/>
                    <a:pt x="1608" y="2314"/>
                    <a:pt x="1608" y="2288"/>
                  </a:cubicBezTo>
                  <a:cubicBezTo>
                    <a:pt x="1592" y="2262"/>
                    <a:pt x="1592" y="2246"/>
                    <a:pt x="1579" y="2220"/>
                  </a:cubicBezTo>
                  <a:cubicBezTo>
                    <a:pt x="1579" y="2207"/>
                    <a:pt x="1566" y="2181"/>
                    <a:pt x="1566" y="2165"/>
                  </a:cubicBezTo>
                  <a:cubicBezTo>
                    <a:pt x="1553" y="2152"/>
                    <a:pt x="1553" y="2152"/>
                    <a:pt x="1566" y="2139"/>
                  </a:cubicBezTo>
                  <a:cubicBezTo>
                    <a:pt x="1566" y="2126"/>
                    <a:pt x="1566" y="2126"/>
                    <a:pt x="1579" y="2126"/>
                  </a:cubicBezTo>
                  <a:cubicBezTo>
                    <a:pt x="1579" y="2126"/>
                    <a:pt x="1592" y="2126"/>
                    <a:pt x="1592" y="2139"/>
                  </a:cubicBezTo>
                  <a:cubicBezTo>
                    <a:pt x="1621" y="2165"/>
                    <a:pt x="1634" y="2194"/>
                    <a:pt x="1660" y="2220"/>
                  </a:cubicBezTo>
                  <a:cubicBezTo>
                    <a:pt x="1689" y="2246"/>
                    <a:pt x="1702" y="2275"/>
                    <a:pt x="1728" y="2288"/>
                  </a:cubicBezTo>
                  <a:cubicBezTo>
                    <a:pt x="1747" y="2307"/>
                    <a:pt x="1768" y="2319"/>
                    <a:pt x="1787" y="2319"/>
                  </a:cubicBezTo>
                  <a:cubicBezTo>
                    <a:pt x="1795" y="2319"/>
                    <a:pt x="1802" y="2317"/>
                    <a:pt x="1809" y="2314"/>
                  </a:cubicBezTo>
                  <a:cubicBezTo>
                    <a:pt x="1809" y="2314"/>
                    <a:pt x="1822" y="2314"/>
                    <a:pt x="1835" y="2301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33"/>
                    <a:pt x="1835" y="2220"/>
                    <a:pt x="1835" y="2194"/>
                  </a:cubicBezTo>
                  <a:cubicBezTo>
                    <a:pt x="1809" y="2152"/>
                    <a:pt x="1796" y="2126"/>
                    <a:pt x="1770" y="2084"/>
                  </a:cubicBezTo>
                  <a:cubicBezTo>
                    <a:pt x="1770" y="2071"/>
                    <a:pt x="1754" y="2058"/>
                    <a:pt x="1754" y="2045"/>
                  </a:cubicBezTo>
                  <a:cubicBezTo>
                    <a:pt x="1754" y="2045"/>
                    <a:pt x="1754" y="2019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5" y="2071"/>
                    <a:pt x="1851" y="2084"/>
                  </a:cubicBezTo>
                  <a:cubicBezTo>
                    <a:pt x="1864" y="2113"/>
                    <a:pt x="1903" y="2126"/>
                    <a:pt x="1932" y="2139"/>
                  </a:cubicBezTo>
                  <a:cubicBezTo>
                    <a:pt x="1936" y="2143"/>
                    <a:pt x="1942" y="2144"/>
                    <a:pt x="1949" y="2144"/>
                  </a:cubicBezTo>
                  <a:cubicBezTo>
                    <a:pt x="1965" y="2144"/>
                    <a:pt x="1988" y="2135"/>
                    <a:pt x="1997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83"/>
                    <a:pt x="1864" y="1841"/>
                  </a:cubicBezTo>
                  <a:cubicBezTo>
                    <a:pt x="1851" y="1841"/>
                    <a:pt x="1851" y="1828"/>
                    <a:pt x="1851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3" y="1802"/>
                    <a:pt x="1936" y="1808"/>
                    <a:pt x="1968" y="1808"/>
                  </a:cubicBezTo>
                  <a:cubicBezTo>
                    <a:pt x="1983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66"/>
                    <a:pt x="1958" y="1666"/>
                    <a:pt x="1916" y="1653"/>
                  </a:cubicBezTo>
                  <a:cubicBezTo>
                    <a:pt x="1851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21" y="1452"/>
                  </a:cubicBezTo>
                  <a:cubicBezTo>
                    <a:pt x="1527" y="1316"/>
                    <a:pt x="1430" y="1193"/>
                    <a:pt x="1323" y="1073"/>
                  </a:cubicBezTo>
                  <a:cubicBezTo>
                    <a:pt x="1187" y="911"/>
                    <a:pt x="1054" y="749"/>
                    <a:pt x="918" y="587"/>
                  </a:cubicBezTo>
                  <a:cubicBezTo>
                    <a:pt x="509" y="144"/>
                    <a:pt x="255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388;p77"/>
            <p:cNvSpPr/>
            <p:nvPr/>
          </p:nvSpPr>
          <p:spPr>
            <a:xfrm>
              <a:off x="3565247" y="3769050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57"/>
                    <a:pt x="824" y="471"/>
                  </a:cubicBezTo>
                  <a:cubicBezTo>
                    <a:pt x="798" y="701"/>
                    <a:pt x="539" y="876"/>
                    <a:pt x="325" y="1579"/>
                  </a:cubicBezTo>
                  <a:cubicBezTo>
                    <a:pt x="69" y="2389"/>
                    <a:pt x="1" y="3280"/>
                    <a:pt x="1" y="3280"/>
                  </a:cubicBezTo>
                  <a:cubicBezTo>
                    <a:pt x="1" y="3280"/>
                    <a:pt x="513" y="3442"/>
                    <a:pt x="1323" y="3442"/>
                  </a:cubicBezTo>
                  <a:cubicBezTo>
                    <a:pt x="2146" y="3442"/>
                    <a:pt x="2661" y="3280"/>
                    <a:pt x="2661" y="3280"/>
                  </a:cubicBezTo>
                  <a:cubicBezTo>
                    <a:pt x="2661" y="3280"/>
                    <a:pt x="2593" y="2389"/>
                    <a:pt x="2337" y="1579"/>
                  </a:cubicBezTo>
                  <a:cubicBezTo>
                    <a:pt x="2120" y="876"/>
                    <a:pt x="1864" y="701"/>
                    <a:pt x="1835" y="471"/>
                  </a:cubicBezTo>
                  <a:cubicBezTo>
                    <a:pt x="1822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389;p77"/>
            <p:cNvSpPr/>
            <p:nvPr/>
          </p:nvSpPr>
          <p:spPr>
            <a:xfrm>
              <a:off x="3337247" y="3129938"/>
              <a:ext cx="782071" cy="584738"/>
            </a:xfrm>
            <a:custGeom>
              <a:avLst/>
              <a:gdLst/>
              <a:ahLst/>
              <a:cxnLst/>
              <a:rect l="l" t="t" r="r" b="b"/>
              <a:pathLst>
                <a:path w="5279" h="3947" extrusionOk="0">
                  <a:moveTo>
                    <a:pt x="2573" y="0"/>
                  </a:moveTo>
                  <a:cubicBezTo>
                    <a:pt x="2073" y="0"/>
                    <a:pt x="1546" y="144"/>
                    <a:pt x="1122" y="508"/>
                  </a:cubicBezTo>
                  <a:cubicBezTo>
                    <a:pt x="1" y="1480"/>
                    <a:pt x="607" y="2977"/>
                    <a:pt x="837" y="3032"/>
                  </a:cubicBezTo>
                  <a:cubicBezTo>
                    <a:pt x="837" y="3032"/>
                    <a:pt x="2721" y="3946"/>
                    <a:pt x="3858" y="3946"/>
                  </a:cubicBezTo>
                  <a:cubicBezTo>
                    <a:pt x="4009" y="3946"/>
                    <a:pt x="4146" y="3930"/>
                    <a:pt x="4265" y="3894"/>
                  </a:cubicBezTo>
                  <a:cubicBezTo>
                    <a:pt x="5279" y="3586"/>
                    <a:pt x="5143" y="1788"/>
                    <a:pt x="4900" y="1331"/>
                  </a:cubicBezTo>
                  <a:cubicBezTo>
                    <a:pt x="4669" y="855"/>
                    <a:pt x="4363" y="832"/>
                    <a:pt x="4273" y="832"/>
                  </a:cubicBezTo>
                  <a:cubicBezTo>
                    <a:pt x="4263" y="832"/>
                    <a:pt x="4256" y="832"/>
                    <a:pt x="4252" y="832"/>
                  </a:cubicBezTo>
                  <a:cubicBezTo>
                    <a:pt x="4143" y="387"/>
                    <a:pt x="3394" y="0"/>
                    <a:pt x="2573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390;p77"/>
            <p:cNvSpPr/>
            <p:nvPr/>
          </p:nvSpPr>
          <p:spPr>
            <a:xfrm>
              <a:off x="3687173" y="3769050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lnTo>
                    <a:pt x="299" y="406"/>
                  </a:lnTo>
                  <a:cubicBezTo>
                    <a:pt x="526" y="406"/>
                    <a:pt x="837" y="338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391;p77"/>
            <p:cNvSpPr/>
            <p:nvPr/>
          </p:nvSpPr>
          <p:spPr>
            <a:xfrm>
              <a:off x="3507173" y="4214977"/>
              <a:ext cx="509924" cy="336147"/>
            </a:xfrm>
            <a:custGeom>
              <a:avLst/>
              <a:gdLst/>
              <a:ahLst/>
              <a:cxnLst/>
              <a:rect l="l" t="t" r="r" b="b"/>
              <a:pathLst>
                <a:path w="3442" h="2269" extrusionOk="0">
                  <a:moveTo>
                    <a:pt x="726" y="1"/>
                  </a:moveTo>
                  <a:cubicBezTo>
                    <a:pt x="536" y="1"/>
                    <a:pt x="393" y="68"/>
                    <a:pt x="393" y="270"/>
                  </a:cubicBezTo>
                  <a:cubicBezTo>
                    <a:pt x="393" y="863"/>
                    <a:pt x="526" y="1945"/>
                    <a:pt x="526" y="1945"/>
                  </a:cubicBezTo>
                  <a:cubicBezTo>
                    <a:pt x="526" y="1945"/>
                    <a:pt x="270" y="2026"/>
                    <a:pt x="137" y="2094"/>
                  </a:cubicBezTo>
                  <a:cubicBezTo>
                    <a:pt x="1" y="2175"/>
                    <a:pt x="40" y="2269"/>
                    <a:pt x="636" y="2269"/>
                  </a:cubicBezTo>
                  <a:lnTo>
                    <a:pt x="1485" y="2269"/>
                  </a:lnTo>
                  <a:lnTo>
                    <a:pt x="1621" y="730"/>
                  </a:lnTo>
                  <a:lnTo>
                    <a:pt x="1822" y="730"/>
                  </a:lnTo>
                  <a:lnTo>
                    <a:pt x="1958" y="2269"/>
                  </a:lnTo>
                  <a:lnTo>
                    <a:pt x="2823" y="2269"/>
                  </a:lnTo>
                  <a:cubicBezTo>
                    <a:pt x="3403" y="2269"/>
                    <a:pt x="3442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945"/>
                    <a:pt x="3053" y="863"/>
                    <a:pt x="3053" y="270"/>
                  </a:cubicBezTo>
                  <a:cubicBezTo>
                    <a:pt x="3053" y="68"/>
                    <a:pt x="2912" y="1"/>
                    <a:pt x="2724" y="1"/>
                  </a:cubicBezTo>
                  <a:cubicBezTo>
                    <a:pt x="2347" y="1"/>
                    <a:pt x="1783" y="270"/>
                    <a:pt x="1783" y="270"/>
                  </a:cubicBezTo>
                  <a:lnTo>
                    <a:pt x="1783" y="364"/>
                  </a:lnTo>
                  <a:lnTo>
                    <a:pt x="1660" y="364"/>
                  </a:lnTo>
                  <a:lnTo>
                    <a:pt x="1676" y="270"/>
                  </a:lnTo>
                  <a:cubicBezTo>
                    <a:pt x="1676" y="270"/>
                    <a:pt x="1106" y="1"/>
                    <a:pt x="726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392;p77"/>
            <p:cNvSpPr/>
            <p:nvPr/>
          </p:nvSpPr>
          <p:spPr>
            <a:xfrm>
              <a:off x="3793247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1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393;p77"/>
            <p:cNvSpPr/>
            <p:nvPr/>
          </p:nvSpPr>
          <p:spPr>
            <a:xfrm>
              <a:off x="35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6" y="1"/>
                  </a:moveTo>
                  <a:cubicBezTo>
                    <a:pt x="526" y="1"/>
                    <a:pt x="270" y="82"/>
                    <a:pt x="137" y="150"/>
                  </a:cubicBezTo>
                  <a:cubicBezTo>
                    <a:pt x="1" y="231"/>
                    <a:pt x="40" y="325"/>
                    <a:pt x="636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394;p77"/>
            <p:cNvSpPr/>
            <p:nvPr/>
          </p:nvSpPr>
          <p:spPr>
            <a:xfrm>
              <a:off x="3449099" y="3250679"/>
              <a:ext cx="564146" cy="534368"/>
            </a:xfrm>
            <a:custGeom>
              <a:avLst/>
              <a:gdLst/>
              <a:ahLst/>
              <a:cxnLst/>
              <a:rect l="l" t="t" r="r" b="b"/>
              <a:pathLst>
                <a:path w="3808" h="3607" extrusionOk="0">
                  <a:moveTo>
                    <a:pt x="1906" y="1"/>
                  </a:moveTo>
                  <a:cubicBezTo>
                    <a:pt x="1297" y="1"/>
                    <a:pt x="448" y="205"/>
                    <a:pt x="218" y="1083"/>
                  </a:cubicBezTo>
                  <a:cubicBezTo>
                    <a:pt x="1" y="1961"/>
                    <a:pt x="27" y="2865"/>
                    <a:pt x="406" y="3202"/>
                  </a:cubicBezTo>
                  <a:cubicBezTo>
                    <a:pt x="772" y="3552"/>
                    <a:pt x="1378" y="3607"/>
                    <a:pt x="1906" y="3607"/>
                  </a:cubicBezTo>
                  <a:cubicBezTo>
                    <a:pt x="2418" y="3607"/>
                    <a:pt x="3024" y="3552"/>
                    <a:pt x="3403" y="3202"/>
                  </a:cubicBezTo>
                  <a:cubicBezTo>
                    <a:pt x="3769" y="2865"/>
                    <a:pt x="3808" y="1961"/>
                    <a:pt x="3591" y="1083"/>
                  </a:cubicBezTo>
                  <a:cubicBezTo>
                    <a:pt x="3364" y="205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395;p77"/>
            <p:cNvSpPr/>
            <p:nvPr/>
          </p:nvSpPr>
          <p:spPr>
            <a:xfrm>
              <a:off x="3473099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68" y="756"/>
                    <a:pt x="743" y="581"/>
                    <a:pt x="743" y="377"/>
                  </a:cubicBezTo>
                  <a:cubicBezTo>
                    <a:pt x="743" y="176"/>
                    <a:pt x="568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396;p77"/>
            <p:cNvSpPr/>
            <p:nvPr/>
          </p:nvSpPr>
          <p:spPr>
            <a:xfrm>
              <a:off x="3867173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4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4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397;p77"/>
            <p:cNvSpPr/>
            <p:nvPr/>
          </p:nvSpPr>
          <p:spPr>
            <a:xfrm>
              <a:off x="3665099" y="3666828"/>
              <a:ext cx="135999" cy="52148"/>
            </a:xfrm>
            <a:custGeom>
              <a:avLst/>
              <a:gdLst/>
              <a:ahLst/>
              <a:cxnLst/>
              <a:rect l="l" t="t" r="r" b="b"/>
              <a:pathLst>
                <a:path w="918" h="352" extrusionOk="0">
                  <a:moveTo>
                    <a:pt x="918" y="1"/>
                  </a:moveTo>
                  <a:cubicBezTo>
                    <a:pt x="918" y="1"/>
                    <a:pt x="837" y="1"/>
                    <a:pt x="487" y="14"/>
                  </a:cubicBezTo>
                  <a:cubicBezTo>
                    <a:pt x="244" y="27"/>
                    <a:pt x="1" y="43"/>
                    <a:pt x="1" y="43"/>
                  </a:cubicBezTo>
                  <a:cubicBezTo>
                    <a:pt x="1" y="43"/>
                    <a:pt x="78" y="351"/>
                    <a:pt x="434" y="351"/>
                  </a:cubicBezTo>
                  <a:cubicBezTo>
                    <a:pt x="443" y="351"/>
                    <a:pt x="452" y="351"/>
                    <a:pt x="461" y="351"/>
                  </a:cubicBezTo>
                  <a:cubicBezTo>
                    <a:pt x="905" y="338"/>
                    <a:pt x="918" y="1"/>
                    <a:pt x="918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398;p77"/>
            <p:cNvSpPr/>
            <p:nvPr/>
          </p:nvSpPr>
          <p:spPr>
            <a:xfrm>
              <a:off x="3691025" y="3694680"/>
              <a:ext cx="80296" cy="24148"/>
            </a:xfrm>
            <a:custGeom>
              <a:avLst/>
              <a:gdLst/>
              <a:ahLst/>
              <a:cxnLst/>
              <a:rect l="l" t="t" r="r" b="b"/>
              <a:pathLst>
                <a:path w="542" h="163" extrusionOk="0">
                  <a:moveTo>
                    <a:pt x="257" y="1"/>
                  </a:moveTo>
                  <a:cubicBezTo>
                    <a:pt x="150" y="1"/>
                    <a:pt x="69" y="30"/>
                    <a:pt x="1" y="82"/>
                  </a:cubicBezTo>
                  <a:cubicBezTo>
                    <a:pt x="69" y="137"/>
                    <a:pt x="163" y="163"/>
                    <a:pt x="286" y="163"/>
                  </a:cubicBezTo>
                  <a:cubicBezTo>
                    <a:pt x="393" y="163"/>
                    <a:pt x="474" y="137"/>
                    <a:pt x="542" y="111"/>
                  </a:cubicBezTo>
                  <a:cubicBezTo>
                    <a:pt x="474" y="43"/>
                    <a:pt x="367" y="1"/>
                    <a:pt x="257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399;p77"/>
            <p:cNvSpPr/>
            <p:nvPr/>
          </p:nvSpPr>
          <p:spPr>
            <a:xfrm>
              <a:off x="3425099" y="3220901"/>
              <a:ext cx="612145" cy="243999"/>
            </a:xfrm>
            <a:custGeom>
              <a:avLst/>
              <a:gdLst/>
              <a:ahLst/>
              <a:cxnLst/>
              <a:rect l="l" t="t" r="r" b="b"/>
              <a:pathLst>
                <a:path w="4132" h="1647" extrusionOk="0">
                  <a:moveTo>
                    <a:pt x="2068" y="1"/>
                  </a:moveTo>
                  <a:cubicBezTo>
                    <a:pt x="1" y="1"/>
                    <a:pt x="205" y="1647"/>
                    <a:pt x="205" y="1647"/>
                  </a:cubicBezTo>
                  <a:cubicBezTo>
                    <a:pt x="879" y="1514"/>
                    <a:pt x="1284" y="1012"/>
                    <a:pt x="1459" y="756"/>
                  </a:cubicBezTo>
                  <a:lnTo>
                    <a:pt x="1459" y="756"/>
                  </a:lnTo>
                  <a:cubicBezTo>
                    <a:pt x="1433" y="973"/>
                    <a:pt x="1391" y="1365"/>
                    <a:pt x="1404" y="1433"/>
                  </a:cubicBezTo>
                  <a:cubicBezTo>
                    <a:pt x="1404" y="1485"/>
                    <a:pt x="1744" y="1498"/>
                    <a:pt x="2068" y="1498"/>
                  </a:cubicBezTo>
                  <a:cubicBezTo>
                    <a:pt x="2392" y="1498"/>
                    <a:pt x="2716" y="1485"/>
                    <a:pt x="2729" y="1433"/>
                  </a:cubicBezTo>
                  <a:cubicBezTo>
                    <a:pt x="2729" y="1365"/>
                    <a:pt x="2700" y="973"/>
                    <a:pt x="2674" y="756"/>
                  </a:cubicBezTo>
                  <a:lnTo>
                    <a:pt x="2674" y="756"/>
                  </a:lnTo>
                  <a:cubicBezTo>
                    <a:pt x="2849" y="1012"/>
                    <a:pt x="3254" y="1514"/>
                    <a:pt x="3931" y="1647"/>
                  </a:cubicBezTo>
                  <a:cubicBezTo>
                    <a:pt x="3931" y="1647"/>
                    <a:pt x="4132" y="1"/>
                    <a:pt x="206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400;p77"/>
            <p:cNvSpPr/>
            <p:nvPr/>
          </p:nvSpPr>
          <p:spPr>
            <a:xfrm>
              <a:off x="3679025" y="3602828"/>
              <a:ext cx="72148" cy="29481"/>
            </a:xfrm>
            <a:custGeom>
              <a:avLst/>
              <a:gdLst/>
              <a:ahLst/>
              <a:cxnLst/>
              <a:rect l="l" t="t" r="r" b="b"/>
              <a:pathLst>
                <a:path w="487" h="199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1"/>
                    <a:pt x="132" y="198"/>
                    <a:pt x="258" y="198"/>
                  </a:cubicBezTo>
                  <a:cubicBezTo>
                    <a:pt x="375" y="198"/>
                    <a:pt x="487" y="175"/>
                    <a:pt x="487" y="122"/>
                  </a:cubicBezTo>
                  <a:cubicBezTo>
                    <a:pt x="474" y="54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401;p77"/>
            <p:cNvSpPr/>
            <p:nvPr/>
          </p:nvSpPr>
          <p:spPr>
            <a:xfrm>
              <a:off x="3677099" y="3598531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3" y="1"/>
                  </a:moveTo>
                  <a:cubicBezTo>
                    <a:pt x="152" y="1"/>
                    <a:pt x="28" y="57"/>
                    <a:pt x="1" y="164"/>
                  </a:cubicBezTo>
                  <a:cubicBezTo>
                    <a:pt x="95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14" y="58"/>
                    <a:pt x="395" y="1"/>
                    <a:pt x="2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402;p77"/>
            <p:cNvSpPr/>
            <p:nvPr/>
          </p:nvSpPr>
          <p:spPr>
            <a:xfrm>
              <a:off x="3773395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81"/>
                    <a:pt x="179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27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403;p77"/>
            <p:cNvSpPr/>
            <p:nvPr/>
          </p:nvSpPr>
          <p:spPr>
            <a:xfrm>
              <a:off x="3783173" y="3450531"/>
              <a:ext cx="180147" cy="88889"/>
            </a:xfrm>
            <a:custGeom>
              <a:avLst/>
              <a:gdLst/>
              <a:ahLst/>
              <a:cxnLst/>
              <a:rect l="l" t="t" r="r" b="b"/>
              <a:pathLst>
                <a:path w="1216" h="600" extrusionOk="0">
                  <a:moveTo>
                    <a:pt x="579" y="0"/>
                  </a:moveTo>
                  <a:cubicBezTo>
                    <a:pt x="449" y="0"/>
                    <a:pt x="322" y="37"/>
                    <a:pt x="218" y="97"/>
                  </a:cubicBezTo>
                  <a:cubicBezTo>
                    <a:pt x="69" y="191"/>
                    <a:pt x="27" y="314"/>
                    <a:pt x="1" y="476"/>
                  </a:cubicBezTo>
                  <a:cubicBezTo>
                    <a:pt x="1" y="482"/>
                    <a:pt x="4" y="486"/>
                    <a:pt x="7" y="486"/>
                  </a:cubicBezTo>
                  <a:cubicBezTo>
                    <a:pt x="11" y="486"/>
                    <a:pt x="14" y="482"/>
                    <a:pt x="14" y="476"/>
                  </a:cubicBezTo>
                  <a:cubicBezTo>
                    <a:pt x="84" y="265"/>
                    <a:pt x="318" y="115"/>
                    <a:pt x="546" y="115"/>
                  </a:cubicBezTo>
                  <a:cubicBezTo>
                    <a:pt x="580" y="115"/>
                    <a:pt x="615" y="119"/>
                    <a:pt x="649" y="126"/>
                  </a:cubicBezTo>
                  <a:cubicBezTo>
                    <a:pt x="756" y="139"/>
                    <a:pt x="866" y="207"/>
                    <a:pt x="931" y="288"/>
                  </a:cubicBezTo>
                  <a:cubicBezTo>
                    <a:pt x="1012" y="382"/>
                    <a:pt x="1028" y="489"/>
                    <a:pt x="1093" y="583"/>
                  </a:cubicBezTo>
                  <a:cubicBezTo>
                    <a:pt x="1102" y="590"/>
                    <a:pt x="1115" y="599"/>
                    <a:pt x="1127" y="599"/>
                  </a:cubicBezTo>
                  <a:cubicBezTo>
                    <a:pt x="1135" y="599"/>
                    <a:pt x="1143" y="595"/>
                    <a:pt x="1148" y="583"/>
                  </a:cubicBezTo>
                  <a:cubicBezTo>
                    <a:pt x="1216" y="463"/>
                    <a:pt x="1109" y="288"/>
                    <a:pt x="1012" y="191"/>
                  </a:cubicBezTo>
                  <a:cubicBezTo>
                    <a:pt x="918" y="97"/>
                    <a:pt x="769" y="29"/>
                    <a:pt x="636" y="3"/>
                  </a:cubicBezTo>
                  <a:cubicBezTo>
                    <a:pt x="617" y="1"/>
                    <a:pt x="598" y="0"/>
                    <a:pt x="5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404;p77"/>
            <p:cNvSpPr/>
            <p:nvPr/>
          </p:nvSpPr>
          <p:spPr>
            <a:xfrm>
              <a:off x="3791321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33" y="811"/>
                    <a:pt x="811" y="636"/>
                    <a:pt x="811" y="406"/>
                  </a:cubicBezTo>
                  <a:cubicBezTo>
                    <a:pt x="811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405;p77"/>
            <p:cNvSpPr/>
            <p:nvPr/>
          </p:nvSpPr>
          <p:spPr>
            <a:xfrm>
              <a:off x="3800951" y="3518976"/>
              <a:ext cx="38518" cy="38074"/>
            </a:xfrm>
            <a:custGeom>
              <a:avLst/>
              <a:gdLst/>
              <a:ahLst/>
              <a:cxnLst/>
              <a:rect l="l" t="t" r="r" b="b"/>
              <a:pathLst>
                <a:path w="260" h="257" extrusionOk="0">
                  <a:moveTo>
                    <a:pt x="137" y="1"/>
                  </a:moveTo>
                  <a:cubicBezTo>
                    <a:pt x="56" y="1"/>
                    <a:pt x="1" y="53"/>
                    <a:pt x="1" y="121"/>
                  </a:cubicBezTo>
                  <a:cubicBezTo>
                    <a:pt x="1" y="202"/>
                    <a:pt x="56" y="257"/>
                    <a:pt x="137" y="257"/>
                  </a:cubicBezTo>
                  <a:cubicBezTo>
                    <a:pt x="205" y="257"/>
                    <a:pt x="260" y="202"/>
                    <a:pt x="260" y="121"/>
                  </a:cubicBezTo>
                  <a:cubicBezTo>
                    <a:pt x="260" y="53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406;p77"/>
            <p:cNvSpPr/>
            <p:nvPr/>
          </p:nvSpPr>
          <p:spPr>
            <a:xfrm>
              <a:off x="3497099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407;p77"/>
            <p:cNvSpPr/>
            <p:nvPr/>
          </p:nvSpPr>
          <p:spPr>
            <a:xfrm>
              <a:off x="3487025" y="3451568"/>
              <a:ext cx="180147" cy="87851"/>
            </a:xfrm>
            <a:custGeom>
              <a:avLst/>
              <a:gdLst/>
              <a:ahLst/>
              <a:cxnLst/>
              <a:rect l="l" t="t" r="r" b="b"/>
              <a:pathLst>
                <a:path w="1216" h="593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73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89" y="583"/>
                    <a:pt x="103" y="592"/>
                    <a:pt x="115" y="592"/>
                  </a:cubicBezTo>
                  <a:cubicBezTo>
                    <a:pt x="123" y="592"/>
                    <a:pt x="132" y="588"/>
                    <a:pt x="137" y="576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3" y="107"/>
                    <a:pt x="698" y="107"/>
                  </a:cubicBezTo>
                  <a:cubicBezTo>
                    <a:pt x="920" y="107"/>
                    <a:pt x="1133" y="247"/>
                    <a:pt x="1203" y="469"/>
                  </a:cubicBezTo>
                  <a:cubicBezTo>
                    <a:pt x="1207" y="473"/>
                    <a:pt x="1210" y="475"/>
                    <a:pt x="1212" y="475"/>
                  </a:cubicBezTo>
                  <a:cubicBezTo>
                    <a:pt x="1216" y="475"/>
                    <a:pt x="1216" y="469"/>
                    <a:pt x="1216" y="469"/>
                  </a:cubicBezTo>
                  <a:cubicBezTo>
                    <a:pt x="1190" y="294"/>
                    <a:pt x="1122" y="171"/>
                    <a:pt x="973" y="77"/>
                  </a:cubicBezTo>
                  <a:cubicBezTo>
                    <a:pt x="877" y="25"/>
                    <a:pt x="770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408;p77"/>
            <p:cNvSpPr/>
            <p:nvPr/>
          </p:nvSpPr>
          <p:spPr>
            <a:xfrm>
              <a:off x="3541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76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409;p77"/>
            <p:cNvSpPr/>
            <p:nvPr/>
          </p:nvSpPr>
          <p:spPr>
            <a:xfrm>
              <a:off x="3551321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410;p77"/>
            <p:cNvSpPr/>
            <p:nvPr/>
          </p:nvSpPr>
          <p:spPr>
            <a:xfrm>
              <a:off x="3865247" y="3386975"/>
              <a:ext cx="100000" cy="52000"/>
            </a:xfrm>
            <a:custGeom>
              <a:avLst/>
              <a:gdLst/>
              <a:ahLst/>
              <a:cxnLst/>
              <a:rect l="l" t="t" r="r" b="b"/>
              <a:pathLst>
                <a:path w="675" h="351" extrusionOk="0">
                  <a:moveTo>
                    <a:pt x="108" y="1"/>
                  </a:moveTo>
                  <a:cubicBezTo>
                    <a:pt x="95" y="1"/>
                    <a:pt x="69" y="14"/>
                    <a:pt x="40" y="14"/>
                  </a:cubicBezTo>
                  <a:cubicBezTo>
                    <a:pt x="27" y="27"/>
                    <a:pt x="1" y="53"/>
                    <a:pt x="1" y="95"/>
                  </a:cubicBezTo>
                  <a:cubicBezTo>
                    <a:pt x="1" y="150"/>
                    <a:pt x="40" y="163"/>
                    <a:pt x="82" y="176"/>
                  </a:cubicBezTo>
                  <a:cubicBezTo>
                    <a:pt x="121" y="176"/>
                    <a:pt x="163" y="189"/>
                    <a:pt x="189" y="189"/>
                  </a:cubicBezTo>
                  <a:cubicBezTo>
                    <a:pt x="215" y="202"/>
                    <a:pt x="244" y="202"/>
                    <a:pt x="270" y="202"/>
                  </a:cubicBezTo>
                  <a:cubicBezTo>
                    <a:pt x="364" y="231"/>
                    <a:pt x="445" y="257"/>
                    <a:pt x="526" y="296"/>
                  </a:cubicBezTo>
                  <a:cubicBezTo>
                    <a:pt x="555" y="325"/>
                    <a:pt x="594" y="338"/>
                    <a:pt x="620" y="351"/>
                  </a:cubicBezTo>
                  <a:cubicBezTo>
                    <a:pt x="636" y="351"/>
                    <a:pt x="662" y="351"/>
                    <a:pt x="662" y="338"/>
                  </a:cubicBezTo>
                  <a:cubicBezTo>
                    <a:pt x="675" y="325"/>
                    <a:pt x="675" y="325"/>
                    <a:pt x="675" y="312"/>
                  </a:cubicBezTo>
                  <a:cubicBezTo>
                    <a:pt x="662" y="270"/>
                    <a:pt x="636" y="231"/>
                    <a:pt x="607" y="202"/>
                  </a:cubicBezTo>
                  <a:cubicBezTo>
                    <a:pt x="568" y="150"/>
                    <a:pt x="513" y="121"/>
                    <a:pt x="458" y="82"/>
                  </a:cubicBezTo>
                  <a:cubicBezTo>
                    <a:pt x="351" y="27"/>
                    <a:pt x="231" y="1"/>
                    <a:pt x="108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411;p77"/>
            <p:cNvSpPr/>
            <p:nvPr/>
          </p:nvSpPr>
          <p:spPr>
            <a:xfrm>
              <a:off x="3500951" y="3387420"/>
              <a:ext cx="102370" cy="45778"/>
            </a:xfrm>
            <a:custGeom>
              <a:avLst/>
              <a:gdLst/>
              <a:ahLst/>
              <a:cxnLst/>
              <a:rect l="l" t="t" r="r" b="b"/>
              <a:pathLst>
                <a:path w="691" h="309" extrusionOk="0">
                  <a:moveTo>
                    <a:pt x="487" y="1"/>
                  </a:moveTo>
                  <a:cubicBezTo>
                    <a:pt x="398" y="1"/>
                    <a:pt x="312" y="25"/>
                    <a:pt x="231" y="66"/>
                  </a:cubicBezTo>
                  <a:cubicBezTo>
                    <a:pt x="179" y="92"/>
                    <a:pt x="124" y="118"/>
                    <a:pt x="69" y="160"/>
                  </a:cubicBezTo>
                  <a:cubicBezTo>
                    <a:pt x="43" y="186"/>
                    <a:pt x="17" y="228"/>
                    <a:pt x="1" y="267"/>
                  </a:cubicBezTo>
                  <a:lnTo>
                    <a:pt x="1" y="293"/>
                  </a:lnTo>
                  <a:cubicBezTo>
                    <a:pt x="1" y="309"/>
                    <a:pt x="30" y="309"/>
                    <a:pt x="43" y="309"/>
                  </a:cubicBezTo>
                  <a:cubicBezTo>
                    <a:pt x="82" y="309"/>
                    <a:pt x="111" y="280"/>
                    <a:pt x="150" y="267"/>
                  </a:cubicBezTo>
                  <a:cubicBezTo>
                    <a:pt x="231" y="228"/>
                    <a:pt x="312" y="199"/>
                    <a:pt x="406" y="199"/>
                  </a:cubicBezTo>
                  <a:cubicBezTo>
                    <a:pt x="435" y="186"/>
                    <a:pt x="461" y="186"/>
                    <a:pt x="487" y="186"/>
                  </a:cubicBezTo>
                  <a:cubicBezTo>
                    <a:pt x="516" y="186"/>
                    <a:pt x="555" y="186"/>
                    <a:pt x="597" y="173"/>
                  </a:cubicBezTo>
                  <a:cubicBezTo>
                    <a:pt x="636" y="173"/>
                    <a:pt x="691" y="160"/>
                    <a:pt x="691" y="105"/>
                  </a:cubicBezTo>
                  <a:cubicBezTo>
                    <a:pt x="691" y="66"/>
                    <a:pt x="678" y="37"/>
                    <a:pt x="649" y="24"/>
                  </a:cubicBezTo>
                  <a:cubicBezTo>
                    <a:pt x="623" y="11"/>
                    <a:pt x="610" y="11"/>
                    <a:pt x="584" y="11"/>
                  </a:cubicBezTo>
                  <a:cubicBezTo>
                    <a:pt x="551" y="4"/>
                    <a:pt x="519" y="1"/>
                    <a:pt x="487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412;p77"/>
            <p:cNvSpPr/>
            <p:nvPr/>
          </p:nvSpPr>
          <p:spPr>
            <a:xfrm>
              <a:off x="3995321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9" y="1280"/>
                  </a:cubicBezTo>
                  <a:cubicBezTo>
                    <a:pt x="495" y="1280"/>
                    <a:pt x="725" y="1152"/>
                    <a:pt x="837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413;p77"/>
            <p:cNvSpPr/>
            <p:nvPr/>
          </p:nvSpPr>
          <p:spPr>
            <a:xfrm>
              <a:off x="3991025" y="3488753"/>
              <a:ext cx="122370" cy="74814"/>
            </a:xfrm>
            <a:custGeom>
              <a:avLst/>
              <a:gdLst/>
              <a:ahLst/>
              <a:cxnLst/>
              <a:rect l="l" t="t" r="r" b="b"/>
              <a:pathLst>
                <a:path w="826" h="505" extrusionOk="0">
                  <a:moveTo>
                    <a:pt x="375" y="1"/>
                  </a:moveTo>
                  <a:cubicBezTo>
                    <a:pt x="220" y="1"/>
                    <a:pt x="64" y="71"/>
                    <a:pt x="14" y="231"/>
                  </a:cubicBezTo>
                  <a:cubicBezTo>
                    <a:pt x="1" y="231"/>
                    <a:pt x="30" y="257"/>
                    <a:pt x="43" y="257"/>
                  </a:cubicBezTo>
                  <a:cubicBezTo>
                    <a:pt x="95" y="218"/>
                    <a:pt x="137" y="163"/>
                    <a:pt x="192" y="124"/>
                  </a:cubicBezTo>
                  <a:cubicBezTo>
                    <a:pt x="257" y="95"/>
                    <a:pt x="325" y="82"/>
                    <a:pt x="406" y="82"/>
                  </a:cubicBezTo>
                  <a:cubicBezTo>
                    <a:pt x="435" y="137"/>
                    <a:pt x="461" y="163"/>
                    <a:pt x="461" y="244"/>
                  </a:cubicBezTo>
                  <a:cubicBezTo>
                    <a:pt x="448" y="299"/>
                    <a:pt x="419" y="367"/>
                    <a:pt x="380" y="419"/>
                  </a:cubicBezTo>
                  <a:cubicBezTo>
                    <a:pt x="354" y="448"/>
                    <a:pt x="299" y="461"/>
                    <a:pt x="257" y="487"/>
                  </a:cubicBezTo>
                  <a:lnTo>
                    <a:pt x="257" y="500"/>
                  </a:lnTo>
                  <a:cubicBezTo>
                    <a:pt x="270" y="503"/>
                    <a:pt x="284" y="504"/>
                    <a:pt x="297" y="504"/>
                  </a:cubicBezTo>
                  <a:cubicBezTo>
                    <a:pt x="466" y="504"/>
                    <a:pt x="577" y="262"/>
                    <a:pt x="529" y="124"/>
                  </a:cubicBezTo>
                  <a:lnTo>
                    <a:pt x="529" y="124"/>
                  </a:lnTo>
                  <a:cubicBezTo>
                    <a:pt x="636" y="163"/>
                    <a:pt x="730" y="257"/>
                    <a:pt x="717" y="380"/>
                  </a:cubicBezTo>
                  <a:cubicBezTo>
                    <a:pt x="717" y="386"/>
                    <a:pt x="720" y="390"/>
                    <a:pt x="723" y="390"/>
                  </a:cubicBezTo>
                  <a:cubicBezTo>
                    <a:pt x="727" y="390"/>
                    <a:pt x="730" y="386"/>
                    <a:pt x="730" y="380"/>
                  </a:cubicBezTo>
                  <a:cubicBezTo>
                    <a:pt x="826" y="148"/>
                    <a:pt x="600" y="1"/>
                    <a:pt x="37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414;p77"/>
            <p:cNvSpPr/>
            <p:nvPr/>
          </p:nvSpPr>
          <p:spPr>
            <a:xfrm>
              <a:off x="3977099" y="3433049"/>
              <a:ext cx="76000" cy="104592"/>
            </a:xfrm>
            <a:custGeom>
              <a:avLst/>
              <a:gdLst/>
              <a:ahLst/>
              <a:cxnLst/>
              <a:rect l="l" t="t" r="r" b="b"/>
              <a:pathLst>
                <a:path w="513" h="706" extrusionOk="0">
                  <a:moveTo>
                    <a:pt x="513" y="1"/>
                  </a:moveTo>
                  <a:lnTo>
                    <a:pt x="69" y="27"/>
                  </a:lnTo>
                  <a:cubicBezTo>
                    <a:pt x="95" y="147"/>
                    <a:pt x="1" y="594"/>
                    <a:pt x="69" y="688"/>
                  </a:cubicBezTo>
                  <a:cubicBezTo>
                    <a:pt x="76" y="700"/>
                    <a:pt x="88" y="706"/>
                    <a:pt x="102" y="706"/>
                  </a:cubicBezTo>
                  <a:cubicBezTo>
                    <a:pt x="203" y="706"/>
                    <a:pt x="456" y="436"/>
                    <a:pt x="513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415;p77"/>
            <p:cNvSpPr/>
            <p:nvPr/>
          </p:nvSpPr>
          <p:spPr>
            <a:xfrm>
              <a:off x="3565247" y="3853050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202"/>
                    <a:pt x="500" y="406"/>
                    <a:pt x="325" y="1012"/>
                  </a:cubicBezTo>
                  <a:cubicBezTo>
                    <a:pt x="69" y="1822"/>
                    <a:pt x="1" y="2269"/>
                    <a:pt x="1" y="2713"/>
                  </a:cubicBezTo>
                  <a:cubicBezTo>
                    <a:pt x="1" y="2713"/>
                    <a:pt x="513" y="2875"/>
                    <a:pt x="1323" y="2875"/>
                  </a:cubicBezTo>
                  <a:cubicBezTo>
                    <a:pt x="2146" y="2875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59" y="406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" name="Google Shape;3416;p77"/>
          <p:cNvGrpSpPr/>
          <p:nvPr/>
        </p:nvGrpSpPr>
        <p:grpSpPr>
          <a:xfrm>
            <a:off x="5313276" y="3688539"/>
            <a:ext cx="714689" cy="1298815"/>
            <a:chOff x="4613100" y="1458082"/>
            <a:chExt cx="771999" cy="1402966"/>
          </a:xfrm>
        </p:grpSpPr>
        <p:sp>
          <p:nvSpPr>
            <p:cNvPr id="153" name="Google Shape;3417;p77"/>
            <p:cNvSpPr/>
            <p:nvPr/>
          </p:nvSpPr>
          <p:spPr>
            <a:xfrm>
              <a:off x="4803174" y="2080898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61"/>
                  </a:cubicBezTo>
                  <a:cubicBezTo>
                    <a:pt x="798" y="704"/>
                    <a:pt x="526" y="866"/>
                    <a:pt x="312" y="1566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33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66"/>
                  </a:cubicBezTo>
                  <a:cubicBezTo>
                    <a:pt x="2120" y="866"/>
                    <a:pt x="1864" y="704"/>
                    <a:pt x="1838" y="461"/>
                  </a:cubicBezTo>
                  <a:cubicBezTo>
                    <a:pt x="1822" y="244"/>
                    <a:pt x="1809" y="1"/>
                    <a:pt x="180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418;p77"/>
            <p:cNvSpPr/>
            <p:nvPr/>
          </p:nvSpPr>
          <p:spPr>
            <a:xfrm>
              <a:off x="4635766" y="1465045"/>
              <a:ext cx="696590" cy="652442"/>
            </a:xfrm>
            <a:custGeom>
              <a:avLst/>
              <a:gdLst/>
              <a:ahLst/>
              <a:cxnLst/>
              <a:rect l="l" t="t" r="r" b="b"/>
              <a:pathLst>
                <a:path w="4702" h="4404" extrusionOk="0">
                  <a:moveTo>
                    <a:pt x="1789" y="1"/>
                  </a:moveTo>
                  <a:cubicBezTo>
                    <a:pt x="751" y="1"/>
                    <a:pt x="1" y="797"/>
                    <a:pt x="10" y="1566"/>
                  </a:cubicBezTo>
                  <a:cubicBezTo>
                    <a:pt x="10" y="2402"/>
                    <a:pt x="441" y="2457"/>
                    <a:pt x="441" y="2457"/>
                  </a:cubicBezTo>
                  <a:lnTo>
                    <a:pt x="2372" y="4359"/>
                  </a:lnTo>
                  <a:cubicBezTo>
                    <a:pt x="2372" y="4359"/>
                    <a:pt x="2553" y="4404"/>
                    <a:pt x="2853" y="4404"/>
                  </a:cubicBezTo>
                  <a:cubicBezTo>
                    <a:pt x="3097" y="4404"/>
                    <a:pt x="3421" y="4374"/>
                    <a:pt x="3791" y="4265"/>
                  </a:cubicBezTo>
                  <a:cubicBezTo>
                    <a:pt x="4614" y="4009"/>
                    <a:pt x="4601" y="3011"/>
                    <a:pt x="4653" y="1903"/>
                  </a:cubicBezTo>
                  <a:cubicBezTo>
                    <a:pt x="4701" y="1055"/>
                    <a:pt x="4211" y="410"/>
                    <a:pt x="3464" y="410"/>
                  </a:cubicBezTo>
                  <a:cubicBezTo>
                    <a:pt x="3365" y="410"/>
                    <a:pt x="3263" y="421"/>
                    <a:pt x="3156" y="445"/>
                  </a:cubicBezTo>
                  <a:cubicBezTo>
                    <a:pt x="2674" y="131"/>
                    <a:pt x="2208" y="1"/>
                    <a:pt x="178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419;p77"/>
            <p:cNvSpPr/>
            <p:nvPr/>
          </p:nvSpPr>
          <p:spPr>
            <a:xfrm>
              <a:off x="5055174" y="1458082"/>
              <a:ext cx="64000" cy="86370"/>
            </a:xfrm>
            <a:custGeom>
              <a:avLst/>
              <a:gdLst/>
              <a:ahLst/>
              <a:cxnLst/>
              <a:rect l="l" t="t" r="r" b="b"/>
              <a:pathLst>
                <a:path w="432" h="583" extrusionOk="0">
                  <a:moveTo>
                    <a:pt x="34" y="1"/>
                  </a:moveTo>
                  <a:cubicBezTo>
                    <a:pt x="23" y="1"/>
                    <a:pt x="12" y="2"/>
                    <a:pt x="1" y="6"/>
                  </a:cubicBezTo>
                  <a:cubicBezTo>
                    <a:pt x="1" y="6"/>
                    <a:pt x="1" y="19"/>
                    <a:pt x="14" y="19"/>
                  </a:cubicBezTo>
                  <a:cubicBezTo>
                    <a:pt x="108" y="32"/>
                    <a:pt x="218" y="168"/>
                    <a:pt x="257" y="249"/>
                  </a:cubicBezTo>
                  <a:cubicBezTo>
                    <a:pt x="299" y="330"/>
                    <a:pt x="283" y="398"/>
                    <a:pt x="270" y="492"/>
                  </a:cubicBezTo>
                  <a:lnTo>
                    <a:pt x="270" y="573"/>
                  </a:lnTo>
                  <a:cubicBezTo>
                    <a:pt x="276" y="579"/>
                    <a:pt x="287" y="583"/>
                    <a:pt x="297" y="583"/>
                  </a:cubicBezTo>
                  <a:cubicBezTo>
                    <a:pt x="308" y="583"/>
                    <a:pt x="318" y="579"/>
                    <a:pt x="325" y="573"/>
                  </a:cubicBezTo>
                  <a:cubicBezTo>
                    <a:pt x="432" y="437"/>
                    <a:pt x="351" y="223"/>
                    <a:pt x="244" y="113"/>
                  </a:cubicBezTo>
                  <a:cubicBezTo>
                    <a:pt x="196" y="68"/>
                    <a:pt x="109" y="1"/>
                    <a:pt x="34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420;p77"/>
            <p:cNvSpPr/>
            <p:nvPr/>
          </p:nvSpPr>
          <p:spPr>
            <a:xfrm>
              <a:off x="5096952" y="1491711"/>
              <a:ext cx="56296" cy="50370"/>
            </a:xfrm>
            <a:custGeom>
              <a:avLst/>
              <a:gdLst/>
              <a:ahLst/>
              <a:cxnLst/>
              <a:rect l="l" t="t" r="r" b="b"/>
              <a:pathLst>
                <a:path w="380" h="340" extrusionOk="0">
                  <a:moveTo>
                    <a:pt x="303" y="1"/>
                  </a:moveTo>
                  <a:cubicBezTo>
                    <a:pt x="178" y="1"/>
                    <a:pt x="14" y="188"/>
                    <a:pt x="1" y="278"/>
                  </a:cubicBezTo>
                  <a:cubicBezTo>
                    <a:pt x="1" y="291"/>
                    <a:pt x="1" y="320"/>
                    <a:pt x="17" y="333"/>
                  </a:cubicBezTo>
                  <a:cubicBezTo>
                    <a:pt x="24" y="338"/>
                    <a:pt x="30" y="340"/>
                    <a:pt x="37" y="340"/>
                  </a:cubicBezTo>
                  <a:cubicBezTo>
                    <a:pt x="82" y="340"/>
                    <a:pt x="126" y="237"/>
                    <a:pt x="137" y="226"/>
                  </a:cubicBezTo>
                  <a:cubicBezTo>
                    <a:pt x="179" y="158"/>
                    <a:pt x="286" y="48"/>
                    <a:pt x="367" y="35"/>
                  </a:cubicBezTo>
                  <a:cubicBezTo>
                    <a:pt x="380" y="35"/>
                    <a:pt x="367" y="22"/>
                    <a:pt x="367" y="22"/>
                  </a:cubicBezTo>
                  <a:cubicBezTo>
                    <a:pt x="348" y="7"/>
                    <a:pt x="326" y="1"/>
                    <a:pt x="303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421;p77"/>
            <p:cNvSpPr/>
            <p:nvPr/>
          </p:nvSpPr>
          <p:spPr>
            <a:xfrm>
              <a:off x="4613100" y="2149935"/>
              <a:ext cx="308295" cy="353776"/>
            </a:xfrm>
            <a:custGeom>
              <a:avLst/>
              <a:gdLst/>
              <a:ahLst/>
              <a:cxnLst/>
              <a:rect l="l" t="t" r="r" b="b"/>
              <a:pathLst>
                <a:path w="2081" h="2388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5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8" y="1437"/>
                  </a:cubicBezTo>
                  <a:cubicBezTo>
                    <a:pt x="406" y="1492"/>
                    <a:pt x="380" y="1534"/>
                    <a:pt x="338" y="1573"/>
                  </a:cubicBezTo>
                  <a:cubicBezTo>
                    <a:pt x="286" y="1615"/>
                    <a:pt x="218" y="1641"/>
                    <a:pt x="150" y="1654"/>
                  </a:cubicBezTo>
                  <a:cubicBezTo>
                    <a:pt x="108" y="1667"/>
                    <a:pt x="69" y="1667"/>
                    <a:pt x="43" y="1696"/>
                  </a:cubicBezTo>
                  <a:cubicBezTo>
                    <a:pt x="1" y="1735"/>
                    <a:pt x="14" y="1777"/>
                    <a:pt x="56" y="1790"/>
                  </a:cubicBezTo>
                  <a:cubicBezTo>
                    <a:pt x="82" y="1803"/>
                    <a:pt x="105" y="1806"/>
                    <a:pt x="129" y="1806"/>
                  </a:cubicBezTo>
                  <a:cubicBezTo>
                    <a:pt x="153" y="1806"/>
                    <a:pt x="177" y="1803"/>
                    <a:pt x="205" y="1803"/>
                  </a:cubicBezTo>
                  <a:cubicBezTo>
                    <a:pt x="205" y="1803"/>
                    <a:pt x="218" y="1803"/>
                    <a:pt x="218" y="1816"/>
                  </a:cubicBezTo>
                  <a:cubicBezTo>
                    <a:pt x="231" y="1816"/>
                    <a:pt x="218" y="1829"/>
                    <a:pt x="218" y="1842"/>
                  </a:cubicBezTo>
                  <a:cubicBezTo>
                    <a:pt x="189" y="1884"/>
                    <a:pt x="163" y="1910"/>
                    <a:pt x="150" y="1939"/>
                  </a:cubicBezTo>
                  <a:cubicBezTo>
                    <a:pt x="124" y="1978"/>
                    <a:pt x="43" y="2059"/>
                    <a:pt x="69" y="2114"/>
                  </a:cubicBezTo>
                  <a:cubicBezTo>
                    <a:pt x="78" y="2133"/>
                    <a:pt x="104" y="2145"/>
                    <a:pt x="126" y="2145"/>
                  </a:cubicBezTo>
                  <a:cubicBezTo>
                    <a:pt x="135" y="2145"/>
                    <a:pt x="143" y="2143"/>
                    <a:pt x="150" y="2140"/>
                  </a:cubicBezTo>
                  <a:cubicBezTo>
                    <a:pt x="176" y="2127"/>
                    <a:pt x="205" y="2101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6" y="2020"/>
                    <a:pt x="312" y="2020"/>
                  </a:cubicBezTo>
                  <a:cubicBezTo>
                    <a:pt x="325" y="2020"/>
                    <a:pt x="325" y="2033"/>
                    <a:pt x="312" y="2046"/>
                  </a:cubicBezTo>
                  <a:cubicBezTo>
                    <a:pt x="312" y="2059"/>
                    <a:pt x="312" y="2072"/>
                    <a:pt x="299" y="2072"/>
                  </a:cubicBezTo>
                  <a:cubicBezTo>
                    <a:pt x="286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3"/>
                  </a:cubicBezTo>
                  <a:cubicBezTo>
                    <a:pt x="218" y="2276"/>
                    <a:pt x="231" y="2289"/>
                    <a:pt x="231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02"/>
                    <a:pt x="338" y="2289"/>
                  </a:cubicBezTo>
                  <a:cubicBezTo>
                    <a:pt x="367" y="2263"/>
                    <a:pt x="393" y="2247"/>
                    <a:pt x="406" y="2221"/>
                  </a:cubicBezTo>
                  <a:cubicBezTo>
                    <a:pt x="432" y="2195"/>
                    <a:pt x="461" y="2153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53"/>
                  </a:lnTo>
                  <a:cubicBezTo>
                    <a:pt x="500" y="2182"/>
                    <a:pt x="500" y="2195"/>
                    <a:pt x="487" y="2221"/>
                  </a:cubicBezTo>
                  <a:cubicBezTo>
                    <a:pt x="487" y="2234"/>
                    <a:pt x="474" y="2263"/>
                    <a:pt x="474" y="2276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5" y="2378"/>
                    <a:pt x="494" y="2388"/>
                    <a:pt x="515" y="2388"/>
                  </a:cubicBezTo>
                  <a:cubicBezTo>
                    <a:pt x="532" y="2388"/>
                    <a:pt x="550" y="2382"/>
                    <a:pt x="568" y="2370"/>
                  </a:cubicBezTo>
                  <a:cubicBezTo>
                    <a:pt x="594" y="2344"/>
                    <a:pt x="675" y="2195"/>
                    <a:pt x="691" y="2182"/>
                  </a:cubicBezTo>
                  <a:cubicBezTo>
                    <a:pt x="772" y="2033"/>
                    <a:pt x="866" y="1897"/>
                    <a:pt x="960" y="1777"/>
                  </a:cubicBezTo>
                  <a:cubicBezTo>
                    <a:pt x="1109" y="1560"/>
                    <a:pt x="1459" y="1142"/>
                    <a:pt x="1595" y="1019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422;p77"/>
            <p:cNvSpPr/>
            <p:nvPr/>
          </p:nvSpPr>
          <p:spPr>
            <a:xfrm>
              <a:off x="5079174" y="2149935"/>
              <a:ext cx="305925" cy="353776"/>
            </a:xfrm>
            <a:custGeom>
              <a:avLst/>
              <a:gdLst/>
              <a:ahLst/>
              <a:cxnLst/>
              <a:rect l="l" t="t" r="r" b="b"/>
              <a:pathLst>
                <a:path w="2065" h="2388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19"/>
                  </a:lnTo>
                  <a:cubicBezTo>
                    <a:pt x="607" y="1142"/>
                    <a:pt x="879" y="1398"/>
                    <a:pt x="1135" y="1761"/>
                  </a:cubicBezTo>
                  <a:cubicBezTo>
                    <a:pt x="1229" y="1884"/>
                    <a:pt x="1310" y="2033"/>
                    <a:pt x="1378" y="2182"/>
                  </a:cubicBezTo>
                  <a:cubicBezTo>
                    <a:pt x="1391" y="2195"/>
                    <a:pt x="1472" y="2344"/>
                    <a:pt x="1514" y="2370"/>
                  </a:cubicBezTo>
                  <a:cubicBezTo>
                    <a:pt x="1531" y="2382"/>
                    <a:pt x="1550" y="2388"/>
                    <a:pt x="1565" y="2388"/>
                  </a:cubicBezTo>
                  <a:cubicBezTo>
                    <a:pt x="1585" y="2388"/>
                    <a:pt x="1601" y="2378"/>
                    <a:pt x="1608" y="2357"/>
                  </a:cubicBezTo>
                  <a:cubicBezTo>
                    <a:pt x="1621" y="2328"/>
                    <a:pt x="1621" y="2302"/>
                    <a:pt x="1608" y="2276"/>
                  </a:cubicBezTo>
                  <a:cubicBezTo>
                    <a:pt x="1608" y="2263"/>
                    <a:pt x="1595" y="2234"/>
                    <a:pt x="1579" y="2221"/>
                  </a:cubicBezTo>
                  <a:cubicBezTo>
                    <a:pt x="1579" y="2195"/>
                    <a:pt x="1566" y="2182"/>
                    <a:pt x="1566" y="2153"/>
                  </a:cubicBezTo>
                  <a:lnTo>
                    <a:pt x="1566" y="2140"/>
                  </a:lnTo>
                  <a:cubicBezTo>
                    <a:pt x="1566" y="2127"/>
                    <a:pt x="1566" y="2127"/>
                    <a:pt x="1579" y="2127"/>
                  </a:cubicBezTo>
                  <a:cubicBezTo>
                    <a:pt x="1595" y="2127"/>
                    <a:pt x="1595" y="2127"/>
                    <a:pt x="1595" y="2140"/>
                  </a:cubicBezTo>
                  <a:cubicBezTo>
                    <a:pt x="1621" y="2153"/>
                    <a:pt x="1647" y="2195"/>
                    <a:pt x="1660" y="2221"/>
                  </a:cubicBezTo>
                  <a:cubicBezTo>
                    <a:pt x="1689" y="2247"/>
                    <a:pt x="1702" y="2263"/>
                    <a:pt x="1728" y="2289"/>
                  </a:cubicBezTo>
                  <a:cubicBezTo>
                    <a:pt x="1757" y="2302"/>
                    <a:pt x="1783" y="2315"/>
                    <a:pt x="1809" y="2315"/>
                  </a:cubicBezTo>
                  <a:cubicBezTo>
                    <a:pt x="1822" y="2315"/>
                    <a:pt x="1838" y="2315"/>
                    <a:pt x="1838" y="2302"/>
                  </a:cubicBezTo>
                  <a:cubicBezTo>
                    <a:pt x="1851" y="2289"/>
                    <a:pt x="1851" y="2276"/>
                    <a:pt x="1851" y="2263"/>
                  </a:cubicBezTo>
                  <a:cubicBezTo>
                    <a:pt x="1851" y="2234"/>
                    <a:pt x="1838" y="2221"/>
                    <a:pt x="1838" y="2195"/>
                  </a:cubicBezTo>
                  <a:cubicBezTo>
                    <a:pt x="1822" y="2153"/>
                    <a:pt x="1796" y="2114"/>
                    <a:pt x="1770" y="2072"/>
                  </a:cubicBezTo>
                  <a:cubicBezTo>
                    <a:pt x="1770" y="2072"/>
                    <a:pt x="1757" y="2059"/>
                    <a:pt x="1757" y="2046"/>
                  </a:cubicBezTo>
                  <a:cubicBezTo>
                    <a:pt x="1757" y="2033"/>
                    <a:pt x="1757" y="2020"/>
                    <a:pt x="1770" y="2020"/>
                  </a:cubicBezTo>
                  <a:cubicBezTo>
                    <a:pt x="1783" y="2020"/>
                    <a:pt x="1796" y="2033"/>
                    <a:pt x="1809" y="2046"/>
                  </a:cubicBezTo>
                  <a:cubicBezTo>
                    <a:pt x="1822" y="2059"/>
                    <a:pt x="1838" y="2072"/>
                    <a:pt x="1851" y="2085"/>
                  </a:cubicBezTo>
                  <a:cubicBezTo>
                    <a:pt x="1877" y="2101"/>
                    <a:pt x="1903" y="2127"/>
                    <a:pt x="1932" y="2140"/>
                  </a:cubicBezTo>
                  <a:cubicBezTo>
                    <a:pt x="1935" y="2143"/>
                    <a:pt x="1941" y="2145"/>
                    <a:pt x="1947" y="2145"/>
                  </a:cubicBezTo>
                  <a:cubicBezTo>
                    <a:pt x="1964" y="2145"/>
                    <a:pt x="1988" y="2133"/>
                    <a:pt x="2000" y="2114"/>
                  </a:cubicBezTo>
                  <a:cubicBezTo>
                    <a:pt x="2039" y="2059"/>
                    <a:pt x="1958" y="1978"/>
                    <a:pt x="1932" y="1939"/>
                  </a:cubicBezTo>
                  <a:cubicBezTo>
                    <a:pt x="1903" y="1910"/>
                    <a:pt x="1890" y="1884"/>
                    <a:pt x="1864" y="1842"/>
                  </a:cubicBezTo>
                  <a:cubicBezTo>
                    <a:pt x="1864" y="1829"/>
                    <a:pt x="1851" y="1816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898" y="1803"/>
                    <a:pt x="1921" y="1806"/>
                    <a:pt x="1945" y="1806"/>
                  </a:cubicBezTo>
                  <a:cubicBezTo>
                    <a:pt x="1968" y="1806"/>
                    <a:pt x="1992" y="1803"/>
                    <a:pt x="2013" y="1790"/>
                  </a:cubicBezTo>
                  <a:cubicBezTo>
                    <a:pt x="2052" y="1777"/>
                    <a:pt x="2065" y="1735"/>
                    <a:pt x="2039" y="1696"/>
                  </a:cubicBezTo>
                  <a:cubicBezTo>
                    <a:pt x="2013" y="1667"/>
                    <a:pt x="1958" y="1667"/>
                    <a:pt x="1919" y="1654"/>
                  </a:cubicBezTo>
                  <a:cubicBezTo>
                    <a:pt x="1864" y="1641"/>
                    <a:pt x="1796" y="1615"/>
                    <a:pt x="1741" y="1573"/>
                  </a:cubicBezTo>
                  <a:cubicBezTo>
                    <a:pt x="1702" y="1534"/>
                    <a:pt x="1660" y="1492"/>
                    <a:pt x="1634" y="1437"/>
                  </a:cubicBezTo>
                  <a:cubicBezTo>
                    <a:pt x="1527" y="1317"/>
                    <a:pt x="1433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2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423;p77"/>
            <p:cNvSpPr/>
            <p:nvPr/>
          </p:nvSpPr>
          <p:spPr>
            <a:xfrm>
              <a:off x="5145100" y="2050676"/>
              <a:ext cx="131851" cy="144148"/>
            </a:xfrm>
            <a:custGeom>
              <a:avLst/>
              <a:gdLst/>
              <a:ahLst/>
              <a:cxnLst/>
              <a:rect l="l" t="t" r="r" b="b"/>
              <a:pathLst>
                <a:path w="890" h="973" extrusionOk="0">
                  <a:moveTo>
                    <a:pt x="511" y="0"/>
                  </a:moveTo>
                  <a:cubicBezTo>
                    <a:pt x="508" y="0"/>
                    <a:pt x="505" y="0"/>
                    <a:pt x="502" y="1"/>
                  </a:cubicBezTo>
                  <a:cubicBezTo>
                    <a:pt x="405" y="1"/>
                    <a:pt x="217" y="98"/>
                    <a:pt x="136" y="286"/>
                  </a:cubicBezTo>
                  <a:cubicBezTo>
                    <a:pt x="1" y="580"/>
                    <a:pt x="322" y="973"/>
                    <a:pt x="494" y="973"/>
                  </a:cubicBezTo>
                  <a:cubicBezTo>
                    <a:pt x="511" y="973"/>
                    <a:pt x="527" y="968"/>
                    <a:pt x="541" y="960"/>
                  </a:cubicBezTo>
                  <a:cubicBezTo>
                    <a:pt x="703" y="866"/>
                    <a:pt x="797" y="610"/>
                    <a:pt x="839" y="435"/>
                  </a:cubicBezTo>
                  <a:cubicBezTo>
                    <a:pt x="889" y="199"/>
                    <a:pt x="613" y="0"/>
                    <a:pt x="511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424;p77"/>
            <p:cNvSpPr/>
            <p:nvPr/>
          </p:nvSpPr>
          <p:spPr>
            <a:xfrm>
              <a:off x="5149396" y="2149046"/>
              <a:ext cx="129925" cy="146073"/>
            </a:xfrm>
            <a:custGeom>
              <a:avLst/>
              <a:gdLst/>
              <a:ahLst/>
              <a:cxnLst/>
              <a:rect l="l" t="t" r="r" b="b"/>
              <a:pathLst>
                <a:path w="877" h="986" extrusionOk="0">
                  <a:moveTo>
                    <a:pt x="497" y="0"/>
                  </a:moveTo>
                  <a:cubicBezTo>
                    <a:pt x="493" y="0"/>
                    <a:pt x="489" y="0"/>
                    <a:pt x="486" y="1"/>
                  </a:cubicBezTo>
                  <a:cubicBezTo>
                    <a:pt x="392" y="14"/>
                    <a:pt x="214" y="108"/>
                    <a:pt x="133" y="296"/>
                  </a:cubicBezTo>
                  <a:cubicBezTo>
                    <a:pt x="0" y="590"/>
                    <a:pt x="309" y="986"/>
                    <a:pt x="488" y="986"/>
                  </a:cubicBezTo>
                  <a:cubicBezTo>
                    <a:pt x="506" y="986"/>
                    <a:pt x="523" y="982"/>
                    <a:pt x="538" y="973"/>
                  </a:cubicBezTo>
                  <a:cubicBezTo>
                    <a:pt x="687" y="876"/>
                    <a:pt x="781" y="620"/>
                    <a:pt x="823" y="445"/>
                  </a:cubicBezTo>
                  <a:cubicBezTo>
                    <a:pt x="876" y="210"/>
                    <a:pt x="600" y="0"/>
                    <a:pt x="497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425;p77"/>
            <p:cNvSpPr/>
            <p:nvPr/>
          </p:nvSpPr>
          <p:spPr>
            <a:xfrm>
              <a:off x="4925100" y="2080898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406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cubicBezTo>
                    <a:pt x="986" y="56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426;p77"/>
            <p:cNvSpPr/>
            <p:nvPr/>
          </p:nvSpPr>
          <p:spPr>
            <a:xfrm>
              <a:off x="4745100" y="2564751"/>
              <a:ext cx="246369" cy="296295"/>
            </a:xfrm>
            <a:custGeom>
              <a:avLst/>
              <a:gdLst/>
              <a:ahLst/>
              <a:cxnLst/>
              <a:rect l="l" t="t" r="r" b="b"/>
              <a:pathLst>
                <a:path w="1663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38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427;p77"/>
            <p:cNvSpPr/>
            <p:nvPr/>
          </p:nvSpPr>
          <p:spPr>
            <a:xfrm>
              <a:off x="5007174" y="2564751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41" y="2000"/>
                  </a:lnTo>
                  <a:cubicBezTo>
                    <a:pt x="1634" y="2000"/>
                    <a:pt x="1676" y="1906"/>
                    <a:pt x="1540" y="1838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428;p77"/>
            <p:cNvSpPr/>
            <p:nvPr/>
          </p:nvSpPr>
          <p:spPr>
            <a:xfrm>
              <a:off x="4805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50"/>
                    <a:pt x="1177" y="866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429;p77"/>
            <p:cNvSpPr/>
            <p:nvPr/>
          </p:nvSpPr>
          <p:spPr>
            <a:xfrm>
              <a:off x="5009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82" y="866"/>
                  </a:lnTo>
                  <a:cubicBezTo>
                    <a:pt x="594" y="850"/>
                    <a:pt x="960" y="798"/>
                    <a:pt x="1203" y="730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430;p77"/>
            <p:cNvSpPr/>
            <p:nvPr/>
          </p:nvSpPr>
          <p:spPr>
            <a:xfrm>
              <a:off x="4741248" y="2164898"/>
              <a:ext cx="518072" cy="528146"/>
            </a:xfrm>
            <a:custGeom>
              <a:avLst/>
              <a:gdLst/>
              <a:ahLst/>
              <a:cxnLst/>
              <a:rect l="l" t="t" r="r" b="b"/>
              <a:pathLst>
                <a:path w="3497" h="3565" extrusionOk="0">
                  <a:moveTo>
                    <a:pt x="1216" y="1"/>
                  </a:moveTo>
                  <a:cubicBezTo>
                    <a:pt x="1216" y="1"/>
                    <a:pt x="202" y="1498"/>
                    <a:pt x="1" y="3199"/>
                  </a:cubicBezTo>
                  <a:cubicBezTo>
                    <a:pt x="1" y="3199"/>
                    <a:pt x="257" y="3565"/>
                    <a:pt x="1741" y="3565"/>
                  </a:cubicBezTo>
                  <a:cubicBezTo>
                    <a:pt x="3228" y="3565"/>
                    <a:pt x="3497" y="3199"/>
                    <a:pt x="3497" y="3199"/>
                  </a:cubicBezTo>
                  <a:cubicBezTo>
                    <a:pt x="3280" y="1498"/>
                    <a:pt x="2282" y="1"/>
                    <a:pt x="2282" y="1"/>
                  </a:cubicBezTo>
                  <a:lnTo>
                    <a:pt x="1741" y="218"/>
                  </a:lnTo>
                  <a:lnTo>
                    <a:pt x="121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431;p77"/>
            <p:cNvSpPr/>
            <p:nvPr/>
          </p:nvSpPr>
          <p:spPr>
            <a:xfrm>
              <a:off x="5031174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79" y="325"/>
                  </a:lnTo>
                  <a:cubicBezTo>
                    <a:pt x="1472" y="325"/>
                    <a:pt x="1514" y="231"/>
                    <a:pt x="1378" y="163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432;p77"/>
            <p:cNvSpPr/>
            <p:nvPr/>
          </p:nvSpPr>
          <p:spPr>
            <a:xfrm>
              <a:off x="4745100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433;p77"/>
            <p:cNvSpPr/>
            <p:nvPr/>
          </p:nvSpPr>
          <p:spPr>
            <a:xfrm>
              <a:off x="4685100" y="1562971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80"/>
                  </a:cubicBezTo>
                  <a:cubicBezTo>
                    <a:pt x="1" y="1958"/>
                    <a:pt x="43" y="2849"/>
                    <a:pt x="419" y="3199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99"/>
                  </a:cubicBezTo>
                  <a:cubicBezTo>
                    <a:pt x="3782" y="2849"/>
                    <a:pt x="3821" y="1958"/>
                    <a:pt x="3607" y="1080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434;p77"/>
            <p:cNvSpPr/>
            <p:nvPr/>
          </p:nvSpPr>
          <p:spPr>
            <a:xfrm>
              <a:off x="4709100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435;p77"/>
            <p:cNvSpPr/>
            <p:nvPr/>
          </p:nvSpPr>
          <p:spPr>
            <a:xfrm>
              <a:off x="5103174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436;p77"/>
            <p:cNvSpPr/>
            <p:nvPr/>
          </p:nvSpPr>
          <p:spPr>
            <a:xfrm>
              <a:off x="4981248" y="1560897"/>
              <a:ext cx="291999" cy="244147"/>
            </a:xfrm>
            <a:custGeom>
              <a:avLst/>
              <a:gdLst/>
              <a:ahLst/>
              <a:cxnLst/>
              <a:rect l="l" t="t" r="r" b="b"/>
              <a:pathLst>
                <a:path w="1971" h="1648" extrusionOk="0">
                  <a:moveTo>
                    <a:pt x="259" y="1"/>
                  </a:moveTo>
                  <a:cubicBezTo>
                    <a:pt x="103" y="1"/>
                    <a:pt x="1" y="15"/>
                    <a:pt x="1" y="15"/>
                  </a:cubicBezTo>
                  <a:cubicBezTo>
                    <a:pt x="1" y="15"/>
                    <a:pt x="312" y="877"/>
                    <a:pt x="1689" y="1648"/>
                  </a:cubicBezTo>
                  <a:cubicBezTo>
                    <a:pt x="1689" y="1648"/>
                    <a:pt x="1971" y="877"/>
                    <a:pt x="1430" y="378"/>
                  </a:cubicBezTo>
                  <a:cubicBezTo>
                    <a:pt x="1081" y="55"/>
                    <a:pt x="566" y="1"/>
                    <a:pt x="25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437;p77"/>
            <p:cNvSpPr/>
            <p:nvPr/>
          </p:nvSpPr>
          <p:spPr>
            <a:xfrm>
              <a:off x="4687026" y="1560897"/>
              <a:ext cx="294369" cy="237925"/>
            </a:xfrm>
            <a:custGeom>
              <a:avLst/>
              <a:gdLst/>
              <a:ahLst/>
              <a:cxnLst/>
              <a:rect l="l" t="t" r="r" b="b"/>
              <a:pathLst>
                <a:path w="1987" h="1606" extrusionOk="0">
                  <a:moveTo>
                    <a:pt x="1729" y="1"/>
                  </a:moveTo>
                  <a:cubicBezTo>
                    <a:pt x="1421" y="1"/>
                    <a:pt x="905" y="55"/>
                    <a:pt x="555" y="378"/>
                  </a:cubicBezTo>
                  <a:cubicBezTo>
                    <a:pt x="14" y="877"/>
                    <a:pt x="1" y="1606"/>
                    <a:pt x="1" y="1606"/>
                  </a:cubicBezTo>
                  <a:cubicBezTo>
                    <a:pt x="1715" y="1081"/>
                    <a:pt x="1987" y="15"/>
                    <a:pt x="1987" y="15"/>
                  </a:cubicBezTo>
                  <a:cubicBezTo>
                    <a:pt x="1987" y="15"/>
                    <a:pt x="1885" y="1"/>
                    <a:pt x="172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438;p77"/>
            <p:cNvSpPr/>
            <p:nvPr/>
          </p:nvSpPr>
          <p:spPr>
            <a:xfrm>
              <a:off x="4916952" y="1924898"/>
              <a:ext cx="71111" cy="30222"/>
            </a:xfrm>
            <a:custGeom>
              <a:avLst/>
              <a:gdLst/>
              <a:ahLst/>
              <a:cxnLst/>
              <a:rect l="l" t="t" r="r" b="b"/>
              <a:pathLst>
                <a:path w="480" h="204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2"/>
                    <a:pt x="137" y="204"/>
                    <a:pt x="263" y="204"/>
                  </a:cubicBezTo>
                  <a:cubicBezTo>
                    <a:pt x="375" y="204"/>
                    <a:pt x="480" y="179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439;p77"/>
            <p:cNvSpPr/>
            <p:nvPr/>
          </p:nvSpPr>
          <p:spPr>
            <a:xfrm>
              <a:off x="4915026" y="1921490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18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440;p77"/>
            <p:cNvSpPr/>
            <p:nvPr/>
          </p:nvSpPr>
          <p:spPr>
            <a:xfrm>
              <a:off x="4895470" y="1979268"/>
              <a:ext cx="162666" cy="45037"/>
            </a:xfrm>
            <a:custGeom>
              <a:avLst/>
              <a:gdLst/>
              <a:ahLst/>
              <a:cxnLst/>
              <a:rect l="l" t="t" r="r" b="b"/>
              <a:pathLst>
                <a:path w="1098" h="304" extrusionOk="0">
                  <a:moveTo>
                    <a:pt x="1053" y="1"/>
                  </a:moveTo>
                  <a:cubicBezTo>
                    <a:pt x="1043" y="1"/>
                    <a:pt x="1032" y="4"/>
                    <a:pt x="1024" y="13"/>
                  </a:cubicBezTo>
                  <a:cubicBezTo>
                    <a:pt x="874" y="179"/>
                    <a:pt x="643" y="247"/>
                    <a:pt x="414" y="247"/>
                  </a:cubicBezTo>
                  <a:cubicBezTo>
                    <a:pt x="273" y="247"/>
                    <a:pt x="132" y="221"/>
                    <a:pt x="13" y="175"/>
                  </a:cubicBezTo>
                  <a:cubicBezTo>
                    <a:pt x="10" y="172"/>
                    <a:pt x="8" y="170"/>
                    <a:pt x="7" y="170"/>
                  </a:cubicBezTo>
                  <a:cubicBezTo>
                    <a:pt x="1" y="170"/>
                    <a:pt x="3" y="191"/>
                    <a:pt x="13" y="201"/>
                  </a:cubicBezTo>
                  <a:cubicBezTo>
                    <a:pt x="128" y="270"/>
                    <a:pt x="271" y="303"/>
                    <a:pt x="417" y="303"/>
                  </a:cubicBezTo>
                  <a:cubicBezTo>
                    <a:pt x="666" y="303"/>
                    <a:pt x="926" y="208"/>
                    <a:pt x="1079" y="39"/>
                  </a:cubicBezTo>
                  <a:cubicBezTo>
                    <a:pt x="1097" y="21"/>
                    <a:pt x="1077" y="1"/>
                    <a:pt x="105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441;p77"/>
            <p:cNvSpPr/>
            <p:nvPr/>
          </p:nvSpPr>
          <p:spPr>
            <a:xfrm>
              <a:off x="5043174" y="1966676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27" y="1"/>
                  </a:moveTo>
                  <a:cubicBezTo>
                    <a:pt x="1" y="30"/>
                    <a:pt x="27" y="82"/>
                    <a:pt x="56" y="111"/>
                  </a:cubicBezTo>
                  <a:cubicBezTo>
                    <a:pt x="77" y="132"/>
                    <a:pt x="118" y="153"/>
                    <a:pt x="153" y="153"/>
                  </a:cubicBezTo>
                  <a:cubicBezTo>
                    <a:pt x="161" y="153"/>
                    <a:pt x="169" y="152"/>
                    <a:pt x="176" y="150"/>
                  </a:cubicBezTo>
                  <a:cubicBezTo>
                    <a:pt x="189" y="150"/>
                    <a:pt x="202" y="124"/>
                    <a:pt x="189" y="111"/>
                  </a:cubicBezTo>
                  <a:lnTo>
                    <a:pt x="137" y="111"/>
                  </a:lnTo>
                  <a:cubicBezTo>
                    <a:pt x="69" y="98"/>
                    <a:pt x="56" y="56"/>
                    <a:pt x="4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442;p77"/>
            <p:cNvSpPr/>
            <p:nvPr/>
          </p:nvSpPr>
          <p:spPr>
            <a:xfrm>
              <a:off x="5011322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80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19" y="14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443;p77"/>
            <p:cNvSpPr/>
            <p:nvPr/>
          </p:nvSpPr>
          <p:spPr>
            <a:xfrm>
              <a:off x="5021100" y="1762231"/>
              <a:ext cx="180147" cy="88444"/>
            </a:xfrm>
            <a:custGeom>
              <a:avLst/>
              <a:gdLst/>
              <a:ahLst/>
              <a:cxnLst/>
              <a:rect l="l" t="t" r="r" b="b"/>
              <a:pathLst>
                <a:path w="1216" h="597" extrusionOk="0">
                  <a:moveTo>
                    <a:pt x="568" y="1"/>
                  </a:moveTo>
                  <a:cubicBezTo>
                    <a:pt x="442" y="1"/>
                    <a:pt x="320" y="32"/>
                    <a:pt x="218" y="101"/>
                  </a:cubicBezTo>
                  <a:cubicBezTo>
                    <a:pt x="69" y="182"/>
                    <a:pt x="27" y="302"/>
                    <a:pt x="1" y="464"/>
                  </a:cubicBezTo>
                  <a:cubicBezTo>
                    <a:pt x="1" y="477"/>
                    <a:pt x="14" y="477"/>
                    <a:pt x="14" y="477"/>
                  </a:cubicBezTo>
                  <a:cubicBezTo>
                    <a:pt x="84" y="255"/>
                    <a:pt x="318" y="103"/>
                    <a:pt x="546" y="103"/>
                  </a:cubicBezTo>
                  <a:cubicBezTo>
                    <a:pt x="581" y="103"/>
                    <a:pt x="615" y="107"/>
                    <a:pt x="649" y="114"/>
                  </a:cubicBezTo>
                  <a:cubicBezTo>
                    <a:pt x="743" y="140"/>
                    <a:pt x="866" y="195"/>
                    <a:pt x="934" y="276"/>
                  </a:cubicBezTo>
                  <a:cubicBezTo>
                    <a:pt x="1015" y="370"/>
                    <a:pt x="1015" y="490"/>
                    <a:pt x="1096" y="587"/>
                  </a:cubicBezTo>
                  <a:cubicBezTo>
                    <a:pt x="1102" y="593"/>
                    <a:pt x="1112" y="597"/>
                    <a:pt x="1122" y="597"/>
                  </a:cubicBezTo>
                  <a:cubicBezTo>
                    <a:pt x="1132" y="597"/>
                    <a:pt x="1141" y="593"/>
                    <a:pt x="1148" y="587"/>
                  </a:cubicBezTo>
                  <a:cubicBezTo>
                    <a:pt x="1216" y="451"/>
                    <a:pt x="1109" y="276"/>
                    <a:pt x="1015" y="182"/>
                  </a:cubicBezTo>
                  <a:cubicBezTo>
                    <a:pt x="918" y="85"/>
                    <a:pt x="772" y="20"/>
                    <a:pt x="636" y="4"/>
                  </a:cubicBezTo>
                  <a:cubicBezTo>
                    <a:pt x="613" y="2"/>
                    <a:pt x="591" y="1"/>
                    <a:pt x="56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444;p77"/>
            <p:cNvSpPr/>
            <p:nvPr/>
          </p:nvSpPr>
          <p:spPr>
            <a:xfrm>
              <a:off x="5029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445;p77"/>
            <p:cNvSpPr/>
            <p:nvPr/>
          </p:nvSpPr>
          <p:spPr>
            <a:xfrm>
              <a:off x="5036952" y="1828897"/>
              <a:ext cx="40444" cy="38074"/>
            </a:xfrm>
            <a:custGeom>
              <a:avLst/>
              <a:gdLst/>
              <a:ahLst/>
              <a:cxnLst/>
              <a:rect l="l" t="t" r="r" b="b"/>
              <a:pathLst>
                <a:path w="273" h="257" extrusionOk="0">
                  <a:moveTo>
                    <a:pt x="137" y="1"/>
                  </a:moveTo>
                  <a:cubicBezTo>
                    <a:pt x="69" y="1"/>
                    <a:pt x="1" y="56"/>
                    <a:pt x="1" y="137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5" y="257"/>
                    <a:pt x="273" y="202"/>
                    <a:pt x="273" y="137"/>
                  </a:cubicBezTo>
                  <a:cubicBezTo>
                    <a:pt x="273" y="56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446;p77"/>
            <p:cNvSpPr/>
            <p:nvPr/>
          </p:nvSpPr>
          <p:spPr>
            <a:xfrm>
              <a:off x="4735026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4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80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447;p77"/>
            <p:cNvSpPr/>
            <p:nvPr/>
          </p:nvSpPr>
          <p:spPr>
            <a:xfrm>
              <a:off x="4724951" y="1761638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669" y="0"/>
                  </a:moveTo>
                  <a:cubicBezTo>
                    <a:pt x="608" y="0"/>
                    <a:pt x="546" y="9"/>
                    <a:pt x="487" y="24"/>
                  </a:cubicBezTo>
                  <a:cubicBezTo>
                    <a:pt x="380" y="63"/>
                    <a:pt x="260" y="118"/>
                    <a:pt x="192" y="212"/>
                  </a:cubicBezTo>
                  <a:cubicBezTo>
                    <a:pt x="111" y="306"/>
                    <a:pt x="1" y="455"/>
                    <a:pt x="82" y="575"/>
                  </a:cubicBezTo>
                  <a:cubicBezTo>
                    <a:pt x="93" y="586"/>
                    <a:pt x="109" y="602"/>
                    <a:pt x="122" y="602"/>
                  </a:cubicBezTo>
                  <a:cubicBezTo>
                    <a:pt x="128" y="602"/>
                    <a:pt x="133" y="599"/>
                    <a:pt x="137" y="591"/>
                  </a:cubicBezTo>
                  <a:cubicBezTo>
                    <a:pt x="192" y="510"/>
                    <a:pt x="205" y="413"/>
                    <a:pt x="244" y="348"/>
                  </a:cubicBezTo>
                  <a:cubicBezTo>
                    <a:pt x="299" y="251"/>
                    <a:pt x="380" y="199"/>
                    <a:pt x="461" y="157"/>
                  </a:cubicBezTo>
                  <a:cubicBezTo>
                    <a:pt x="536" y="123"/>
                    <a:pt x="614" y="108"/>
                    <a:pt x="690" y="108"/>
                  </a:cubicBezTo>
                  <a:cubicBezTo>
                    <a:pt x="919" y="108"/>
                    <a:pt x="1132" y="248"/>
                    <a:pt x="1203" y="481"/>
                  </a:cubicBezTo>
                  <a:cubicBezTo>
                    <a:pt x="1203" y="485"/>
                    <a:pt x="1204" y="486"/>
                    <a:pt x="1206" y="486"/>
                  </a:cubicBezTo>
                  <a:cubicBezTo>
                    <a:pt x="1209" y="486"/>
                    <a:pt x="1216" y="477"/>
                    <a:pt x="1216" y="468"/>
                  </a:cubicBezTo>
                  <a:cubicBezTo>
                    <a:pt x="1190" y="306"/>
                    <a:pt x="1122" y="170"/>
                    <a:pt x="973" y="76"/>
                  </a:cubicBezTo>
                  <a:cubicBezTo>
                    <a:pt x="880" y="24"/>
                    <a:pt x="775" y="0"/>
                    <a:pt x="66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448;p77"/>
            <p:cNvSpPr/>
            <p:nvPr/>
          </p:nvSpPr>
          <p:spPr>
            <a:xfrm>
              <a:off x="4777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449;p77"/>
            <p:cNvSpPr/>
            <p:nvPr/>
          </p:nvSpPr>
          <p:spPr>
            <a:xfrm>
              <a:off x="4789248" y="1828897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6"/>
                    <a:pt x="1" y="137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189" y="257"/>
                    <a:pt x="257" y="202"/>
                    <a:pt x="257" y="137"/>
                  </a:cubicBezTo>
                  <a:cubicBezTo>
                    <a:pt x="257" y="56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450;p77"/>
            <p:cNvSpPr/>
            <p:nvPr/>
          </p:nvSpPr>
          <p:spPr>
            <a:xfrm>
              <a:off x="5057100" y="1658675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56" y="0"/>
                  </a:moveTo>
                  <a:cubicBezTo>
                    <a:pt x="140" y="0"/>
                    <a:pt x="124" y="1"/>
                    <a:pt x="108" y="3"/>
                  </a:cubicBezTo>
                  <a:cubicBezTo>
                    <a:pt x="95" y="3"/>
                    <a:pt x="69" y="3"/>
                    <a:pt x="43" y="16"/>
                  </a:cubicBezTo>
                  <a:cubicBezTo>
                    <a:pt x="27" y="29"/>
                    <a:pt x="1" y="55"/>
                    <a:pt x="1" y="84"/>
                  </a:cubicBezTo>
                  <a:cubicBezTo>
                    <a:pt x="1" y="136"/>
                    <a:pt x="43" y="165"/>
                    <a:pt x="95" y="178"/>
                  </a:cubicBezTo>
                  <a:cubicBezTo>
                    <a:pt x="124" y="178"/>
                    <a:pt x="163" y="178"/>
                    <a:pt x="205" y="191"/>
                  </a:cubicBezTo>
                  <a:cubicBezTo>
                    <a:pt x="231" y="191"/>
                    <a:pt x="244" y="191"/>
                    <a:pt x="270" y="204"/>
                  </a:cubicBezTo>
                  <a:cubicBezTo>
                    <a:pt x="367" y="217"/>
                    <a:pt x="448" y="246"/>
                    <a:pt x="529" y="298"/>
                  </a:cubicBezTo>
                  <a:cubicBezTo>
                    <a:pt x="555" y="314"/>
                    <a:pt x="594" y="340"/>
                    <a:pt x="623" y="340"/>
                  </a:cubicBezTo>
                  <a:cubicBezTo>
                    <a:pt x="629" y="340"/>
                    <a:pt x="639" y="343"/>
                    <a:pt x="649" y="343"/>
                  </a:cubicBezTo>
                  <a:cubicBezTo>
                    <a:pt x="659" y="343"/>
                    <a:pt x="668" y="340"/>
                    <a:pt x="675" y="327"/>
                  </a:cubicBezTo>
                  <a:lnTo>
                    <a:pt x="675" y="314"/>
                  </a:lnTo>
                  <a:cubicBezTo>
                    <a:pt x="662" y="259"/>
                    <a:pt x="636" y="233"/>
                    <a:pt x="610" y="191"/>
                  </a:cubicBezTo>
                  <a:cubicBezTo>
                    <a:pt x="568" y="152"/>
                    <a:pt x="513" y="110"/>
                    <a:pt x="461" y="84"/>
                  </a:cubicBezTo>
                  <a:cubicBezTo>
                    <a:pt x="365" y="36"/>
                    <a:pt x="262" y="0"/>
                    <a:pt x="15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451;p77"/>
            <p:cNvSpPr/>
            <p:nvPr/>
          </p:nvSpPr>
          <p:spPr>
            <a:xfrm>
              <a:off x="4769100" y="1658379"/>
              <a:ext cx="102370" cy="46815"/>
            </a:xfrm>
            <a:custGeom>
              <a:avLst/>
              <a:gdLst/>
              <a:ahLst/>
              <a:cxnLst/>
              <a:rect l="l" t="t" r="r" b="b"/>
              <a:pathLst>
                <a:path w="691" h="316" extrusionOk="0">
                  <a:moveTo>
                    <a:pt x="496" y="0"/>
                  </a:moveTo>
                  <a:cubicBezTo>
                    <a:pt x="404" y="0"/>
                    <a:pt x="313" y="17"/>
                    <a:pt x="231" y="57"/>
                  </a:cubicBezTo>
                  <a:cubicBezTo>
                    <a:pt x="176" y="86"/>
                    <a:pt x="124" y="125"/>
                    <a:pt x="69" y="167"/>
                  </a:cubicBezTo>
                  <a:cubicBezTo>
                    <a:pt x="43" y="193"/>
                    <a:pt x="14" y="219"/>
                    <a:pt x="1" y="274"/>
                  </a:cubicBezTo>
                  <a:lnTo>
                    <a:pt x="1" y="300"/>
                  </a:lnTo>
                  <a:cubicBezTo>
                    <a:pt x="1" y="316"/>
                    <a:pt x="27" y="316"/>
                    <a:pt x="43" y="316"/>
                  </a:cubicBezTo>
                  <a:cubicBezTo>
                    <a:pt x="82" y="300"/>
                    <a:pt x="108" y="287"/>
                    <a:pt x="150" y="274"/>
                  </a:cubicBezTo>
                  <a:cubicBezTo>
                    <a:pt x="231" y="235"/>
                    <a:pt x="312" y="206"/>
                    <a:pt x="406" y="193"/>
                  </a:cubicBezTo>
                  <a:lnTo>
                    <a:pt x="487" y="193"/>
                  </a:lnTo>
                  <a:cubicBezTo>
                    <a:pt x="513" y="180"/>
                    <a:pt x="555" y="180"/>
                    <a:pt x="594" y="180"/>
                  </a:cubicBezTo>
                  <a:cubicBezTo>
                    <a:pt x="636" y="180"/>
                    <a:pt x="691" y="154"/>
                    <a:pt x="691" y="99"/>
                  </a:cubicBezTo>
                  <a:cubicBezTo>
                    <a:pt x="691" y="73"/>
                    <a:pt x="675" y="44"/>
                    <a:pt x="649" y="31"/>
                  </a:cubicBezTo>
                  <a:cubicBezTo>
                    <a:pt x="623" y="18"/>
                    <a:pt x="610" y="5"/>
                    <a:pt x="581" y="5"/>
                  </a:cubicBezTo>
                  <a:cubicBezTo>
                    <a:pt x="553" y="2"/>
                    <a:pt x="524" y="0"/>
                    <a:pt x="49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452;p77"/>
            <p:cNvSpPr/>
            <p:nvPr/>
          </p:nvSpPr>
          <p:spPr>
            <a:xfrm>
              <a:off x="5233248" y="1742527"/>
              <a:ext cx="147999" cy="190221"/>
            </a:xfrm>
            <a:custGeom>
              <a:avLst/>
              <a:gdLst/>
              <a:ahLst/>
              <a:cxnLst/>
              <a:rect l="l" t="t" r="r" b="b"/>
              <a:pathLst>
                <a:path w="999" h="1284" extrusionOk="0">
                  <a:moveTo>
                    <a:pt x="471" y="0"/>
                  </a:moveTo>
                  <a:cubicBezTo>
                    <a:pt x="238" y="0"/>
                    <a:pt x="44" y="211"/>
                    <a:pt x="1" y="367"/>
                  </a:cubicBezTo>
                  <a:lnTo>
                    <a:pt x="27" y="1151"/>
                  </a:lnTo>
                  <a:cubicBezTo>
                    <a:pt x="89" y="1242"/>
                    <a:pt x="188" y="1284"/>
                    <a:pt x="297" y="1284"/>
                  </a:cubicBezTo>
                  <a:cubicBezTo>
                    <a:pt x="493" y="1284"/>
                    <a:pt x="720" y="1150"/>
                    <a:pt x="824" y="934"/>
                  </a:cubicBezTo>
                  <a:cubicBezTo>
                    <a:pt x="999" y="597"/>
                    <a:pt x="931" y="153"/>
                    <a:pt x="620" y="30"/>
                  </a:cubicBezTo>
                  <a:cubicBezTo>
                    <a:pt x="569" y="9"/>
                    <a:pt x="519" y="0"/>
                    <a:pt x="471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453;p77"/>
            <p:cNvSpPr/>
            <p:nvPr/>
          </p:nvSpPr>
          <p:spPr>
            <a:xfrm>
              <a:off x="5229396" y="1798823"/>
              <a:ext cx="120888" cy="75407"/>
            </a:xfrm>
            <a:custGeom>
              <a:avLst/>
              <a:gdLst/>
              <a:ahLst/>
              <a:cxnLst/>
              <a:rect l="l" t="t" r="r" b="b"/>
              <a:pathLst>
                <a:path w="816" h="509" extrusionOk="0">
                  <a:moveTo>
                    <a:pt x="366" y="1"/>
                  </a:moveTo>
                  <a:cubicBezTo>
                    <a:pt x="214" y="1"/>
                    <a:pt x="63" y="71"/>
                    <a:pt x="14" y="230"/>
                  </a:cubicBezTo>
                  <a:cubicBezTo>
                    <a:pt x="1" y="240"/>
                    <a:pt x="9" y="262"/>
                    <a:pt x="20" y="262"/>
                  </a:cubicBezTo>
                  <a:cubicBezTo>
                    <a:pt x="22" y="262"/>
                    <a:pt x="25" y="261"/>
                    <a:pt x="27" y="259"/>
                  </a:cubicBezTo>
                  <a:cubicBezTo>
                    <a:pt x="95" y="217"/>
                    <a:pt x="134" y="162"/>
                    <a:pt x="189" y="136"/>
                  </a:cubicBezTo>
                  <a:cubicBezTo>
                    <a:pt x="239" y="107"/>
                    <a:pt x="288" y="91"/>
                    <a:pt x="343" y="91"/>
                  </a:cubicBezTo>
                  <a:cubicBezTo>
                    <a:pt x="362" y="91"/>
                    <a:pt x="382" y="93"/>
                    <a:pt x="403" y="97"/>
                  </a:cubicBezTo>
                  <a:cubicBezTo>
                    <a:pt x="432" y="136"/>
                    <a:pt x="458" y="178"/>
                    <a:pt x="458" y="243"/>
                  </a:cubicBezTo>
                  <a:cubicBezTo>
                    <a:pt x="445" y="311"/>
                    <a:pt x="419" y="379"/>
                    <a:pt x="377" y="421"/>
                  </a:cubicBezTo>
                  <a:cubicBezTo>
                    <a:pt x="351" y="460"/>
                    <a:pt x="296" y="460"/>
                    <a:pt x="257" y="486"/>
                  </a:cubicBezTo>
                  <a:cubicBezTo>
                    <a:pt x="257" y="486"/>
                    <a:pt x="241" y="502"/>
                    <a:pt x="257" y="502"/>
                  </a:cubicBezTo>
                  <a:cubicBezTo>
                    <a:pt x="273" y="506"/>
                    <a:pt x="289" y="508"/>
                    <a:pt x="304" y="508"/>
                  </a:cubicBezTo>
                  <a:cubicBezTo>
                    <a:pt x="467" y="508"/>
                    <a:pt x="576" y="271"/>
                    <a:pt x="526" y="123"/>
                  </a:cubicBezTo>
                  <a:lnTo>
                    <a:pt x="526" y="123"/>
                  </a:lnTo>
                  <a:cubicBezTo>
                    <a:pt x="633" y="162"/>
                    <a:pt x="714" y="259"/>
                    <a:pt x="714" y="392"/>
                  </a:cubicBezTo>
                  <a:lnTo>
                    <a:pt x="727" y="392"/>
                  </a:lnTo>
                  <a:cubicBezTo>
                    <a:pt x="815" y="151"/>
                    <a:pt x="589" y="1"/>
                    <a:pt x="366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454;p77"/>
            <p:cNvSpPr/>
            <p:nvPr/>
          </p:nvSpPr>
          <p:spPr>
            <a:xfrm>
              <a:off x="5215026" y="1742971"/>
              <a:ext cx="76444" cy="104740"/>
            </a:xfrm>
            <a:custGeom>
              <a:avLst/>
              <a:gdLst/>
              <a:ahLst/>
              <a:cxnLst/>
              <a:rect l="l" t="t" r="r" b="b"/>
              <a:pathLst>
                <a:path w="516" h="707" extrusionOk="0">
                  <a:moveTo>
                    <a:pt x="516" y="1"/>
                  </a:moveTo>
                  <a:lnTo>
                    <a:pt x="56" y="27"/>
                  </a:lnTo>
                  <a:cubicBezTo>
                    <a:pt x="82" y="163"/>
                    <a:pt x="1" y="594"/>
                    <a:pt x="56" y="688"/>
                  </a:cubicBezTo>
                  <a:cubicBezTo>
                    <a:pt x="63" y="700"/>
                    <a:pt x="75" y="706"/>
                    <a:pt x="91" y="706"/>
                  </a:cubicBezTo>
                  <a:cubicBezTo>
                    <a:pt x="195" y="706"/>
                    <a:pt x="457" y="445"/>
                    <a:pt x="516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455;p77"/>
            <p:cNvSpPr/>
            <p:nvPr/>
          </p:nvSpPr>
          <p:spPr>
            <a:xfrm>
              <a:off x="4885248" y="2149046"/>
              <a:ext cx="113925" cy="75407"/>
            </a:xfrm>
            <a:custGeom>
              <a:avLst/>
              <a:gdLst/>
              <a:ahLst/>
              <a:cxnLst/>
              <a:rect l="l" t="t" r="r" b="b"/>
              <a:pathLst>
                <a:path w="769" h="509" extrusionOk="0">
                  <a:moveTo>
                    <a:pt x="257" y="1"/>
                  </a:moveTo>
                  <a:cubicBezTo>
                    <a:pt x="257" y="1"/>
                    <a:pt x="1" y="82"/>
                    <a:pt x="14" y="270"/>
                  </a:cubicBezTo>
                  <a:cubicBezTo>
                    <a:pt x="22" y="391"/>
                    <a:pt x="168" y="509"/>
                    <a:pt x="359" y="509"/>
                  </a:cubicBezTo>
                  <a:cubicBezTo>
                    <a:pt x="485" y="509"/>
                    <a:pt x="630" y="458"/>
                    <a:pt x="769" y="325"/>
                  </a:cubicBezTo>
                  <a:lnTo>
                    <a:pt x="257" y="1"/>
                  </a:ln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456;p77"/>
            <p:cNvSpPr/>
            <p:nvPr/>
          </p:nvSpPr>
          <p:spPr>
            <a:xfrm>
              <a:off x="4999026" y="2149046"/>
              <a:ext cx="116296" cy="75407"/>
            </a:xfrm>
            <a:custGeom>
              <a:avLst/>
              <a:gdLst/>
              <a:ahLst/>
              <a:cxnLst/>
              <a:rect l="l" t="t" r="r" b="b"/>
              <a:pathLst>
                <a:path w="785" h="509" extrusionOk="0">
                  <a:moveTo>
                    <a:pt x="516" y="1"/>
                  </a:moveTo>
                  <a:lnTo>
                    <a:pt x="1" y="325"/>
                  </a:lnTo>
                  <a:cubicBezTo>
                    <a:pt x="141" y="458"/>
                    <a:pt x="286" y="509"/>
                    <a:pt x="413" y="509"/>
                  </a:cubicBezTo>
                  <a:cubicBezTo>
                    <a:pt x="605" y="509"/>
                    <a:pt x="754" y="391"/>
                    <a:pt x="772" y="270"/>
                  </a:cubicBezTo>
                  <a:cubicBezTo>
                    <a:pt x="785" y="82"/>
                    <a:pt x="516" y="1"/>
                    <a:pt x="516" y="1"/>
                  </a:cubicBez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" name="Google Shape;3457;p77"/>
          <p:cNvGrpSpPr/>
          <p:nvPr/>
        </p:nvGrpSpPr>
        <p:grpSpPr>
          <a:xfrm>
            <a:off x="5875317" y="3670299"/>
            <a:ext cx="762692" cy="1352167"/>
            <a:chOff x="3349247" y="1398526"/>
            <a:chExt cx="823851" cy="1460596"/>
          </a:xfrm>
        </p:grpSpPr>
        <p:sp>
          <p:nvSpPr>
            <p:cNvPr id="194" name="Google Shape;3458;p77"/>
            <p:cNvSpPr/>
            <p:nvPr/>
          </p:nvSpPr>
          <p:spPr>
            <a:xfrm>
              <a:off x="3589247" y="2078972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37" y="244"/>
                    <a:pt x="824" y="458"/>
                  </a:cubicBezTo>
                  <a:cubicBezTo>
                    <a:pt x="811" y="701"/>
                    <a:pt x="539" y="863"/>
                    <a:pt x="325" y="1579"/>
                  </a:cubicBezTo>
                  <a:cubicBezTo>
                    <a:pt x="82" y="2389"/>
                    <a:pt x="1" y="3267"/>
                    <a:pt x="1" y="3267"/>
                  </a:cubicBezTo>
                  <a:cubicBezTo>
                    <a:pt x="1" y="3267"/>
                    <a:pt x="526" y="3442"/>
                    <a:pt x="1336" y="3442"/>
                  </a:cubicBezTo>
                  <a:cubicBezTo>
                    <a:pt x="2146" y="3442"/>
                    <a:pt x="2674" y="3267"/>
                    <a:pt x="2674" y="3267"/>
                  </a:cubicBezTo>
                  <a:cubicBezTo>
                    <a:pt x="2674" y="3267"/>
                    <a:pt x="2593" y="2389"/>
                    <a:pt x="2350" y="1579"/>
                  </a:cubicBezTo>
                  <a:cubicBezTo>
                    <a:pt x="2133" y="863"/>
                    <a:pt x="1864" y="701"/>
                    <a:pt x="1851" y="458"/>
                  </a:cubicBezTo>
                  <a:cubicBezTo>
                    <a:pt x="1835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459;p77"/>
            <p:cNvSpPr/>
            <p:nvPr/>
          </p:nvSpPr>
          <p:spPr>
            <a:xfrm>
              <a:off x="3906284" y="1608897"/>
              <a:ext cx="221184" cy="413035"/>
            </a:xfrm>
            <a:custGeom>
              <a:avLst/>
              <a:gdLst/>
              <a:ahLst/>
              <a:cxnLst/>
              <a:rect l="l" t="t" r="r" b="b"/>
              <a:pathLst>
                <a:path w="1493" h="2788" extrusionOk="0">
                  <a:moveTo>
                    <a:pt x="922" y="1"/>
                  </a:moveTo>
                  <a:cubicBezTo>
                    <a:pt x="906" y="1"/>
                    <a:pt x="897" y="2"/>
                    <a:pt x="897" y="2"/>
                  </a:cubicBezTo>
                  <a:cubicBezTo>
                    <a:pt x="897" y="2"/>
                    <a:pt x="0" y="2787"/>
                    <a:pt x="518" y="2787"/>
                  </a:cubicBezTo>
                  <a:cubicBezTo>
                    <a:pt x="531" y="2787"/>
                    <a:pt x="545" y="2786"/>
                    <a:pt x="560" y="2782"/>
                  </a:cubicBezTo>
                  <a:cubicBezTo>
                    <a:pt x="1169" y="2646"/>
                    <a:pt x="1477" y="1998"/>
                    <a:pt x="1493" y="893"/>
                  </a:cubicBezTo>
                  <a:cubicBezTo>
                    <a:pt x="1493" y="53"/>
                    <a:pt x="1036" y="1"/>
                    <a:pt x="922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460;p77"/>
            <p:cNvSpPr/>
            <p:nvPr/>
          </p:nvSpPr>
          <p:spPr>
            <a:xfrm>
              <a:off x="4025099" y="1522675"/>
              <a:ext cx="38074" cy="97185"/>
            </a:xfrm>
            <a:custGeom>
              <a:avLst/>
              <a:gdLst/>
              <a:ahLst/>
              <a:cxnLst/>
              <a:rect l="l" t="t" r="r" b="b"/>
              <a:pathLst>
                <a:path w="257" h="656" extrusionOk="0">
                  <a:moveTo>
                    <a:pt x="95" y="1"/>
                  </a:moveTo>
                  <a:cubicBezTo>
                    <a:pt x="82" y="1"/>
                    <a:pt x="82" y="17"/>
                    <a:pt x="82" y="30"/>
                  </a:cubicBezTo>
                  <a:cubicBezTo>
                    <a:pt x="163" y="82"/>
                    <a:pt x="176" y="260"/>
                    <a:pt x="163" y="354"/>
                  </a:cubicBezTo>
                  <a:cubicBezTo>
                    <a:pt x="150" y="435"/>
                    <a:pt x="108" y="487"/>
                    <a:pt x="56" y="555"/>
                  </a:cubicBezTo>
                  <a:cubicBezTo>
                    <a:pt x="27" y="597"/>
                    <a:pt x="27" y="584"/>
                    <a:pt x="1" y="623"/>
                  </a:cubicBezTo>
                  <a:cubicBezTo>
                    <a:pt x="1" y="642"/>
                    <a:pt x="14" y="655"/>
                    <a:pt x="28" y="655"/>
                  </a:cubicBezTo>
                  <a:cubicBezTo>
                    <a:pt x="33" y="655"/>
                    <a:pt x="39" y="653"/>
                    <a:pt x="43" y="649"/>
                  </a:cubicBezTo>
                  <a:cubicBezTo>
                    <a:pt x="205" y="597"/>
                    <a:pt x="257" y="380"/>
                    <a:pt x="231" y="231"/>
                  </a:cubicBezTo>
                  <a:cubicBezTo>
                    <a:pt x="205" y="150"/>
                    <a:pt x="176" y="30"/>
                    <a:pt x="95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461;p77"/>
            <p:cNvSpPr/>
            <p:nvPr/>
          </p:nvSpPr>
          <p:spPr>
            <a:xfrm>
              <a:off x="4028951" y="1593934"/>
              <a:ext cx="70222" cy="25778"/>
            </a:xfrm>
            <a:custGeom>
              <a:avLst/>
              <a:gdLst/>
              <a:ahLst/>
              <a:cxnLst/>
              <a:rect l="l" t="t" r="r" b="b"/>
              <a:pathLst>
                <a:path w="474" h="174" extrusionOk="0">
                  <a:moveTo>
                    <a:pt x="297" y="0"/>
                  </a:moveTo>
                  <a:cubicBezTo>
                    <a:pt x="190" y="0"/>
                    <a:pt x="69" y="41"/>
                    <a:pt x="30" y="87"/>
                  </a:cubicBezTo>
                  <a:cubicBezTo>
                    <a:pt x="17" y="103"/>
                    <a:pt x="1" y="129"/>
                    <a:pt x="1" y="155"/>
                  </a:cubicBezTo>
                  <a:cubicBezTo>
                    <a:pt x="8" y="169"/>
                    <a:pt x="21" y="174"/>
                    <a:pt x="35" y="174"/>
                  </a:cubicBezTo>
                  <a:cubicBezTo>
                    <a:pt x="79" y="174"/>
                    <a:pt x="143" y="129"/>
                    <a:pt x="163" y="129"/>
                  </a:cubicBezTo>
                  <a:cubicBezTo>
                    <a:pt x="206" y="102"/>
                    <a:pt x="289" y="82"/>
                    <a:pt x="360" y="82"/>
                  </a:cubicBezTo>
                  <a:cubicBezTo>
                    <a:pt x="400" y="82"/>
                    <a:pt x="436" y="88"/>
                    <a:pt x="461" y="103"/>
                  </a:cubicBezTo>
                  <a:cubicBezTo>
                    <a:pt x="474" y="103"/>
                    <a:pt x="474" y="87"/>
                    <a:pt x="474" y="87"/>
                  </a:cubicBezTo>
                  <a:cubicBezTo>
                    <a:pt x="451" y="24"/>
                    <a:pt x="378" y="0"/>
                    <a:pt x="297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462;p77"/>
            <p:cNvSpPr/>
            <p:nvPr/>
          </p:nvSpPr>
          <p:spPr>
            <a:xfrm>
              <a:off x="3401099" y="2162083"/>
              <a:ext cx="308295" cy="355554"/>
            </a:xfrm>
            <a:custGeom>
              <a:avLst/>
              <a:gdLst/>
              <a:ahLst/>
              <a:cxnLst/>
              <a:rect l="l" t="t" r="r" b="b"/>
              <a:pathLst>
                <a:path w="2081" h="2400" extrusionOk="0">
                  <a:moveTo>
                    <a:pt x="1982" y="1"/>
                  </a:moveTo>
                  <a:cubicBezTo>
                    <a:pt x="1814" y="1"/>
                    <a:pt x="1559" y="146"/>
                    <a:pt x="1161" y="600"/>
                  </a:cubicBezTo>
                  <a:cubicBezTo>
                    <a:pt x="1015" y="762"/>
                    <a:pt x="879" y="911"/>
                    <a:pt x="743" y="1086"/>
                  </a:cubicBezTo>
                  <a:cubicBezTo>
                    <a:pt x="636" y="1209"/>
                    <a:pt x="542" y="1329"/>
                    <a:pt x="448" y="1452"/>
                  </a:cubicBezTo>
                  <a:cubicBezTo>
                    <a:pt x="406" y="1504"/>
                    <a:pt x="380" y="1546"/>
                    <a:pt x="325" y="1585"/>
                  </a:cubicBezTo>
                  <a:cubicBezTo>
                    <a:pt x="286" y="1627"/>
                    <a:pt x="218" y="1640"/>
                    <a:pt x="150" y="1666"/>
                  </a:cubicBezTo>
                  <a:cubicBezTo>
                    <a:pt x="108" y="1679"/>
                    <a:pt x="69" y="1679"/>
                    <a:pt x="43" y="1708"/>
                  </a:cubicBezTo>
                  <a:cubicBezTo>
                    <a:pt x="1" y="1747"/>
                    <a:pt x="14" y="1789"/>
                    <a:pt x="56" y="1802"/>
                  </a:cubicBezTo>
                  <a:cubicBezTo>
                    <a:pt x="95" y="1815"/>
                    <a:pt x="150" y="1815"/>
                    <a:pt x="205" y="1815"/>
                  </a:cubicBezTo>
                  <a:cubicBezTo>
                    <a:pt x="205" y="1815"/>
                    <a:pt x="218" y="1815"/>
                    <a:pt x="218" y="1828"/>
                  </a:cubicBezTo>
                  <a:lnTo>
                    <a:pt x="218" y="1857"/>
                  </a:lnTo>
                  <a:cubicBezTo>
                    <a:pt x="176" y="1896"/>
                    <a:pt x="163" y="1922"/>
                    <a:pt x="150" y="1938"/>
                  </a:cubicBezTo>
                  <a:cubicBezTo>
                    <a:pt x="124" y="1990"/>
                    <a:pt x="27" y="2071"/>
                    <a:pt x="69" y="2126"/>
                  </a:cubicBezTo>
                  <a:cubicBezTo>
                    <a:pt x="78" y="2145"/>
                    <a:pt x="104" y="2157"/>
                    <a:pt x="121" y="2157"/>
                  </a:cubicBezTo>
                  <a:cubicBezTo>
                    <a:pt x="128" y="2157"/>
                    <a:pt x="133" y="2155"/>
                    <a:pt x="137" y="2152"/>
                  </a:cubicBezTo>
                  <a:cubicBezTo>
                    <a:pt x="176" y="2139"/>
                    <a:pt x="205" y="2113"/>
                    <a:pt x="231" y="2084"/>
                  </a:cubicBezTo>
                  <a:cubicBezTo>
                    <a:pt x="244" y="2084"/>
                    <a:pt x="257" y="2071"/>
                    <a:pt x="270" y="2058"/>
                  </a:cubicBezTo>
                  <a:cubicBezTo>
                    <a:pt x="270" y="2045"/>
                    <a:pt x="286" y="2032"/>
                    <a:pt x="299" y="2032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312" y="2071"/>
                    <a:pt x="312" y="2084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18" y="2275"/>
                  </a:cubicBezTo>
                  <a:cubicBezTo>
                    <a:pt x="218" y="2288"/>
                    <a:pt x="218" y="2301"/>
                    <a:pt x="231" y="2314"/>
                  </a:cubicBezTo>
                  <a:cubicBezTo>
                    <a:pt x="244" y="2327"/>
                    <a:pt x="257" y="2327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33"/>
                  </a:cubicBezTo>
                  <a:cubicBezTo>
                    <a:pt x="432" y="2194"/>
                    <a:pt x="448" y="2165"/>
                    <a:pt x="474" y="2139"/>
                  </a:cubicBezTo>
                  <a:lnTo>
                    <a:pt x="487" y="2139"/>
                  </a:lnTo>
                  <a:cubicBezTo>
                    <a:pt x="491" y="2135"/>
                    <a:pt x="494" y="2133"/>
                    <a:pt x="498" y="2133"/>
                  </a:cubicBezTo>
                  <a:cubicBezTo>
                    <a:pt x="506" y="2133"/>
                    <a:pt x="513" y="2143"/>
                    <a:pt x="513" y="2152"/>
                  </a:cubicBezTo>
                  <a:lnTo>
                    <a:pt x="513" y="2165"/>
                  </a:lnTo>
                  <a:cubicBezTo>
                    <a:pt x="500" y="2194"/>
                    <a:pt x="500" y="2207"/>
                    <a:pt x="487" y="2233"/>
                  </a:cubicBezTo>
                  <a:cubicBezTo>
                    <a:pt x="474" y="2246"/>
                    <a:pt x="474" y="2275"/>
                    <a:pt x="461" y="2288"/>
                  </a:cubicBezTo>
                  <a:lnTo>
                    <a:pt x="461" y="2369"/>
                  </a:lnTo>
                  <a:cubicBezTo>
                    <a:pt x="468" y="2390"/>
                    <a:pt x="488" y="2400"/>
                    <a:pt x="511" y="2400"/>
                  </a:cubicBezTo>
                  <a:cubicBezTo>
                    <a:pt x="530" y="2400"/>
                    <a:pt x="550" y="2393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45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463;p77"/>
            <p:cNvSpPr/>
            <p:nvPr/>
          </p:nvSpPr>
          <p:spPr>
            <a:xfrm>
              <a:off x="3867173" y="2162083"/>
              <a:ext cx="305925" cy="355554"/>
            </a:xfrm>
            <a:custGeom>
              <a:avLst/>
              <a:gdLst/>
              <a:ahLst/>
              <a:cxnLst/>
              <a:rect l="l" t="t" r="r" b="b"/>
              <a:pathLst>
                <a:path w="2065" h="2400" extrusionOk="0">
                  <a:moveTo>
                    <a:pt x="94" y="1"/>
                  </a:moveTo>
                  <a:cubicBezTo>
                    <a:pt x="58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310" y="2045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6" y="2393"/>
                    <a:pt x="1543" y="2400"/>
                    <a:pt x="1560" y="2400"/>
                  </a:cubicBezTo>
                  <a:cubicBezTo>
                    <a:pt x="1581" y="2400"/>
                    <a:pt x="1601" y="2390"/>
                    <a:pt x="1608" y="2369"/>
                  </a:cubicBezTo>
                  <a:cubicBezTo>
                    <a:pt x="1621" y="2343"/>
                    <a:pt x="1608" y="2314"/>
                    <a:pt x="1608" y="2288"/>
                  </a:cubicBezTo>
                  <a:cubicBezTo>
                    <a:pt x="1595" y="2275"/>
                    <a:pt x="1595" y="2246"/>
                    <a:pt x="1579" y="2233"/>
                  </a:cubicBezTo>
                  <a:cubicBezTo>
                    <a:pt x="1579" y="2207"/>
                    <a:pt x="1566" y="2194"/>
                    <a:pt x="1566" y="2165"/>
                  </a:cubicBezTo>
                  <a:cubicBezTo>
                    <a:pt x="1566" y="2165"/>
                    <a:pt x="1553" y="2152"/>
                    <a:pt x="1566" y="2152"/>
                  </a:cubicBezTo>
                  <a:cubicBezTo>
                    <a:pt x="1566" y="2143"/>
                    <a:pt x="1566" y="2133"/>
                    <a:pt x="1570" y="2133"/>
                  </a:cubicBezTo>
                  <a:cubicBezTo>
                    <a:pt x="1572" y="2133"/>
                    <a:pt x="1575" y="2135"/>
                    <a:pt x="1579" y="2139"/>
                  </a:cubicBezTo>
                  <a:lnTo>
                    <a:pt x="1595" y="2139"/>
                  </a:lnTo>
                  <a:cubicBezTo>
                    <a:pt x="1621" y="2165"/>
                    <a:pt x="1647" y="2194"/>
                    <a:pt x="1660" y="2233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09" y="2327"/>
                    <a:pt x="1822" y="2327"/>
                    <a:pt x="1838" y="2314"/>
                  </a:cubicBezTo>
                  <a:cubicBezTo>
                    <a:pt x="1851" y="2301"/>
                    <a:pt x="1851" y="2288"/>
                    <a:pt x="1851" y="2275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84"/>
                    <a:pt x="1757" y="2071"/>
                    <a:pt x="1757" y="2058"/>
                  </a:cubicBezTo>
                  <a:cubicBezTo>
                    <a:pt x="1757" y="2045"/>
                    <a:pt x="1757" y="2032"/>
                    <a:pt x="1770" y="2032"/>
                  </a:cubicBezTo>
                  <a:cubicBezTo>
                    <a:pt x="1783" y="2032"/>
                    <a:pt x="1796" y="2045"/>
                    <a:pt x="1809" y="2058"/>
                  </a:cubicBezTo>
                  <a:cubicBezTo>
                    <a:pt x="1822" y="2071"/>
                    <a:pt x="1838" y="2084"/>
                    <a:pt x="1851" y="2084"/>
                  </a:cubicBezTo>
                  <a:cubicBezTo>
                    <a:pt x="1877" y="2113"/>
                    <a:pt x="1903" y="2139"/>
                    <a:pt x="1932" y="2152"/>
                  </a:cubicBezTo>
                  <a:cubicBezTo>
                    <a:pt x="1935" y="2155"/>
                    <a:pt x="1941" y="2157"/>
                    <a:pt x="1947" y="2157"/>
                  </a:cubicBezTo>
                  <a:cubicBezTo>
                    <a:pt x="1964" y="2157"/>
                    <a:pt x="1988" y="2145"/>
                    <a:pt x="2000" y="2126"/>
                  </a:cubicBezTo>
                  <a:cubicBezTo>
                    <a:pt x="2039" y="2071"/>
                    <a:pt x="1958" y="1990"/>
                    <a:pt x="1932" y="1938"/>
                  </a:cubicBezTo>
                  <a:cubicBezTo>
                    <a:pt x="1903" y="1922"/>
                    <a:pt x="1890" y="1896"/>
                    <a:pt x="1864" y="1857"/>
                  </a:cubicBezTo>
                  <a:cubicBezTo>
                    <a:pt x="1851" y="1841"/>
                    <a:pt x="1851" y="1828"/>
                    <a:pt x="1851" y="1828"/>
                  </a:cubicBezTo>
                  <a:cubicBezTo>
                    <a:pt x="1864" y="1815"/>
                    <a:pt x="1864" y="1815"/>
                    <a:pt x="1877" y="1815"/>
                  </a:cubicBezTo>
                  <a:cubicBezTo>
                    <a:pt x="1919" y="1815"/>
                    <a:pt x="1971" y="1815"/>
                    <a:pt x="2013" y="1802"/>
                  </a:cubicBezTo>
                  <a:cubicBezTo>
                    <a:pt x="2052" y="1789"/>
                    <a:pt x="2065" y="1747"/>
                    <a:pt x="2039" y="1708"/>
                  </a:cubicBezTo>
                  <a:cubicBezTo>
                    <a:pt x="2013" y="1679"/>
                    <a:pt x="1958" y="1679"/>
                    <a:pt x="1919" y="1666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504"/>
                    <a:pt x="1621" y="1452"/>
                  </a:cubicBezTo>
                  <a:cubicBezTo>
                    <a:pt x="1527" y="1329"/>
                    <a:pt x="1433" y="1209"/>
                    <a:pt x="1323" y="1086"/>
                  </a:cubicBezTo>
                  <a:cubicBezTo>
                    <a:pt x="1190" y="911"/>
                    <a:pt x="1054" y="762"/>
                    <a:pt x="918" y="600"/>
                  </a:cubicBezTo>
                  <a:cubicBezTo>
                    <a:pt x="509" y="146"/>
                    <a:pt x="254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464;p77"/>
            <p:cNvSpPr/>
            <p:nvPr/>
          </p:nvSpPr>
          <p:spPr>
            <a:xfrm>
              <a:off x="3711173" y="2078972"/>
              <a:ext cx="149925" cy="60148"/>
            </a:xfrm>
            <a:custGeom>
              <a:avLst/>
              <a:gdLst/>
              <a:ahLst/>
              <a:cxnLst/>
              <a:rect l="l" t="t" r="r" b="b"/>
              <a:pathLst>
                <a:path w="1012" h="406" extrusionOk="0">
                  <a:moveTo>
                    <a:pt x="27" y="1"/>
                  </a:moveTo>
                  <a:cubicBezTo>
                    <a:pt x="27" y="1"/>
                    <a:pt x="14" y="202"/>
                    <a:pt x="1" y="393"/>
                  </a:cubicBezTo>
                  <a:cubicBezTo>
                    <a:pt x="108" y="406"/>
                    <a:pt x="202" y="406"/>
                    <a:pt x="299" y="406"/>
                  </a:cubicBezTo>
                  <a:cubicBezTo>
                    <a:pt x="526" y="406"/>
                    <a:pt x="850" y="325"/>
                    <a:pt x="1012" y="244"/>
                  </a:cubicBezTo>
                  <a:cubicBezTo>
                    <a:pt x="999" y="53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465;p77"/>
            <p:cNvSpPr/>
            <p:nvPr/>
          </p:nvSpPr>
          <p:spPr>
            <a:xfrm>
              <a:off x="3533099" y="2523862"/>
              <a:ext cx="507998" cy="335258"/>
            </a:xfrm>
            <a:custGeom>
              <a:avLst/>
              <a:gdLst/>
              <a:ahLst/>
              <a:cxnLst/>
              <a:rect l="l" t="t" r="r" b="b"/>
              <a:pathLst>
                <a:path w="3429" h="2263" extrusionOk="0">
                  <a:moveTo>
                    <a:pt x="713" y="0"/>
                  </a:moveTo>
                  <a:cubicBezTo>
                    <a:pt x="523" y="0"/>
                    <a:pt x="380" y="66"/>
                    <a:pt x="380" y="264"/>
                  </a:cubicBezTo>
                  <a:cubicBezTo>
                    <a:pt x="380" y="873"/>
                    <a:pt x="529" y="1939"/>
                    <a:pt x="529" y="1939"/>
                  </a:cubicBezTo>
                  <a:cubicBezTo>
                    <a:pt x="529" y="1939"/>
                    <a:pt x="270" y="2020"/>
                    <a:pt x="137" y="2101"/>
                  </a:cubicBezTo>
                  <a:cubicBezTo>
                    <a:pt x="1" y="2169"/>
                    <a:pt x="27" y="2263"/>
                    <a:pt x="623" y="2263"/>
                  </a:cubicBezTo>
                  <a:lnTo>
                    <a:pt x="1485" y="2263"/>
                  </a:lnTo>
                  <a:lnTo>
                    <a:pt x="1621" y="724"/>
                  </a:lnTo>
                  <a:cubicBezTo>
                    <a:pt x="1655" y="730"/>
                    <a:pt x="1686" y="734"/>
                    <a:pt x="1716" y="734"/>
                  </a:cubicBezTo>
                  <a:cubicBezTo>
                    <a:pt x="1746" y="734"/>
                    <a:pt x="1776" y="730"/>
                    <a:pt x="1809" y="724"/>
                  </a:cubicBezTo>
                  <a:lnTo>
                    <a:pt x="1958" y="2263"/>
                  </a:lnTo>
                  <a:lnTo>
                    <a:pt x="2810" y="2263"/>
                  </a:lnTo>
                  <a:cubicBezTo>
                    <a:pt x="3403" y="2263"/>
                    <a:pt x="3429" y="2169"/>
                    <a:pt x="3296" y="2101"/>
                  </a:cubicBezTo>
                  <a:cubicBezTo>
                    <a:pt x="3173" y="2020"/>
                    <a:pt x="2904" y="1939"/>
                    <a:pt x="2904" y="1939"/>
                  </a:cubicBezTo>
                  <a:cubicBezTo>
                    <a:pt x="2917" y="1871"/>
                    <a:pt x="3053" y="844"/>
                    <a:pt x="3053" y="264"/>
                  </a:cubicBezTo>
                  <a:cubicBezTo>
                    <a:pt x="3053" y="66"/>
                    <a:pt x="2910" y="0"/>
                    <a:pt x="2720" y="0"/>
                  </a:cubicBezTo>
                  <a:cubicBezTo>
                    <a:pt x="2340" y="0"/>
                    <a:pt x="1770" y="264"/>
                    <a:pt x="1770" y="264"/>
                  </a:cubicBezTo>
                  <a:lnTo>
                    <a:pt x="1783" y="371"/>
                  </a:lnTo>
                  <a:lnTo>
                    <a:pt x="1647" y="371"/>
                  </a:lnTo>
                  <a:lnTo>
                    <a:pt x="1663" y="264"/>
                  </a:lnTo>
                  <a:cubicBezTo>
                    <a:pt x="1663" y="264"/>
                    <a:pt x="1093" y="0"/>
                    <a:pt x="713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466;p77"/>
            <p:cNvSpPr/>
            <p:nvPr/>
          </p:nvSpPr>
          <p:spPr>
            <a:xfrm>
              <a:off x="3817247" y="2810974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78" y="163"/>
                  </a:cubicBezTo>
                  <a:cubicBezTo>
                    <a:pt x="1255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467;p77"/>
            <p:cNvSpPr/>
            <p:nvPr/>
          </p:nvSpPr>
          <p:spPr>
            <a:xfrm>
              <a:off x="3533099" y="2810974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468;p77"/>
            <p:cNvSpPr/>
            <p:nvPr/>
          </p:nvSpPr>
          <p:spPr>
            <a:xfrm>
              <a:off x="3536951" y="2151713"/>
              <a:ext cx="170518" cy="207258"/>
            </a:xfrm>
            <a:custGeom>
              <a:avLst/>
              <a:gdLst/>
              <a:ahLst/>
              <a:cxnLst/>
              <a:rect l="l" t="t" r="r" b="b"/>
              <a:pathLst>
                <a:path w="1151" h="1399" extrusionOk="0">
                  <a:moveTo>
                    <a:pt x="972" y="0"/>
                  </a:moveTo>
                  <a:cubicBezTo>
                    <a:pt x="852" y="0"/>
                    <a:pt x="686" y="73"/>
                    <a:pt x="474" y="291"/>
                  </a:cubicBezTo>
                  <a:cubicBezTo>
                    <a:pt x="111" y="657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51" y="77"/>
                  </a:lnTo>
                  <a:cubicBezTo>
                    <a:pt x="1112" y="33"/>
                    <a:pt x="1052" y="0"/>
                    <a:pt x="972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469;p77"/>
            <p:cNvSpPr/>
            <p:nvPr/>
          </p:nvSpPr>
          <p:spPr>
            <a:xfrm>
              <a:off x="3867173" y="2151713"/>
              <a:ext cx="170073" cy="207258"/>
            </a:xfrm>
            <a:custGeom>
              <a:avLst/>
              <a:gdLst/>
              <a:ahLst/>
              <a:cxnLst/>
              <a:rect l="l" t="t" r="r" b="b"/>
              <a:pathLst>
                <a:path w="1148" h="1399" extrusionOk="0">
                  <a:moveTo>
                    <a:pt x="178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41" y="1237"/>
                    <a:pt x="1148" y="777"/>
                    <a:pt x="1148" y="777"/>
                  </a:cubicBezTo>
                  <a:cubicBezTo>
                    <a:pt x="1148" y="777"/>
                    <a:pt x="1041" y="657"/>
                    <a:pt x="675" y="291"/>
                  </a:cubicBezTo>
                  <a:cubicBezTo>
                    <a:pt x="465" y="73"/>
                    <a:pt x="298" y="0"/>
                    <a:pt x="178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470;p77"/>
            <p:cNvSpPr/>
            <p:nvPr/>
          </p:nvSpPr>
          <p:spPr>
            <a:xfrm>
              <a:off x="3473099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297" y="1"/>
                    <a:pt x="448" y="202"/>
                    <a:pt x="231" y="1080"/>
                  </a:cubicBezTo>
                  <a:cubicBezTo>
                    <a:pt x="1" y="1958"/>
                    <a:pt x="43" y="2849"/>
                    <a:pt x="406" y="3199"/>
                  </a:cubicBezTo>
                  <a:cubicBezTo>
                    <a:pt x="785" y="3536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03" y="3199"/>
                  </a:cubicBezTo>
                  <a:cubicBezTo>
                    <a:pt x="3782" y="2849"/>
                    <a:pt x="3821" y="1958"/>
                    <a:pt x="3591" y="1080"/>
                  </a:cubicBezTo>
                  <a:cubicBezTo>
                    <a:pt x="3377" y="202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471;p77"/>
            <p:cNvSpPr/>
            <p:nvPr/>
          </p:nvSpPr>
          <p:spPr>
            <a:xfrm>
              <a:off x="3349247" y="1398526"/>
              <a:ext cx="699997" cy="346517"/>
            </a:xfrm>
            <a:custGeom>
              <a:avLst/>
              <a:gdLst/>
              <a:ahLst/>
              <a:cxnLst/>
              <a:rect l="l" t="t" r="r" b="b"/>
              <a:pathLst>
                <a:path w="4725" h="2339" extrusionOk="0">
                  <a:moveTo>
                    <a:pt x="2698" y="1"/>
                  </a:moveTo>
                  <a:cubicBezTo>
                    <a:pt x="1891" y="1"/>
                    <a:pt x="1463" y="279"/>
                    <a:pt x="743" y="1043"/>
                  </a:cubicBezTo>
                  <a:cubicBezTo>
                    <a:pt x="649" y="1163"/>
                    <a:pt x="445" y="1244"/>
                    <a:pt x="296" y="1312"/>
                  </a:cubicBezTo>
                  <a:cubicBezTo>
                    <a:pt x="163" y="1367"/>
                    <a:pt x="27" y="1312"/>
                    <a:pt x="14" y="1503"/>
                  </a:cubicBezTo>
                  <a:cubicBezTo>
                    <a:pt x="1" y="1840"/>
                    <a:pt x="244" y="2151"/>
                    <a:pt x="555" y="2258"/>
                  </a:cubicBezTo>
                  <a:cubicBezTo>
                    <a:pt x="645" y="2289"/>
                    <a:pt x="732" y="2302"/>
                    <a:pt x="816" y="2302"/>
                  </a:cubicBezTo>
                  <a:cubicBezTo>
                    <a:pt x="1211" y="2302"/>
                    <a:pt x="1546" y="2000"/>
                    <a:pt x="1835" y="1746"/>
                  </a:cubicBezTo>
                  <a:cubicBezTo>
                    <a:pt x="2039" y="1584"/>
                    <a:pt x="2240" y="1422"/>
                    <a:pt x="2470" y="1312"/>
                  </a:cubicBezTo>
                  <a:cubicBezTo>
                    <a:pt x="2583" y="1265"/>
                    <a:pt x="2849" y="1202"/>
                    <a:pt x="3143" y="1202"/>
                  </a:cubicBezTo>
                  <a:cubicBezTo>
                    <a:pt x="3445" y="1202"/>
                    <a:pt x="3778" y="1269"/>
                    <a:pt x="4009" y="1487"/>
                  </a:cubicBezTo>
                  <a:cubicBezTo>
                    <a:pt x="4051" y="2096"/>
                    <a:pt x="4469" y="2339"/>
                    <a:pt x="4469" y="2339"/>
                  </a:cubicBezTo>
                  <a:cubicBezTo>
                    <a:pt x="4686" y="1811"/>
                    <a:pt x="4725" y="1163"/>
                    <a:pt x="4414" y="677"/>
                  </a:cubicBezTo>
                  <a:cubicBezTo>
                    <a:pt x="4171" y="314"/>
                    <a:pt x="3714" y="84"/>
                    <a:pt x="3348" y="45"/>
                  </a:cubicBezTo>
                  <a:cubicBezTo>
                    <a:pt x="3104" y="16"/>
                    <a:pt x="2890" y="1"/>
                    <a:pt x="269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472;p77"/>
            <p:cNvSpPr/>
            <p:nvPr/>
          </p:nvSpPr>
          <p:spPr>
            <a:xfrm>
              <a:off x="3497099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80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80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473;p77"/>
            <p:cNvSpPr/>
            <p:nvPr/>
          </p:nvSpPr>
          <p:spPr>
            <a:xfrm>
              <a:off x="3891173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474;p77"/>
            <p:cNvSpPr/>
            <p:nvPr/>
          </p:nvSpPr>
          <p:spPr>
            <a:xfrm>
              <a:off x="3704951" y="1924750"/>
              <a:ext cx="70222" cy="29629"/>
            </a:xfrm>
            <a:custGeom>
              <a:avLst/>
              <a:gdLst/>
              <a:ahLst/>
              <a:cxnLst/>
              <a:rect l="l" t="t" r="r" b="b"/>
              <a:pathLst>
                <a:path w="474" h="200" extrusionOk="0">
                  <a:moveTo>
                    <a:pt x="234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27" y="200"/>
                    <a:pt x="248" y="200"/>
                  </a:cubicBezTo>
                  <a:cubicBezTo>
                    <a:pt x="363" y="200"/>
                    <a:pt x="474" y="175"/>
                    <a:pt x="474" y="122"/>
                  </a:cubicBezTo>
                  <a:cubicBezTo>
                    <a:pt x="474" y="57"/>
                    <a:pt x="367" y="2"/>
                    <a:pt x="260" y="2"/>
                  </a:cubicBezTo>
                  <a:cubicBezTo>
                    <a:pt x="251" y="1"/>
                    <a:pt x="243" y="1"/>
                    <a:pt x="23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475;p77"/>
            <p:cNvSpPr/>
            <p:nvPr/>
          </p:nvSpPr>
          <p:spPr>
            <a:xfrm>
              <a:off x="3701099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80" y="1"/>
                  </a:moveTo>
                  <a:cubicBezTo>
                    <a:pt x="160" y="1"/>
                    <a:pt x="35" y="58"/>
                    <a:pt x="1" y="167"/>
                  </a:cubicBezTo>
                  <a:lnTo>
                    <a:pt x="14" y="167"/>
                  </a:lnTo>
                  <a:cubicBezTo>
                    <a:pt x="95" y="112"/>
                    <a:pt x="163" y="44"/>
                    <a:pt x="270" y="44"/>
                  </a:cubicBezTo>
                  <a:cubicBezTo>
                    <a:pt x="380" y="44"/>
                    <a:pt x="432" y="99"/>
                    <a:pt x="500" y="180"/>
                  </a:cubicBezTo>
                  <a:cubicBezTo>
                    <a:pt x="506" y="186"/>
                    <a:pt x="514" y="190"/>
                    <a:pt x="519" y="190"/>
                  </a:cubicBezTo>
                  <a:cubicBezTo>
                    <a:pt x="525" y="190"/>
                    <a:pt x="529" y="186"/>
                    <a:pt x="529" y="180"/>
                  </a:cubicBezTo>
                  <a:cubicBezTo>
                    <a:pt x="514" y="58"/>
                    <a:pt x="399" y="1"/>
                    <a:pt x="28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3476;p77"/>
            <p:cNvSpPr/>
            <p:nvPr/>
          </p:nvSpPr>
          <p:spPr>
            <a:xfrm>
              <a:off x="3680951" y="1977194"/>
              <a:ext cx="165184" cy="45185"/>
            </a:xfrm>
            <a:custGeom>
              <a:avLst/>
              <a:gdLst/>
              <a:ahLst/>
              <a:cxnLst/>
              <a:rect l="l" t="t" r="r" b="b"/>
              <a:pathLst>
                <a:path w="1115" h="305" extrusionOk="0">
                  <a:moveTo>
                    <a:pt x="1069" y="0"/>
                  </a:moveTo>
                  <a:cubicBezTo>
                    <a:pt x="1060" y="0"/>
                    <a:pt x="1049" y="3"/>
                    <a:pt x="1041" y="11"/>
                  </a:cubicBezTo>
                  <a:cubicBezTo>
                    <a:pt x="891" y="179"/>
                    <a:pt x="659" y="253"/>
                    <a:pt x="430" y="253"/>
                  </a:cubicBezTo>
                  <a:cubicBezTo>
                    <a:pt x="289" y="253"/>
                    <a:pt x="149" y="225"/>
                    <a:pt x="30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5" y="304"/>
                    <a:pt x="424" y="304"/>
                  </a:cubicBezTo>
                  <a:cubicBezTo>
                    <a:pt x="677" y="304"/>
                    <a:pt x="943" y="209"/>
                    <a:pt x="1096" y="40"/>
                  </a:cubicBezTo>
                  <a:cubicBezTo>
                    <a:pt x="1114" y="19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3477;p77"/>
            <p:cNvSpPr/>
            <p:nvPr/>
          </p:nvSpPr>
          <p:spPr>
            <a:xfrm>
              <a:off x="3829247" y="1964750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40" y="1"/>
                  </a:moveTo>
                  <a:lnTo>
                    <a:pt x="40" y="1"/>
                  </a:lnTo>
                  <a:cubicBezTo>
                    <a:pt x="1" y="43"/>
                    <a:pt x="40" y="95"/>
                    <a:pt x="69" y="111"/>
                  </a:cubicBezTo>
                  <a:cubicBezTo>
                    <a:pt x="90" y="132"/>
                    <a:pt x="120" y="153"/>
                    <a:pt x="153" y="153"/>
                  </a:cubicBezTo>
                  <a:cubicBezTo>
                    <a:pt x="161" y="153"/>
                    <a:pt x="168" y="152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82" y="95"/>
                    <a:pt x="69" y="56"/>
                    <a:pt x="53" y="14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3478;p77"/>
            <p:cNvSpPr/>
            <p:nvPr/>
          </p:nvSpPr>
          <p:spPr>
            <a:xfrm>
              <a:off x="3797395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30" y="1"/>
                    <a:pt x="174" y="108"/>
                    <a:pt x="93" y="364"/>
                  </a:cubicBezTo>
                  <a:cubicBezTo>
                    <a:pt x="1" y="669"/>
                    <a:pt x="195" y="973"/>
                    <a:pt x="596" y="973"/>
                  </a:cubicBezTo>
                  <a:cubicBezTo>
                    <a:pt x="604" y="973"/>
                    <a:pt x="613" y="973"/>
                    <a:pt x="621" y="973"/>
                  </a:cubicBezTo>
                  <a:cubicBezTo>
                    <a:pt x="1065" y="947"/>
                    <a:pt x="1227" y="688"/>
                    <a:pt x="1175" y="432"/>
                  </a:cubicBezTo>
                  <a:cubicBezTo>
                    <a:pt x="1133" y="163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3479;p77"/>
            <p:cNvSpPr/>
            <p:nvPr/>
          </p:nvSpPr>
          <p:spPr>
            <a:xfrm>
              <a:off x="3809099" y="1760305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55" y="1"/>
                  </a:moveTo>
                  <a:cubicBezTo>
                    <a:pt x="436" y="1"/>
                    <a:pt x="306" y="30"/>
                    <a:pt x="205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1" y="483"/>
                    <a:pt x="5" y="483"/>
                  </a:cubicBezTo>
                  <a:cubicBezTo>
                    <a:pt x="7" y="483"/>
                    <a:pt x="10" y="481"/>
                    <a:pt x="14" y="477"/>
                  </a:cubicBezTo>
                  <a:cubicBezTo>
                    <a:pt x="86" y="250"/>
                    <a:pt x="318" y="107"/>
                    <a:pt x="548" y="107"/>
                  </a:cubicBezTo>
                  <a:cubicBezTo>
                    <a:pt x="578" y="107"/>
                    <a:pt x="607" y="109"/>
                    <a:pt x="636" y="114"/>
                  </a:cubicBezTo>
                  <a:cubicBezTo>
                    <a:pt x="743" y="140"/>
                    <a:pt x="853" y="195"/>
                    <a:pt x="934" y="276"/>
                  </a:cubicBezTo>
                  <a:cubicBezTo>
                    <a:pt x="999" y="370"/>
                    <a:pt x="1015" y="490"/>
                    <a:pt x="1080" y="584"/>
                  </a:cubicBezTo>
                  <a:cubicBezTo>
                    <a:pt x="1088" y="592"/>
                    <a:pt x="1102" y="596"/>
                    <a:pt x="1113" y="596"/>
                  </a:cubicBezTo>
                  <a:cubicBezTo>
                    <a:pt x="1125" y="596"/>
                    <a:pt x="1135" y="592"/>
                    <a:pt x="1135" y="584"/>
                  </a:cubicBezTo>
                  <a:cubicBezTo>
                    <a:pt x="1203" y="451"/>
                    <a:pt x="1109" y="276"/>
                    <a:pt x="1015" y="179"/>
                  </a:cubicBezTo>
                  <a:cubicBezTo>
                    <a:pt x="905" y="85"/>
                    <a:pt x="756" y="17"/>
                    <a:pt x="623" y="4"/>
                  </a:cubicBezTo>
                  <a:cubicBezTo>
                    <a:pt x="601" y="2"/>
                    <a:pt x="578" y="1"/>
                    <a:pt x="5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3480;p77"/>
            <p:cNvSpPr/>
            <p:nvPr/>
          </p:nvSpPr>
          <p:spPr>
            <a:xfrm>
              <a:off x="3815321" y="1792897"/>
              <a:ext cx="122074" cy="120148"/>
            </a:xfrm>
            <a:custGeom>
              <a:avLst/>
              <a:gdLst/>
              <a:ahLst/>
              <a:cxnLst/>
              <a:rect l="l" t="t" r="r" b="b"/>
              <a:pathLst>
                <a:path w="824" h="811" extrusionOk="0">
                  <a:moveTo>
                    <a:pt x="406" y="1"/>
                  </a:moveTo>
                  <a:cubicBezTo>
                    <a:pt x="189" y="1"/>
                    <a:pt x="1" y="176"/>
                    <a:pt x="1" y="406"/>
                  </a:cubicBezTo>
                  <a:cubicBezTo>
                    <a:pt x="1" y="623"/>
                    <a:pt x="189" y="811"/>
                    <a:pt x="406" y="811"/>
                  </a:cubicBezTo>
                  <a:cubicBezTo>
                    <a:pt x="633" y="811"/>
                    <a:pt x="824" y="623"/>
                    <a:pt x="824" y="406"/>
                  </a:cubicBezTo>
                  <a:cubicBezTo>
                    <a:pt x="824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3481;p77"/>
            <p:cNvSpPr/>
            <p:nvPr/>
          </p:nvSpPr>
          <p:spPr>
            <a:xfrm>
              <a:off x="3829247" y="1826972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9" y="1"/>
                    <a:pt x="1" y="69"/>
                    <a:pt x="1" y="134"/>
                  </a:cubicBezTo>
                  <a:cubicBezTo>
                    <a:pt x="1" y="202"/>
                    <a:pt x="69" y="257"/>
                    <a:pt x="134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3482;p77"/>
            <p:cNvSpPr/>
            <p:nvPr/>
          </p:nvSpPr>
          <p:spPr>
            <a:xfrm>
              <a:off x="3521099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3" y="1"/>
                  </a:moveTo>
                  <a:cubicBezTo>
                    <a:pt x="299" y="1"/>
                    <a:pt x="108" y="163"/>
                    <a:pt x="56" y="432"/>
                  </a:cubicBezTo>
                  <a:cubicBezTo>
                    <a:pt x="1" y="688"/>
                    <a:pt x="163" y="947"/>
                    <a:pt x="623" y="973"/>
                  </a:cubicBezTo>
                  <a:cubicBezTo>
                    <a:pt x="631" y="973"/>
                    <a:pt x="640" y="973"/>
                    <a:pt x="648" y="973"/>
                  </a:cubicBezTo>
                  <a:cubicBezTo>
                    <a:pt x="1048" y="973"/>
                    <a:pt x="1227" y="669"/>
                    <a:pt x="1135" y="364"/>
                  </a:cubicBezTo>
                  <a:cubicBezTo>
                    <a:pt x="1067" y="108"/>
                    <a:pt x="798" y="1"/>
                    <a:pt x="6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3483;p77"/>
            <p:cNvSpPr/>
            <p:nvPr/>
          </p:nvSpPr>
          <p:spPr>
            <a:xfrm>
              <a:off x="3512951" y="1760749"/>
              <a:ext cx="180147" cy="88000"/>
            </a:xfrm>
            <a:custGeom>
              <a:avLst/>
              <a:gdLst/>
              <a:ahLst/>
              <a:cxnLst/>
              <a:rect l="l" t="t" r="r" b="b"/>
              <a:pathLst>
                <a:path w="1216" h="594" extrusionOk="0">
                  <a:moveTo>
                    <a:pt x="660" y="1"/>
                  </a:moveTo>
                  <a:cubicBezTo>
                    <a:pt x="600" y="1"/>
                    <a:pt x="541" y="10"/>
                    <a:pt x="487" y="30"/>
                  </a:cubicBezTo>
                  <a:cubicBezTo>
                    <a:pt x="367" y="56"/>
                    <a:pt x="260" y="124"/>
                    <a:pt x="179" y="205"/>
                  </a:cubicBezTo>
                  <a:cubicBezTo>
                    <a:pt x="111" y="299"/>
                    <a:pt x="1" y="461"/>
                    <a:pt x="69" y="568"/>
                  </a:cubicBezTo>
                  <a:cubicBezTo>
                    <a:pt x="78" y="577"/>
                    <a:pt x="100" y="593"/>
                    <a:pt x="118" y="593"/>
                  </a:cubicBezTo>
                  <a:cubicBezTo>
                    <a:pt x="126" y="593"/>
                    <a:pt x="133" y="590"/>
                    <a:pt x="137" y="581"/>
                  </a:cubicBezTo>
                  <a:cubicBezTo>
                    <a:pt x="179" y="500"/>
                    <a:pt x="192" y="419"/>
                    <a:pt x="244" y="338"/>
                  </a:cubicBezTo>
                  <a:cubicBezTo>
                    <a:pt x="299" y="244"/>
                    <a:pt x="367" y="192"/>
                    <a:pt x="461" y="150"/>
                  </a:cubicBezTo>
                  <a:cubicBezTo>
                    <a:pt x="529" y="121"/>
                    <a:pt x="601" y="108"/>
                    <a:pt x="673" y="108"/>
                  </a:cubicBezTo>
                  <a:cubicBezTo>
                    <a:pt x="903" y="108"/>
                    <a:pt x="1131" y="247"/>
                    <a:pt x="1203" y="474"/>
                  </a:cubicBezTo>
                  <a:cubicBezTo>
                    <a:pt x="1203" y="478"/>
                    <a:pt x="1204" y="479"/>
                    <a:pt x="1206" y="479"/>
                  </a:cubicBezTo>
                  <a:cubicBezTo>
                    <a:pt x="1209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60" y="82"/>
                  </a:cubicBezTo>
                  <a:cubicBezTo>
                    <a:pt x="875" y="30"/>
                    <a:pt x="766" y="1"/>
                    <a:pt x="66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3484;p77"/>
            <p:cNvSpPr/>
            <p:nvPr/>
          </p:nvSpPr>
          <p:spPr>
            <a:xfrm>
              <a:off x="3565247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23"/>
                    <a:pt x="176" y="811"/>
                    <a:pt x="406" y="811"/>
                  </a:cubicBezTo>
                  <a:cubicBezTo>
                    <a:pt x="636" y="811"/>
                    <a:pt x="811" y="623"/>
                    <a:pt x="811" y="406"/>
                  </a:cubicBezTo>
                  <a:cubicBezTo>
                    <a:pt x="811" y="176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3485;p77"/>
            <p:cNvSpPr/>
            <p:nvPr/>
          </p:nvSpPr>
          <p:spPr>
            <a:xfrm>
              <a:off x="3577247" y="1826972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53" y="1"/>
                    <a:pt x="1" y="69"/>
                    <a:pt x="1" y="134"/>
                  </a:cubicBezTo>
                  <a:cubicBezTo>
                    <a:pt x="1" y="202"/>
                    <a:pt x="53" y="257"/>
                    <a:pt x="134" y="257"/>
                  </a:cubicBezTo>
                  <a:cubicBezTo>
                    <a:pt x="202" y="257"/>
                    <a:pt x="257" y="202"/>
                    <a:pt x="257" y="134"/>
                  </a:cubicBezTo>
                  <a:cubicBezTo>
                    <a:pt x="257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3486;p77"/>
            <p:cNvSpPr/>
            <p:nvPr/>
          </p:nvSpPr>
          <p:spPr>
            <a:xfrm>
              <a:off x="3843173" y="1690379"/>
              <a:ext cx="101925" cy="52296"/>
            </a:xfrm>
            <a:custGeom>
              <a:avLst/>
              <a:gdLst/>
              <a:ahLst/>
              <a:cxnLst/>
              <a:rect l="l" t="t" r="r" b="b"/>
              <a:pathLst>
                <a:path w="688" h="353" extrusionOk="0">
                  <a:moveTo>
                    <a:pt x="166" y="0"/>
                  </a:moveTo>
                  <a:cubicBezTo>
                    <a:pt x="151" y="0"/>
                    <a:pt x="136" y="1"/>
                    <a:pt x="121" y="3"/>
                  </a:cubicBezTo>
                  <a:cubicBezTo>
                    <a:pt x="95" y="3"/>
                    <a:pt x="82" y="3"/>
                    <a:pt x="56" y="19"/>
                  </a:cubicBezTo>
                  <a:cubicBezTo>
                    <a:pt x="27" y="32"/>
                    <a:pt x="14" y="58"/>
                    <a:pt x="14" y="84"/>
                  </a:cubicBezTo>
                  <a:cubicBezTo>
                    <a:pt x="1" y="139"/>
                    <a:pt x="56" y="165"/>
                    <a:pt x="95" y="181"/>
                  </a:cubicBezTo>
                  <a:cubicBezTo>
                    <a:pt x="137" y="181"/>
                    <a:pt x="176" y="181"/>
                    <a:pt x="202" y="194"/>
                  </a:cubicBezTo>
                  <a:cubicBezTo>
                    <a:pt x="231" y="194"/>
                    <a:pt x="257" y="194"/>
                    <a:pt x="283" y="207"/>
                  </a:cubicBezTo>
                  <a:cubicBezTo>
                    <a:pt x="380" y="220"/>
                    <a:pt x="461" y="262"/>
                    <a:pt x="542" y="301"/>
                  </a:cubicBezTo>
                  <a:cubicBezTo>
                    <a:pt x="568" y="314"/>
                    <a:pt x="594" y="343"/>
                    <a:pt x="636" y="343"/>
                  </a:cubicBezTo>
                  <a:cubicBezTo>
                    <a:pt x="642" y="349"/>
                    <a:pt x="652" y="353"/>
                    <a:pt x="660" y="353"/>
                  </a:cubicBezTo>
                  <a:cubicBezTo>
                    <a:pt x="668" y="353"/>
                    <a:pt x="675" y="349"/>
                    <a:pt x="675" y="343"/>
                  </a:cubicBezTo>
                  <a:cubicBezTo>
                    <a:pt x="675" y="327"/>
                    <a:pt x="688" y="314"/>
                    <a:pt x="675" y="314"/>
                  </a:cubicBezTo>
                  <a:cubicBezTo>
                    <a:pt x="675" y="262"/>
                    <a:pt x="649" y="233"/>
                    <a:pt x="623" y="194"/>
                  </a:cubicBezTo>
                  <a:cubicBezTo>
                    <a:pt x="568" y="152"/>
                    <a:pt x="526" y="113"/>
                    <a:pt x="474" y="84"/>
                  </a:cubicBezTo>
                  <a:cubicBezTo>
                    <a:pt x="377" y="38"/>
                    <a:pt x="273" y="0"/>
                    <a:pt x="166" y="0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3487;p77"/>
            <p:cNvSpPr/>
            <p:nvPr/>
          </p:nvSpPr>
          <p:spPr>
            <a:xfrm>
              <a:off x="3555173" y="1690230"/>
              <a:ext cx="101925" cy="46666"/>
            </a:xfrm>
            <a:custGeom>
              <a:avLst/>
              <a:gdLst/>
              <a:ahLst/>
              <a:cxnLst/>
              <a:rect l="l" t="t" r="r" b="b"/>
              <a:pathLst>
                <a:path w="688" h="315" extrusionOk="0">
                  <a:moveTo>
                    <a:pt x="535" y="1"/>
                  </a:moveTo>
                  <a:cubicBezTo>
                    <a:pt x="434" y="1"/>
                    <a:pt x="333" y="26"/>
                    <a:pt x="244" y="59"/>
                  </a:cubicBezTo>
                  <a:cubicBezTo>
                    <a:pt x="189" y="85"/>
                    <a:pt x="121" y="127"/>
                    <a:pt x="82" y="166"/>
                  </a:cubicBezTo>
                  <a:cubicBezTo>
                    <a:pt x="56" y="195"/>
                    <a:pt x="27" y="221"/>
                    <a:pt x="14" y="276"/>
                  </a:cubicBezTo>
                  <a:cubicBezTo>
                    <a:pt x="1" y="276"/>
                    <a:pt x="14" y="289"/>
                    <a:pt x="14" y="302"/>
                  </a:cubicBezTo>
                  <a:cubicBezTo>
                    <a:pt x="14" y="315"/>
                    <a:pt x="40" y="315"/>
                    <a:pt x="56" y="315"/>
                  </a:cubicBezTo>
                  <a:cubicBezTo>
                    <a:pt x="95" y="302"/>
                    <a:pt x="121" y="289"/>
                    <a:pt x="150" y="276"/>
                  </a:cubicBezTo>
                  <a:cubicBezTo>
                    <a:pt x="231" y="234"/>
                    <a:pt x="325" y="208"/>
                    <a:pt x="406" y="195"/>
                  </a:cubicBezTo>
                  <a:lnTo>
                    <a:pt x="487" y="195"/>
                  </a:lnTo>
                  <a:cubicBezTo>
                    <a:pt x="526" y="182"/>
                    <a:pt x="568" y="182"/>
                    <a:pt x="594" y="182"/>
                  </a:cubicBezTo>
                  <a:cubicBezTo>
                    <a:pt x="649" y="182"/>
                    <a:pt x="688" y="153"/>
                    <a:pt x="688" y="101"/>
                  </a:cubicBezTo>
                  <a:cubicBezTo>
                    <a:pt x="688" y="72"/>
                    <a:pt x="675" y="46"/>
                    <a:pt x="649" y="33"/>
                  </a:cubicBezTo>
                  <a:cubicBezTo>
                    <a:pt x="636" y="20"/>
                    <a:pt x="607" y="4"/>
                    <a:pt x="594" y="4"/>
                  </a:cubicBezTo>
                  <a:cubicBezTo>
                    <a:pt x="574" y="2"/>
                    <a:pt x="554" y="1"/>
                    <a:pt x="535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3488;p77"/>
            <p:cNvSpPr/>
            <p:nvPr/>
          </p:nvSpPr>
          <p:spPr>
            <a:xfrm>
              <a:off x="4021247" y="1740305"/>
              <a:ext cx="147999" cy="191703"/>
            </a:xfrm>
            <a:custGeom>
              <a:avLst/>
              <a:gdLst/>
              <a:ahLst/>
              <a:cxnLst/>
              <a:rect l="l" t="t" r="r" b="b"/>
              <a:pathLst>
                <a:path w="999" h="1294" extrusionOk="0">
                  <a:moveTo>
                    <a:pt x="464" y="1"/>
                  </a:moveTo>
                  <a:cubicBezTo>
                    <a:pt x="228" y="1"/>
                    <a:pt x="44" y="214"/>
                    <a:pt x="1" y="369"/>
                  </a:cubicBezTo>
                  <a:lnTo>
                    <a:pt x="27" y="1166"/>
                  </a:lnTo>
                  <a:cubicBezTo>
                    <a:pt x="85" y="1253"/>
                    <a:pt x="183" y="1293"/>
                    <a:pt x="292" y="1293"/>
                  </a:cubicBezTo>
                  <a:cubicBezTo>
                    <a:pt x="488" y="1293"/>
                    <a:pt x="720" y="1165"/>
                    <a:pt x="824" y="949"/>
                  </a:cubicBezTo>
                  <a:cubicBezTo>
                    <a:pt x="999" y="599"/>
                    <a:pt x="918" y="152"/>
                    <a:pt x="620" y="32"/>
                  </a:cubicBezTo>
                  <a:cubicBezTo>
                    <a:pt x="566" y="10"/>
                    <a:pt x="514" y="1"/>
                    <a:pt x="46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3489;p77"/>
            <p:cNvSpPr/>
            <p:nvPr/>
          </p:nvSpPr>
          <p:spPr>
            <a:xfrm>
              <a:off x="4016951" y="1797786"/>
              <a:ext cx="120444" cy="74222"/>
            </a:xfrm>
            <a:custGeom>
              <a:avLst/>
              <a:gdLst/>
              <a:ahLst/>
              <a:cxnLst/>
              <a:rect l="l" t="t" r="r" b="b"/>
              <a:pathLst>
                <a:path w="813" h="501" extrusionOk="0">
                  <a:moveTo>
                    <a:pt x="367" y="0"/>
                  </a:moveTo>
                  <a:cubicBezTo>
                    <a:pt x="212" y="0"/>
                    <a:pt x="56" y="69"/>
                    <a:pt x="1" y="224"/>
                  </a:cubicBezTo>
                  <a:cubicBezTo>
                    <a:pt x="1" y="234"/>
                    <a:pt x="11" y="255"/>
                    <a:pt x="22" y="255"/>
                  </a:cubicBezTo>
                  <a:cubicBezTo>
                    <a:pt x="24" y="255"/>
                    <a:pt x="27" y="253"/>
                    <a:pt x="30" y="250"/>
                  </a:cubicBezTo>
                  <a:cubicBezTo>
                    <a:pt x="82" y="211"/>
                    <a:pt x="124" y="156"/>
                    <a:pt x="192" y="130"/>
                  </a:cubicBezTo>
                  <a:cubicBezTo>
                    <a:pt x="243" y="98"/>
                    <a:pt x="293" y="83"/>
                    <a:pt x="343" y="83"/>
                  </a:cubicBezTo>
                  <a:cubicBezTo>
                    <a:pt x="360" y="83"/>
                    <a:pt x="376" y="85"/>
                    <a:pt x="393" y="88"/>
                  </a:cubicBezTo>
                  <a:cubicBezTo>
                    <a:pt x="435" y="130"/>
                    <a:pt x="461" y="169"/>
                    <a:pt x="448" y="237"/>
                  </a:cubicBezTo>
                  <a:cubicBezTo>
                    <a:pt x="448" y="305"/>
                    <a:pt x="422" y="373"/>
                    <a:pt x="380" y="412"/>
                  </a:cubicBezTo>
                  <a:cubicBezTo>
                    <a:pt x="341" y="454"/>
                    <a:pt x="299" y="467"/>
                    <a:pt x="260" y="480"/>
                  </a:cubicBezTo>
                  <a:lnTo>
                    <a:pt x="244" y="493"/>
                  </a:lnTo>
                  <a:cubicBezTo>
                    <a:pt x="262" y="498"/>
                    <a:pt x="280" y="500"/>
                    <a:pt x="297" y="500"/>
                  </a:cubicBezTo>
                  <a:cubicBezTo>
                    <a:pt x="471" y="500"/>
                    <a:pt x="578" y="264"/>
                    <a:pt x="516" y="117"/>
                  </a:cubicBezTo>
                  <a:lnTo>
                    <a:pt x="516" y="117"/>
                  </a:lnTo>
                  <a:cubicBezTo>
                    <a:pt x="623" y="169"/>
                    <a:pt x="717" y="250"/>
                    <a:pt x="717" y="386"/>
                  </a:cubicBezTo>
                  <a:cubicBezTo>
                    <a:pt x="813" y="146"/>
                    <a:pt x="592" y="0"/>
                    <a:pt x="367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3490;p77"/>
            <p:cNvSpPr/>
            <p:nvPr/>
          </p:nvSpPr>
          <p:spPr>
            <a:xfrm>
              <a:off x="4003025" y="1742971"/>
              <a:ext cx="76444" cy="102814"/>
            </a:xfrm>
            <a:custGeom>
              <a:avLst/>
              <a:gdLst/>
              <a:ahLst/>
              <a:cxnLst/>
              <a:rect l="l" t="t" r="r" b="b"/>
              <a:pathLst>
                <a:path w="516" h="694" extrusionOk="0">
                  <a:moveTo>
                    <a:pt x="516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3" y="687"/>
                    <a:pt x="75" y="693"/>
                    <a:pt x="91" y="693"/>
                  </a:cubicBezTo>
                  <a:cubicBezTo>
                    <a:pt x="196" y="693"/>
                    <a:pt x="457" y="434"/>
                    <a:pt x="516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3491;p77"/>
            <p:cNvSpPr/>
            <p:nvPr/>
          </p:nvSpPr>
          <p:spPr>
            <a:xfrm>
              <a:off x="3589247" y="2162972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189"/>
                    <a:pt x="513" y="406"/>
                    <a:pt x="325" y="1012"/>
                  </a:cubicBezTo>
                  <a:cubicBezTo>
                    <a:pt x="82" y="1822"/>
                    <a:pt x="1" y="2269"/>
                    <a:pt x="1" y="2700"/>
                  </a:cubicBezTo>
                  <a:cubicBezTo>
                    <a:pt x="1" y="2700"/>
                    <a:pt x="526" y="2875"/>
                    <a:pt x="1336" y="2875"/>
                  </a:cubicBezTo>
                  <a:cubicBezTo>
                    <a:pt x="2146" y="2875"/>
                    <a:pt x="2674" y="2700"/>
                    <a:pt x="2674" y="2700"/>
                  </a:cubicBezTo>
                  <a:cubicBezTo>
                    <a:pt x="2674" y="2256"/>
                    <a:pt x="2593" y="1822"/>
                    <a:pt x="2350" y="1012"/>
                  </a:cubicBezTo>
                  <a:cubicBezTo>
                    <a:pt x="2159" y="406"/>
                    <a:pt x="1945" y="189"/>
                    <a:pt x="1877" y="1"/>
                  </a:cubicBezTo>
                  <a:cubicBezTo>
                    <a:pt x="1864" y="1"/>
                    <a:pt x="1783" y="231"/>
                    <a:pt x="1336" y="231"/>
                  </a:cubicBezTo>
                  <a:cubicBezTo>
                    <a:pt x="892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" name="Google Shape;3492;p77"/>
          <p:cNvGrpSpPr/>
          <p:nvPr/>
        </p:nvGrpSpPr>
        <p:grpSpPr>
          <a:xfrm>
            <a:off x="4657838" y="3657882"/>
            <a:ext cx="714689" cy="1329400"/>
            <a:chOff x="4613100" y="3115123"/>
            <a:chExt cx="771999" cy="1436003"/>
          </a:xfrm>
        </p:grpSpPr>
        <p:sp>
          <p:nvSpPr>
            <p:cNvPr id="229" name="Google Shape;3493;p77"/>
            <p:cNvSpPr/>
            <p:nvPr/>
          </p:nvSpPr>
          <p:spPr>
            <a:xfrm>
              <a:off x="4801248" y="3769050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50" y="257"/>
                    <a:pt x="824" y="471"/>
                  </a:cubicBezTo>
                  <a:cubicBezTo>
                    <a:pt x="811" y="701"/>
                    <a:pt x="539" y="876"/>
                    <a:pt x="325" y="1579"/>
                  </a:cubicBezTo>
                  <a:cubicBezTo>
                    <a:pt x="82" y="2389"/>
                    <a:pt x="1" y="3280"/>
                    <a:pt x="1" y="3280"/>
                  </a:cubicBezTo>
                  <a:cubicBezTo>
                    <a:pt x="1" y="3280"/>
                    <a:pt x="526" y="3442"/>
                    <a:pt x="1336" y="3442"/>
                  </a:cubicBezTo>
                  <a:cubicBezTo>
                    <a:pt x="2146" y="3442"/>
                    <a:pt x="2674" y="3280"/>
                    <a:pt x="2674" y="3280"/>
                  </a:cubicBezTo>
                  <a:cubicBezTo>
                    <a:pt x="2674" y="3280"/>
                    <a:pt x="2593" y="2389"/>
                    <a:pt x="2350" y="1579"/>
                  </a:cubicBezTo>
                  <a:cubicBezTo>
                    <a:pt x="2133" y="876"/>
                    <a:pt x="1864" y="701"/>
                    <a:pt x="1851" y="471"/>
                  </a:cubicBezTo>
                  <a:cubicBezTo>
                    <a:pt x="1835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3494;p77"/>
            <p:cNvSpPr/>
            <p:nvPr/>
          </p:nvSpPr>
          <p:spPr>
            <a:xfrm>
              <a:off x="4615025" y="3115123"/>
              <a:ext cx="720145" cy="609923"/>
            </a:xfrm>
            <a:custGeom>
              <a:avLst/>
              <a:gdLst/>
              <a:ahLst/>
              <a:cxnLst/>
              <a:rect l="l" t="t" r="r" b="b"/>
              <a:pathLst>
                <a:path w="4861" h="4117" extrusionOk="0">
                  <a:moveTo>
                    <a:pt x="2441" y="0"/>
                  </a:moveTo>
                  <a:cubicBezTo>
                    <a:pt x="1968" y="0"/>
                    <a:pt x="1474" y="104"/>
                    <a:pt x="1083" y="404"/>
                  </a:cubicBezTo>
                  <a:cubicBezTo>
                    <a:pt x="1" y="1240"/>
                    <a:pt x="299" y="2403"/>
                    <a:pt x="568" y="2808"/>
                  </a:cubicBezTo>
                  <a:lnTo>
                    <a:pt x="3889" y="4117"/>
                  </a:lnTo>
                  <a:cubicBezTo>
                    <a:pt x="3889" y="4117"/>
                    <a:pt x="4469" y="4075"/>
                    <a:pt x="4660" y="3346"/>
                  </a:cubicBezTo>
                  <a:cubicBezTo>
                    <a:pt x="4848" y="2617"/>
                    <a:pt x="4861" y="1956"/>
                    <a:pt x="4728" y="1564"/>
                  </a:cubicBezTo>
                  <a:cubicBezTo>
                    <a:pt x="4605" y="1175"/>
                    <a:pt x="4323" y="1094"/>
                    <a:pt x="4323" y="1094"/>
                  </a:cubicBezTo>
                  <a:cubicBezTo>
                    <a:pt x="4323" y="1094"/>
                    <a:pt x="4456" y="822"/>
                    <a:pt x="4012" y="404"/>
                  </a:cubicBezTo>
                  <a:cubicBezTo>
                    <a:pt x="3832" y="242"/>
                    <a:pt x="3161" y="0"/>
                    <a:pt x="244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3495;p77"/>
            <p:cNvSpPr/>
            <p:nvPr/>
          </p:nvSpPr>
          <p:spPr>
            <a:xfrm>
              <a:off x="5191026" y="3433049"/>
              <a:ext cx="100444" cy="291999"/>
            </a:xfrm>
            <a:custGeom>
              <a:avLst/>
              <a:gdLst/>
              <a:ahLst/>
              <a:cxnLst/>
              <a:rect l="l" t="t" r="r" b="b"/>
              <a:pathLst>
                <a:path w="678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78" y="1524"/>
                    <a:pt x="67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3496;p77"/>
            <p:cNvSpPr/>
            <p:nvPr/>
          </p:nvSpPr>
          <p:spPr>
            <a:xfrm>
              <a:off x="4925100" y="3769050"/>
              <a:ext cx="147999" cy="62074"/>
            </a:xfrm>
            <a:custGeom>
              <a:avLst/>
              <a:gdLst/>
              <a:ahLst/>
              <a:cxnLst/>
              <a:rect l="l" t="t" r="r" b="b"/>
              <a:pathLst>
                <a:path w="999" h="419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cubicBezTo>
                    <a:pt x="95" y="406"/>
                    <a:pt x="189" y="419"/>
                    <a:pt x="286" y="419"/>
                  </a:cubicBezTo>
                  <a:cubicBezTo>
                    <a:pt x="529" y="419"/>
                    <a:pt x="837" y="338"/>
                    <a:pt x="999" y="244"/>
                  </a:cubicBezTo>
                  <a:cubicBezTo>
                    <a:pt x="986" y="66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3497;p77"/>
            <p:cNvSpPr/>
            <p:nvPr/>
          </p:nvSpPr>
          <p:spPr>
            <a:xfrm>
              <a:off x="4613100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981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5" y="749"/>
                    <a:pt x="879" y="911"/>
                    <a:pt x="743" y="1073"/>
                  </a:cubicBezTo>
                  <a:cubicBezTo>
                    <a:pt x="649" y="1193"/>
                    <a:pt x="542" y="1316"/>
                    <a:pt x="448" y="1452"/>
                  </a:cubicBezTo>
                  <a:cubicBezTo>
                    <a:pt x="406" y="1491"/>
                    <a:pt x="380" y="1546"/>
                    <a:pt x="338" y="1585"/>
                  </a:cubicBezTo>
                  <a:cubicBezTo>
                    <a:pt x="286" y="1627"/>
                    <a:pt x="218" y="1640"/>
                    <a:pt x="150" y="1653"/>
                  </a:cubicBezTo>
                  <a:cubicBezTo>
                    <a:pt x="108" y="1666"/>
                    <a:pt x="69" y="1679"/>
                    <a:pt x="43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3" y="1806"/>
                    <a:pt x="89" y="1808"/>
                    <a:pt x="105" y="1808"/>
                  </a:cubicBezTo>
                  <a:cubicBezTo>
                    <a:pt x="137" y="1808"/>
                    <a:pt x="168" y="1802"/>
                    <a:pt x="205" y="1802"/>
                  </a:cubicBezTo>
                  <a:lnTo>
                    <a:pt x="218" y="1815"/>
                  </a:lnTo>
                  <a:cubicBezTo>
                    <a:pt x="231" y="1828"/>
                    <a:pt x="218" y="1841"/>
                    <a:pt x="218" y="1841"/>
                  </a:cubicBezTo>
                  <a:cubicBezTo>
                    <a:pt x="189" y="1896"/>
                    <a:pt x="163" y="1909"/>
                    <a:pt x="150" y="1938"/>
                  </a:cubicBezTo>
                  <a:cubicBezTo>
                    <a:pt x="124" y="1977"/>
                    <a:pt x="43" y="2071"/>
                    <a:pt x="69" y="2126"/>
                  </a:cubicBezTo>
                  <a:cubicBezTo>
                    <a:pt x="76" y="2141"/>
                    <a:pt x="94" y="2147"/>
                    <a:pt x="113" y="2147"/>
                  </a:cubicBezTo>
                  <a:cubicBezTo>
                    <a:pt x="126" y="2147"/>
                    <a:pt x="139" y="2144"/>
                    <a:pt x="150" y="2139"/>
                  </a:cubicBezTo>
                  <a:cubicBezTo>
                    <a:pt x="176" y="2126"/>
                    <a:pt x="205" y="2113"/>
                    <a:pt x="231" y="2084"/>
                  </a:cubicBezTo>
                  <a:cubicBezTo>
                    <a:pt x="244" y="2071"/>
                    <a:pt x="257" y="2058"/>
                    <a:pt x="270" y="2045"/>
                  </a:cubicBezTo>
                  <a:cubicBezTo>
                    <a:pt x="270" y="2045"/>
                    <a:pt x="286" y="2019"/>
                    <a:pt x="312" y="2019"/>
                  </a:cubicBezTo>
                  <a:cubicBezTo>
                    <a:pt x="325" y="2032"/>
                    <a:pt x="325" y="2045"/>
                    <a:pt x="312" y="2058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31" y="2262"/>
                  </a:cubicBezTo>
                  <a:cubicBezTo>
                    <a:pt x="218" y="2275"/>
                    <a:pt x="231" y="2301"/>
                    <a:pt x="231" y="2314"/>
                  </a:cubicBezTo>
                  <a:cubicBezTo>
                    <a:pt x="244" y="2314"/>
                    <a:pt x="257" y="2314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20"/>
                  </a:cubicBezTo>
                  <a:cubicBezTo>
                    <a:pt x="432" y="2194"/>
                    <a:pt x="461" y="2165"/>
                    <a:pt x="474" y="2139"/>
                  </a:cubicBezTo>
                  <a:cubicBezTo>
                    <a:pt x="487" y="2139"/>
                    <a:pt x="487" y="2126"/>
                    <a:pt x="500" y="2126"/>
                  </a:cubicBezTo>
                  <a:lnTo>
                    <a:pt x="513" y="2139"/>
                  </a:lnTo>
                  <a:lnTo>
                    <a:pt x="513" y="2165"/>
                  </a:lnTo>
                  <a:cubicBezTo>
                    <a:pt x="500" y="2194"/>
                    <a:pt x="500" y="2207"/>
                    <a:pt x="487" y="2220"/>
                  </a:cubicBezTo>
                  <a:cubicBezTo>
                    <a:pt x="487" y="2246"/>
                    <a:pt x="474" y="2262"/>
                    <a:pt x="474" y="2288"/>
                  </a:cubicBezTo>
                  <a:cubicBezTo>
                    <a:pt x="461" y="2314"/>
                    <a:pt x="461" y="2343"/>
                    <a:pt x="461" y="2356"/>
                  </a:cubicBezTo>
                  <a:cubicBezTo>
                    <a:pt x="478" y="2381"/>
                    <a:pt x="501" y="2395"/>
                    <a:pt x="526" y="2395"/>
                  </a:cubicBezTo>
                  <a:cubicBezTo>
                    <a:pt x="540" y="2395"/>
                    <a:pt x="554" y="2391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1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3498;p77"/>
            <p:cNvSpPr/>
            <p:nvPr/>
          </p:nvSpPr>
          <p:spPr>
            <a:xfrm>
              <a:off x="5079174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5" y="2395"/>
                  </a:cubicBezTo>
                  <a:cubicBezTo>
                    <a:pt x="1579" y="2395"/>
                    <a:pt x="1600" y="2381"/>
                    <a:pt x="1608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79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cubicBezTo>
                    <a:pt x="1566" y="2139"/>
                    <a:pt x="1566" y="2126"/>
                    <a:pt x="1579" y="2126"/>
                  </a:cubicBezTo>
                  <a:cubicBezTo>
                    <a:pt x="1595" y="2126"/>
                    <a:pt x="1595" y="2139"/>
                    <a:pt x="1595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14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71"/>
                    <a:pt x="1757" y="2058"/>
                    <a:pt x="1757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37" y="2144"/>
                    <a:pt x="1947" y="2147"/>
                    <a:pt x="1958" y="2147"/>
                  </a:cubicBezTo>
                  <a:cubicBezTo>
                    <a:pt x="1973" y="2147"/>
                    <a:pt x="1990" y="2141"/>
                    <a:pt x="2000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5" y="1802"/>
                    <a:pt x="1937" y="1808"/>
                    <a:pt x="1968" y="1808"/>
                  </a:cubicBezTo>
                  <a:cubicBezTo>
                    <a:pt x="1984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79"/>
                    <a:pt x="1958" y="1666"/>
                    <a:pt x="1919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27" y="1316"/>
                    <a:pt x="1433" y="1193"/>
                    <a:pt x="1336" y="1073"/>
                  </a:cubicBezTo>
                  <a:cubicBezTo>
                    <a:pt x="1203" y="911"/>
                    <a:pt x="1054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3499;p77"/>
            <p:cNvSpPr/>
            <p:nvPr/>
          </p:nvSpPr>
          <p:spPr>
            <a:xfrm>
              <a:off x="4928952" y="4310977"/>
              <a:ext cx="56296" cy="192147"/>
            </a:xfrm>
            <a:custGeom>
              <a:avLst/>
              <a:gdLst/>
              <a:ahLst/>
              <a:cxnLst/>
              <a:rect l="l" t="t" r="r" b="b"/>
              <a:pathLst>
                <a:path w="380" h="1297" extrusionOk="0">
                  <a:moveTo>
                    <a:pt x="111" y="1"/>
                  </a:moveTo>
                  <a:lnTo>
                    <a:pt x="1" y="1297"/>
                  </a:lnTo>
                  <a:lnTo>
                    <a:pt x="273" y="1297"/>
                  </a:lnTo>
                  <a:lnTo>
                    <a:pt x="380" y="82"/>
                  </a:lnTo>
                  <a:cubicBezTo>
                    <a:pt x="273" y="69"/>
                    <a:pt x="111" y="1"/>
                    <a:pt x="111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3500;p77"/>
            <p:cNvSpPr/>
            <p:nvPr/>
          </p:nvSpPr>
          <p:spPr>
            <a:xfrm>
              <a:off x="4745100" y="4214977"/>
              <a:ext cx="507998" cy="336147"/>
            </a:xfrm>
            <a:custGeom>
              <a:avLst/>
              <a:gdLst/>
              <a:ahLst/>
              <a:cxnLst/>
              <a:rect l="l" t="t" r="r" b="b"/>
              <a:pathLst>
                <a:path w="3429" h="2269" extrusionOk="0">
                  <a:moveTo>
                    <a:pt x="713" y="1"/>
                  </a:moveTo>
                  <a:cubicBezTo>
                    <a:pt x="522" y="1"/>
                    <a:pt x="380" y="68"/>
                    <a:pt x="380" y="270"/>
                  </a:cubicBezTo>
                  <a:cubicBezTo>
                    <a:pt x="380" y="863"/>
                    <a:pt x="529" y="1945"/>
                    <a:pt x="529" y="1945"/>
                  </a:cubicBezTo>
                  <a:cubicBezTo>
                    <a:pt x="529" y="1945"/>
                    <a:pt x="270" y="2026"/>
                    <a:pt x="137" y="2094"/>
                  </a:cubicBezTo>
                  <a:cubicBezTo>
                    <a:pt x="1" y="2175"/>
                    <a:pt x="27" y="2269"/>
                    <a:pt x="623" y="2269"/>
                  </a:cubicBezTo>
                  <a:lnTo>
                    <a:pt x="1485" y="2269"/>
                  </a:lnTo>
                  <a:lnTo>
                    <a:pt x="1621" y="730"/>
                  </a:lnTo>
                  <a:cubicBezTo>
                    <a:pt x="1655" y="736"/>
                    <a:pt x="1689" y="740"/>
                    <a:pt x="1721" y="740"/>
                  </a:cubicBezTo>
                  <a:cubicBezTo>
                    <a:pt x="1753" y="740"/>
                    <a:pt x="1783" y="736"/>
                    <a:pt x="1809" y="730"/>
                  </a:cubicBezTo>
                  <a:lnTo>
                    <a:pt x="1958" y="2269"/>
                  </a:lnTo>
                  <a:lnTo>
                    <a:pt x="2810" y="2269"/>
                  </a:lnTo>
                  <a:cubicBezTo>
                    <a:pt x="3403" y="2269"/>
                    <a:pt x="3429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877"/>
                    <a:pt x="3053" y="850"/>
                    <a:pt x="3053" y="270"/>
                  </a:cubicBezTo>
                  <a:cubicBezTo>
                    <a:pt x="3053" y="68"/>
                    <a:pt x="2910" y="1"/>
                    <a:pt x="2720" y="1"/>
                  </a:cubicBezTo>
                  <a:cubicBezTo>
                    <a:pt x="2340" y="1"/>
                    <a:pt x="1770" y="270"/>
                    <a:pt x="1770" y="270"/>
                  </a:cubicBezTo>
                  <a:lnTo>
                    <a:pt x="1783" y="377"/>
                  </a:lnTo>
                  <a:lnTo>
                    <a:pt x="1663" y="377"/>
                  </a:lnTo>
                  <a:lnTo>
                    <a:pt x="1663" y="270"/>
                  </a:lnTo>
                  <a:cubicBezTo>
                    <a:pt x="1663" y="270"/>
                    <a:pt x="1093" y="1"/>
                    <a:pt x="713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3501;p77"/>
            <p:cNvSpPr/>
            <p:nvPr/>
          </p:nvSpPr>
          <p:spPr>
            <a:xfrm>
              <a:off x="4748951" y="3843273"/>
              <a:ext cx="170518" cy="205777"/>
            </a:xfrm>
            <a:custGeom>
              <a:avLst/>
              <a:gdLst/>
              <a:ahLst/>
              <a:cxnLst/>
              <a:rect l="l" t="t" r="r" b="b"/>
              <a:pathLst>
                <a:path w="1151" h="1389" extrusionOk="0">
                  <a:moveTo>
                    <a:pt x="990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389"/>
                  </a:cubicBezTo>
                  <a:lnTo>
                    <a:pt x="1151" y="67"/>
                  </a:lnTo>
                  <a:cubicBezTo>
                    <a:pt x="1119" y="29"/>
                    <a:pt x="1066" y="0"/>
                    <a:pt x="990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3502;p77"/>
            <p:cNvSpPr/>
            <p:nvPr/>
          </p:nvSpPr>
          <p:spPr>
            <a:xfrm>
              <a:off x="5079174" y="3843273"/>
              <a:ext cx="170073" cy="205777"/>
            </a:xfrm>
            <a:custGeom>
              <a:avLst/>
              <a:gdLst/>
              <a:ahLst/>
              <a:cxnLst/>
              <a:rect l="l" t="t" r="r" b="b"/>
              <a:pathLst>
                <a:path w="1148" h="1389" extrusionOk="0">
                  <a:moveTo>
                    <a:pt x="171" y="0"/>
                  </a:moveTo>
                  <a:cubicBezTo>
                    <a:pt x="94" y="0"/>
                    <a:pt x="37" y="29"/>
                    <a:pt x="1" y="67"/>
                  </a:cubicBezTo>
                  <a:lnTo>
                    <a:pt x="526" y="1389"/>
                  </a:lnTo>
                  <a:cubicBezTo>
                    <a:pt x="1041" y="1240"/>
                    <a:pt x="1148" y="780"/>
                    <a:pt x="1148" y="780"/>
                  </a:cubicBezTo>
                  <a:cubicBezTo>
                    <a:pt x="1148" y="780"/>
                    <a:pt x="1041" y="660"/>
                    <a:pt x="675" y="294"/>
                  </a:cubicBezTo>
                  <a:cubicBezTo>
                    <a:pt x="461" y="72"/>
                    <a:pt x="292" y="0"/>
                    <a:pt x="171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3503;p77"/>
            <p:cNvSpPr/>
            <p:nvPr/>
          </p:nvSpPr>
          <p:spPr>
            <a:xfrm>
              <a:off x="4801248" y="3853050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202"/>
                    <a:pt x="513" y="419"/>
                    <a:pt x="325" y="1012"/>
                  </a:cubicBezTo>
                  <a:cubicBezTo>
                    <a:pt x="82" y="1822"/>
                    <a:pt x="1" y="2269"/>
                    <a:pt x="1" y="2713"/>
                  </a:cubicBezTo>
                  <a:cubicBezTo>
                    <a:pt x="1" y="2713"/>
                    <a:pt x="526" y="2875"/>
                    <a:pt x="1336" y="2875"/>
                  </a:cubicBezTo>
                  <a:cubicBezTo>
                    <a:pt x="2146" y="2875"/>
                    <a:pt x="2674" y="2713"/>
                    <a:pt x="2674" y="2713"/>
                  </a:cubicBezTo>
                  <a:cubicBezTo>
                    <a:pt x="2674" y="2269"/>
                    <a:pt x="2593" y="1822"/>
                    <a:pt x="2350" y="1012"/>
                  </a:cubicBezTo>
                  <a:cubicBezTo>
                    <a:pt x="2159" y="419"/>
                    <a:pt x="1945" y="202"/>
                    <a:pt x="1877" y="1"/>
                  </a:cubicBezTo>
                  <a:cubicBezTo>
                    <a:pt x="1877" y="14"/>
                    <a:pt x="1783" y="228"/>
                    <a:pt x="1336" y="228"/>
                  </a:cubicBezTo>
                  <a:cubicBezTo>
                    <a:pt x="892" y="228"/>
                    <a:pt x="811" y="14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3504;p77"/>
            <p:cNvSpPr/>
            <p:nvPr/>
          </p:nvSpPr>
          <p:spPr>
            <a:xfrm>
              <a:off x="5029248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91" y="150"/>
                  </a:cubicBezTo>
                  <a:cubicBezTo>
                    <a:pt x="1255" y="82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3505;p77"/>
            <p:cNvSpPr/>
            <p:nvPr/>
          </p:nvSpPr>
          <p:spPr>
            <a:xfrm>
              <a:off x="4745100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3506;p77"/>
            <p:cNvSpPr/>
            <p:nvPr/>
          </p:nvSpPr>
          <p:spPr>
            <a:xfrm>
              <a:off x="4685100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726"/>
                    <a:pt x="448" y="3118"/>
                  </a:cubicBezTo>
                  <a:cubicBezTo>
                    <a:pt x="824" y="3468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591" y="1067"/>
                  </a:cubicBezTo>
                  <a:cubicBezTo>
                    <a:pt x="3377" y="189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3507;p77"/>
            <p:cNvSpPr/>
            <p:nvPr/>
          </p:nvSpPr>
          <p:spPr>
            <a:xfrm>
              <a:off x="4721100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3508;p77"/>
            <p:cNvSpPr/>
            <p:nvPr/>
          </p:nvSpPr>
          <p:spPr>
            <a:xfrm>
              <a:off x="5103174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3509;p77"/>
            <p:cNvSpPr/>
            <p:nvPr/>
          </p:nvSpPr>
          <p:spPr>
            <a:xfrm>
              <a:off x="4901100" y="3680754"/>
              <a:ext cx="138370" cy="50074"/>
            </a:xfrm>
            <a:custGeom>
              <a:avLst/>
              <a:gdLst/>
              <a:ahLst/>
              <a:cxnLst/>
              <a:rect l="l" t="t" r="r" b="b"/>
              <a:pathLst>
                <a:path w="934" h="338" extrusionOk="0">
                  <a:moveTo>
                    <a:pt x="1" y="1"/>
                  </a:moveTo>
                  <a:cubicBezTo>
                    <a:pt x="1" y="1"/>
                    <a:pt x="27" y="338"/>
                    <a:pt x="474" y="338"/>
                  </a:cubicBezTo>
                  <a:cubicBezTo>
                    <a:pt x="853" y="338"/>
                    <a:pt x="934" y="14"/>
                    <a:pt x="934" y="14"/>
                  </a:cubicBezTo>
                  <a:cubicBezTo>
                    <a:pt x="934" y="14"/>
                    <a:pt x="691" y="14"/>
                    <a:pt x="432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3510;p77"/>
            <p:cNvSpPr/>
            <p:nvPr/>
          </p:nvSpPr>
          <p:spPr>
            <a:xfrm>
              <a:off x="4933248" y="3706680"/>
              <a:ext cx="79852" cy="24148"/>
            </a:xfrm>
            <a:custGeom>
              <a:avLst/>
              <a:gdLst/>
              <a:ahLst/>
              <a:cxnLst/>
              <a:rect l="l" t="t" r="r" b="b"/>
              <a:pathLst>
                <a:path w="539" h="163" extrusionOk="0">
                  <a:moveTo>
                    <a:pt x="283" y="1"/>
                  </a:moveTo>
                  <a:cubicBezTo>
                    <a:pt x="163" y="1"/>
                    <a:pt x="69" y="43"/>
                    <a:pt x="1" y="111"/>
                  </a:cubicBezTo>
                  <a:cubicBezTo>
                    <a:pt x="69" y="137"/>
                    <a:pt x="150" y="163"/>
                    <a:pt x="257" y="163"/>
                  </a:cubicBezTo>
                  <a:cubicBezTo>
                    <a:pt x="377" y="163"/>
                    <a:pt x="474" y="124"/>
                    <a:pt x="539" y="69"/>
                  </a:cubicBezTo>
                  <a:cubicBezTo>
                    <a:pt x="474" y="30"/>
                    <a:pt x="377" y="1"/>
                    <a:pt x="283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3511;p77"/>
            <p:cNvSpPr/>
            <p:nvPr/>
          </p:nvSpPr>
          <p:spPr>
            <a:xfrm>
              <a:off x="4916952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53"/>
                    <a:pt x="380" y="1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3512;p77"/>
            <p:cNvSpPr/>
            <p:nvPr/>
          </p:nvSpPr>
          <p:spPr>
            <a:xfrm>
              <a:off x="4913100" y="3611568"/>
              <a:ext cx="79555" cy="28889"/>
            </a:xfrm>
            <a:custGeom>
              <a:avLst/>
              <a:gdLst/>
              <a:ahLst/>
              <a:cxnLst/>
              <a:rect l="l" t="t" r="r" b="b"/>
              <a:pathLst>
                <a:path w="537" h="195" extrusionOk="0">
                  <a:moveTo>
                    <a:pt x="290" y="0"/>
                  </a:moveTo>
                  <a:cubicBezTo>
                    <a:pt x="167" y="0"/>
                    <a:pt x="36" y="61"/>
                    <a:pt x="1" y="173"/>
                  </a:cubicBezTo>
                  <a:lnTo>
                    <a:pt x="14" y="173"/>
                  </a:lnTo>
                  <a:cubicBezTo>
                    <a:pt x="95" y="105"/>
                    <a:pt x="163" y="50"/>
                    <a:pt x="270" y="50"/>
                  </a:cubicBezTo>
                  <a:cubicBezTo>
                    <a:pt x="380" y="50"/>
                    <a:pt x="448" y="105"/>
                    <a:pt x="500" y="186"/>
                  </a:cubicBezTo>
                  <a:cubicBezTo>
                    <a:pt x="505" y="191"/>
                    <a:pt x="513" y="194"/>
                    <a:pt x="520" y="194"/>
                  </a:cubicBezTo>
                  <a:cubicBezTo>
                    <a:pt x="530" y="194"/>
                    <a:pt x="537" y="188"/>
                    <a:pt x="529" y="173"/>
                  </a:cubicBezTo>
                  <a:cubicBezTo>
                    <a:pt x="515" y="55"/>
                    <a:pt x="406" y="0"/>
                    <a:pt x="29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3513;p77"/>
            <p:cNvSpPr/>
            <p:nvPr/>
          </p:nvSpPr>
          <p:spPr>
            <a:xfrm>
              <a:off x="5009396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46" y="1"/>
                    <a:pt x="174" y="108"/>
                    <a:pt x="93" y="364"/>
                  </a:cubicBezTo>
                  <a:cubicBezTo>
                    <a:pt x="1" y="681"/>
                    <a:pt x="195" y="973"/>
                    <a:pt x="595" y="973"/>
                  </a:cubicBezTo>
                  <a:cubicBezTo>
                    <a:pt x="603" y="973"/>
                    <a:pt x="612" y="973"/>
                    <a:pt x="621" y="973"/>
                  </a:cubicBezTo>
                  <a:cubicBezTo>
                    <a:pt x="1065" y="960"/>
                    <a:pt x="1227" y="688"/>
                    <a:pt x="1188" y="445"/>
                  </a:cubicBezTo>
                  <a:cubicBezTo>
                    <a:pt x="1133" y="176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3514;p77"/>
            <p:cNvSpPr/>
            <p:nvPr/>
          </p:nvSpPr>
          <p:spPr>
            <a:xfrm>
              <a:off x="5021100" y="3451568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33" y="1"/>
                  </a:moveTo>
                  <a:cubicBezTo>
                    <a:pt x="421" y="1"/>
                    <a:pt x="30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08" y="108"/>
                    <a:pt x="542" y="108"/>
                  </a:cubicBezTo>
                  <a:cubicBezTo>
                    <a:pt x="578" y="108"/>
                    <a:pt x="613" y="112"/>
                    <a:pt x="649" y="119"/>
                  </a:cubicBezTo>
                  <a:cubicBezTo>
                    <a:pt x="743" y="145"/>
                    <a:pt x="866" y="200"/>
                    <a:pt x="934" y="281"/>
                  </a:cubicBezTo>
                  <a:cubicBezTo>
                    <a:pt x="999" y="375"/>
                    <a:pt x="1015" y="495"/>
                    <a:pt x="1096" y="576"/>
                  </a:cubicBezTo>
                  <a:cubicBezTo>
                    <a:pt x="1096" y="585"/>
                    <a:pt x="1115" y="596"/>
                    <a:pt x="1126" y="596"/>
                  </a:cubicBezTo>
                  <a:cubicBezTo>
                    <a:pt x="1131" y="596"/>
                    <a:pt x="1135" y="594"/>
                    <a:pt x="1135" y="589"/>
                  </a:cubicBezTo>
                  <a:cubicBezTo>
                    <a:pt x="1203" y="456"/>
                    <a:pt x="1109" y="281"/>
                    <a:pt x="1015" y="184"/>
                  </a:cubicBezTo>
                  <a:cubicBezTo>
                    <a:pt x="905" y="90"/>
                    <a:pt x="772" y="22"/>
                    <a:pt x="623" y="9"/>
                  </a:cubicBezTo>
                  <a:cubicBezTo>
                    <a:pt x="594" y="3"/>
                    <a:pt x="564" y="1"/>
                    <a:pt x="53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3515;p77"/>
            <p:cNvSpPr/>
            <p:nvPr/>
          </p:nvSpPr>
          <p:spPr>
            <a:xfrm>
              <a:off x="502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3516;p77"/>
            <p:cNvSpPr/>
            <p:nvPr/>
          </p:nvSpPr>
          <p:spPr>
            <a:xfrm>
              <a:off x="5041248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3"/>
                    <a:pt x="1" y="121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3517;p77"/>
            <p:cNvSpPr/>
            <p:nvPr/>
          </p:nvSpPr>
          <p:spPr>
            <a:xfrm>
              <a:off x="4745100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108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8" y="973"/>
                    <a:pt x="637" y="973"/>
                  </a:cubicBezTo>
                  <a:cubicBezTo>
                    <a:pt x="1049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3518;p77"/>
            <p:cNvSpPr/>
            <p:nvPr/>
          </p:nvSpPr>
          <p:spPr>
            <a:xfrm>
              <a:off x="4736951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50" y="1"/>
                  </a:moveTo>
                  <a:cubicBezTo>
                    <a:pt x="591" y="1"/>
                    <a:pt x="531" y="8"/>
                    <a:pt x="474" y="22"/>
                  </a:cubicBezTo>
                  <a:cubicBezTo>
                    <a:pt x="367" y="64"/>
                    <a:pt x="260" y="119"/>
                    <a:pt x="179" y="213"/>
                  </a:cubicBezTo>
                  <a:cubicBezTo>
                    <a:pt x="98" y="294"/>
                    <a:pt x="1" y="456"/>
                    <a:pt x="69" y="576"/>
                  </a:cubicBezTo>
                  <a:cubicBezTo>
                    <a:pt x="78" y="585"/>
                    <a:pt x="95" y="596"/>
                    <a:pt x="109" y="596"/>
                  </a:cubicBezTo>
                  <a:cubicBezTo>
                    <a:pt x="115" y="596"/>
                    <a:pt x="120" y="594"/>
                    <a:pt x="124" y="589"/>
                  </a:cubicBezTo>
                  <a:cubicBezTo>
                    <a:pt x="179" y="508"/>
                    <a:pt x="192" y="414"/>
                    <a:pt x="244" y="333"/>
                  </a:cubicBezTo>
                  <a:cubicBezTo>
                    <a:pt x="286" y="252"/>
                    <a:pt x="367" y="200"/>
                    <a:pt x="461" y="158"/>
                  </a:cubicBezTo>
                  <a:cubicBezTo>
                    <a:pt x="533" y="123"/>
                    <a:pt x="609" y="107"/>
                    <a:pt x="684" y="107"/>
                  </a:cubicBezTo>
                  <a:cubicBezTo>
                    <a:pt x="907" y="107"/>
                    <a:pt x="1123" y="249"/>
                    <a:pt x="1203" y="482"/>
                  </a:cubicBezTo>
                  <a:cubicBezTo>
                    <a:pt x="1203" y="482"/>
                    <a:pt x="1216" y="482"/>
                    <a:pt x="1203" y="469"/>
                  </a:cubicBezTo>
                  <a:cubicBezTo>
                    <a:pt x="1177" y="294"/>
                    <a:pt x="1109" y="171"/>
                    <a:pt x="960" y="77"/>
                  </a:cubicBezTo>
                  <a:cubicBezTo>
                    <a:pt x="864" y="25"/>
                    <a:pt x="757" y="1"/>
                    <a:pt x="65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3519;p77"/>
            <p:cNvSpPr/>
            <p:nvPr/>
          </p:nvSpPr>
          <p:spPr>
            <a:xfrm>
              <a:off x="478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3520;p77"/>
            <p:cNvSpPr/>
            <p:nvPr/>
          </p:nvSpPr>
          <p:spPr>
            <a:xfrm>
              <a:off x="479932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70" y="202"/>
                    <a:pt x="270" y="121"/>
                  </a:cubicBezTo>
                  <a:cubicBezTo>
                    <a:pt x="270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3521;p77"/>
            <p:cNvSpPr/>
            <p:nvPr/>
          </p:nvSpPr>
          <p:spPr>
            <a:xfrm>
              <a:off x="5057100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82" y="4"/>
                    <a:pt x="69" y="4"/>
                    <a:pt x="43" y="20"/>
                  </a:cubicBezTo>
                  <a:cubicBezTo>
                    <a:pt x="14" y="33"/>
                    <a:pt x="1" y="59"/>
                    <a:pt x="1" y="85"/>
                  </a:cubicBezTo>
                  <a:cubicBezTo>
                    <a:pt x="1" y="140"/>
                    <a:pt x="43" y="166"/>
                    <a:pt x="82" y="166"/>
                  </a:cubicBezTo>
                  <a:cubicBezTo>
                    <a:pt x="124" y="182"/>
                    <a:pt x="163" y="182"/>
                    <a:pt x="189" y="182"/>
                  </a:cubicBezTo>
                  <a:cubicBezTo>
                    <a:pt x="218" y="195"/>
                    <a:pt x="244" y="195"/>
                    <a:pt x="270" y="195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81" y="328"/>
                    <a:pt x="623" y="344"/>
                  </a:cubicBezTo>
                  <a:cubicBezTo>
                    <a:pt x="636" y="344"/>
                    <a:pt x="662" y="344"/>
                    <a:pt x="662" y="328"/>
                  </a:cubicBezTo>
                  <a:cubicBezTo>
                    <a:pt x="675" y="328"/>
                    <a:pt x="675" y="315"/>
                    <a:pt x="675" y="302"/>
                  </a:cubicBez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3522;p77"/>
            <p:cNvSpPr/>
            <p:nvPr/>
          </p:nvSpPr>
          <p:spPr>
            <a:xfrm>
              <a:off x="4769100" y="3382086"/>
              <a:ext cx="102370" cy="45481"/>
            </a:xfrm>
            <a:custGeom>
              <a:avLst/>
              <a:gdLst/>
              <a:ahLst/>
              <a:cxnLst/>
              <a:rect l="l" t="t" r="r" b="b"/>
              <a:pathLst>
                <a:path w="691" h="307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69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3"/>
                    <a:pt x="7" y="306"/>
                    <a:pt x="16" y="306"/>
                  </a:cubicBezTo>
                  <a:cubicBezTo>
                    <a:pt x="24" y="306"/>
                    <a:pt x="35" y="303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62" y="34"/>
                    <a:pt x="649" y="21"/>
                  </a:cubicBezTo>
                  <a:cubicBezTo>
                    <a:pt x="623" y="5"/>
                    <a:pt x="594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3523;p77"/>
            <p:cNvSpPr/>
            <p:nvPr/>
          </p:nvSpPr>
          <p:spPr>
            <a:xfrm>
              <a:off x="5233248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85" y="1240"/>
                    <a:pt x="183" y="1280"/>
                    <a:pt x="292" y="1280"/>
                  </a:cubicBezTo>
                  <a:cubicBezTo>
                    <a:pt x="488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3524;p77"/>
            <p:cNvSpPr/>
            <p:nvPr/>
          </p:nvSpPr>
          <p:spPr>
            <a:xfrm>
              <a:off x="5228952" y="3488901"/>
              <a:ext cx="120592" cy="74963"/>
            </a:xfrm>
            <a:custGeom>
              <a:avLst/>
              <a:gdLst/>
              <a:ahLst/>
              <a:cxnLst/>
              <a:rect l="l" t="t" r="r" b="b"/>
              <a:pathLst>
                <a:path w="814" h="506" extrusionOk="0">
                  <a:moveTo>
                    <a:pt x="365" y="1"/>
                  </a:moveTo>
                  <a:cubicBezTo>
                    <a:pt x="211" y="1"/>
                    <a:pt x="56" y="71"/>
                    <a:pt x="1" y="230"/>
                  </a:cubicBezTo>
                  <a:cubicBezTo>
                    <a:pt x="1" y="243"/>
                    <a:pt x="17" y="256"/>
                    <a:pt x="30" y="256"/>
                  </a:cubicBezTo>
                  <a:cubicBezTo>
                    <a:pt x="82" y="217"/>
                    <a:pt x="137" y="162"/>
                    <a:pt x="192" y="123"/>
                  </a:cubicBezTo>
                  <a:cubicBezTo>
                    <a:pt x="260" y="94"/>
                    <a:pt x="325" y="81"/>
                    <a:pt x="393" y="81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41" y="447"/>
                    <a:pt x="299" y="460"/>
                    <a:pt x="260" y="486"/>
                  </a:cubicBezTo>
                  <a:cubicBezTo>
                    <a:pt x="244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8" y="259"/>
                    <a:pt x="516" y="123"/>
                  </a:cubicBezTo>
                  <a:lnTo>
                    <a:pt x="516" y="123"/>
                  </a:lnTo>
                  <a:cubicBezTo>
                    <a:pt x="623" y="162"/>
                    <a:pt x="717" y="256"/>
                    <a:pt x="717" y="392"/>
                  </a:cubicBezTo>
                  <a:cubicBezTo>
                    <a:pt x="813" y="151"/>
                    <a:pt x="590" y="1"/>
                    <a:pt x="36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3525;p77"/>
            <p:cNvSpPr/>
            <p:nvPr/>
          </p:nvSpPr>
          <p:spPr>
            <a:xfrm>
              <a:off x="4657248" y="3154234"/>
              <a:ext cx="639997" cy="385332"/>
            </a:xfrm>
            <a:custGeom>
              <a:avLst/>
              <a:gdLst/>
              <a:ahLst/>
              <a:cxnLst/>
              <a:rect l="l" t="t" r="r" b="b"/>
              <a:pathLst>
                <a:path w="4320" h="2601" extrusionOk="0">
                  <a:moveTo>
                    <a:pt x="2155" y="1"/>
                  </a:moveTo>
                  <a:cubicBezTo>
                    <a:pt x="1465" y="1"/>
                    <a:pt x="882" y="206"/>
                    <a:pt x="513" y="733"/>
                  </a:cubicBezTo>
                  <a:cubicBezTo>
                    <a:pt x="1" y="1449"/>
                    <a:pt x="283" y="2544"/>
                    <a:pt x="283" y="2544"/>
                  </a:cubicBezTo>
                  <a:cubicBezTo>
                    <a:pt x="393" y="1274"/>
                    <a:pt x="782" y="1125"/>
                    <a:pt x="892" y="1005"/>
                  </a:cubicBezTo>
                  <a:cubicBezTo>
                    <a:pt x="1248" y="1149"/>
                    <a:pt x="1624" y="1220"/>
                    <a:pt x="2001" y="1220"/>
                  </a:cubicBezTo>
                  <a:cubicBezTo>
                    <a:pt x="2394" y="1220"/>
                    <a:pt x="2787" y="1143"/>
                    <a:pt x="3160" y="992"/>
                  </a:cubicBezTo>
                  <a:lnTo>
                    <a:pt x="3241" y="963"/>
                  </a:lnTo>
                  <a:cubicBezTo>
                    <a:pt x="3455" y="1598"/>
                    <a:pt x="3821" y="1909"/>
                    <a:pt x="3821" y="1909"/>
                  </a:cubicBezTo>
                  <a:cubicBezTo>
                    <a:pt x="3847" y="2045"/>
                    <a:pt x="3834" y="2489"/>
                    <a:pt x="3902" y="2583"/>
                  </a:cubicBezTo>
                  <a:cubicBezTo>
                    <a:pt x="3909" y="2594"/>
                    <a:pt x="3919" y="2600"/>
                    <a:pt x="3931" y="2600"/>
                  </a:cubicBezTo>
                  <a:cubicBezTo>
                    <a:pt x="4018" y="2600"/>
                    <a:pt x="4221" y="2320"/>
                    <a:pt x="4281" y="1883"/>
                  </a:cubicBezTo>
                  <a:cubicBezTo>
                    <a:pt x="4320" y="720"/>
                    <a:pt x="3591" y="195"/>
                    <a:pt x="2917" y="72"/>
                  </a:cubicBezTo>
                  <a:cubicBezTo>
                    <a:pt x="2653" y="26"/>
                    <a:pt x="2397" y="1"/>
                    <a:pt x="21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3526;p77"/>
            <p:cNvSpPr/>
            <p:nvPr/>
          </p:nvSpPr>
          <p:spPr>
            <a:xfrm>
              <a:off x="5247174" y="3252456"/>
              <a:ext cx="65926" cy="33037"/>
            </a:xfrm>
            <a:custGeom>
              <a:avLst/>
              <a:gdLst/>
              <a:ahLst/>
              <a:cxnLst/>
              <a:rect l="l" t="t" r="r" b="b"/>
              <a:pathLst>
                <a:path w="445" h="223" extrusionOk="0">
                  <a:moveTo>
                    <a:pt x="332" y="1"/>
                  </a:moveTo>
                  <a:cubicBezTo>
                    <a:pt x="215" y="1"/>
                    <a:pt x="52" y="85"/>
                    <a:pt x="14" y="151"/>
                  </a:cubicBezTo>
                  <a:cubicBezTo>
                    <a:pt x="14" y="167"/>
                    <a:pt x="1" y="193"/>
                    <a:pt x="14" y="206"/>
                  </a:cubicBezTo>
                  <a:cubicBezTo>
                    <a:pt x="20" y="218"/>
                    <a:pt x="29" y="223"/>
                    <a:pt x="40" y="223"/>
                  </a:cubicBezTo>
                  <a:cubicBezTo>
                    <a:pt x="79" y="223"/>
                    <a:pt x="140" y="163"/>
                    <a:pt x="150" y="151"/>
                  </a:cubicBezTo>
                  <a:cubicBezTo>
                    <a:pt x="208" y="118"/>
                    <a:pt x="321" y="64"/>
                    <a:pt x="403" y="64"/>
                  </a:cubicBezTo>
                  <a:cubicBezTo>
                    <a:pt x="418" y="64"/>
                    <a:pt x="432" y="66"/>
                    <a:pt x="445" y="70"/>
                  </a:cubicBezTo>
                  <a:lnTo>
                    <a:pt x="445" y="57"/>
                  </a:lnTo>
                  <a:cubicBezTo>
                    <a:pt x="425" y="17"/>
                    <a:pt x="383" y="1"/>
                    <a:pt x="33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" name="Google Shape;3527;p77"/>
          <p:cNvGrpSpPr/>
          <p:nvPr/>
        </p:nvGrpSpPr>
        <p:grpSpPr>
          <a:xfrm>
            <a:off x="3310751" y="3631823"/>
            <a:ext cx="748428" cy="1355459"/>
            <a:chOff x="2155024" y="3086974"/>
            <a:chExt cx="808443" cy="1464151"/>
          </a:xfrm>
        </p:grpSpPr>
        <p:sp>
          <p:nvSpPr>
            <p:cNvPr id="264" name="Google Shape;3528;p77"/>
            <p:cNvSpPr/>
            <p:nvPr/>
          </p:nvSpPr>
          <p:spPr>
            <a:xfrm>
              <a:off x="2379172" y="3770976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688"/>
                    <a:pt x="526" y="863"/>
                    <a:pt x="312" y="1566"/>
                  </a:cubicBezTo>
                  <a:cubicBezTo>
                    <a:pt x="69" y="2376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76"/>
                    <a:pt x="2337" y="1566"/>
                  </a:cubicBezTo>
                  <a:cubicBezTo>
                    <a:pt x="2120" y="863"/>
                    <a:pt x="1864" y="688"/>
                    <a:pt x="1838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529;p77"/>
            <p:cNvSpPr/>
            <p:nvPr/>
          </p:nvSpPr>
          <p:spPr>
            <a:xfrm>
              <a:off x="2767024" y="3253049"/>
              <a:ext cx="174370" cy="471998"/>
            </a:xfrm>
            <a:custGeom>
              <a:avLst/>
              <a:gdLst/>
              <a:ahLst/>
              <a:cxnLst/>
              <a:rect l="l" t="t" r="r" b="b"/>
              <a:pathLst>
                <a:path w="1177" h="3186" extrusionOk="0">
                  <a:moveTo>
                    <a:pt x="325" y="1"/>
                  </a:moveTo>
                  <a:lnTo>
                    <a:pt x="1" y="3186"/>
                  </a:lnTo>
                  <a:cubicBezTo>
                    <a:pt x="1177" y="2794"/>
                    <a:pt x="1002" y="1012"/>
                    <a:pt x="840" y="539"/>
                  </a:cubicBezTo>
                  <a:cubicBezTo>
                    <a:pt x="678" y="66"/>
                    <a:pt x="325" y="1"/>
                    <a:pt x="325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3530;p77"/>
            <p:cNvSpPr/>
            <p:nvPr/>
          </p:nvSpPr>
          <p:spPr>
            <a:xfrm>
              <a:off x="2801099" y="3170530"/>
              <a:ext cx="36148" cy="96592"/>
            </a:xfrm>
            <a:custGeom>
              <a:avLst/>
              <a:gdLst/>
              <a:ahLst/>
              <a:cxnLst/>
              <a:rect l="l" t="t" r="r" b="b"/>
              <a:pathLst>
                <a:path w="244" h="652" extrusionOk="0">
                  <a:moveTo>
                    <a:pt x="76" y="0"/>
                  </a:moveTo>
                  <a:cubicBezTo>
                    <a:pt x="69" y="0"/>
                    <a:pt x="72" y="17"/>
                    <a:pt x="82" y="17"/>
                  </a:cubicBezTo>
                  <a:cubicBezTo>
                    <a:pt x="163" y="85"/>
                    <a:pt x="163" y="260"/>
                    <a:pt x="163" y="341"/>
                  </a:cubicBezTo>
                  <a:cubicBezTo>
                    <a:pt x="150" y="435"/>
                    <a:pt x="108" y="477"/>
                    <a:pt x="56" y="542"/>
                  </a:cubicBezTo>
                  <a:cubicBezTo>
                    <a:pt x="14" y="584"/>
                    <a:pt x="14" y="584"/>
                    <a:pt x="1" y="623"/>
                  </a:cubicBezTo>
                  <a:cubicBezTo>
                    <a:pt x="1" y="639"/>
                    <a:pt x="27" y="652"/>
                    <a:pt x="43" y="652"/>
                  </a:cubicBezTo>
                  <a:cubicBezTo>
                    <a:pt x="205" y="597"/>
                    <a:pt x="244" y="367"/>
                    <a:pt x="218" y="218"/>
                  </a:cubicBezTo>
                  <a:cubicBezTo>
                    <a:pt x="205" y="153"/>
                    <a:pt x="163" y="17"/>
                    <a:pt x="82" y="4"/>
                  </a:cubicBezTo>
                  <a:cubicBezTo>
                    <a:pt x="79" y="1"/>
                    <a:pt x="77" y="0"/>
                    <a:pt x="76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3531;p77"/>
            <p:cNvSpPr/>
            <p:nvPr/>
          </p:nvSpPr>
          <p:spPr>
            <a:xfrm>
              <a:off x="2804950" y="3240753"/>
              <a:ext cx="68296" cy="25185"/>
            </a:xfrm>
            <a:custGeom>
              <a:avLst/>
              <a:gdLst/>
              <a:ahLst/>
              <a:cxnLst/>
              <a:rect l="l" t="t" r="r" b="b"/>
              <a:pathLst>
                <a:path w="461" h="170" extrusionOk="0">
                  <a:moveTo>
                    <a:pt x="308" y="1"/>
                  </a:moveTo>
                  <a:cubicBezTo>
                    <a:pt x="201" y="1"/>
                    <a:pt x="70" y="49"/>
                    <a:pt x="30" y="97"/>
                  </a:cubicBezTo>
                  <a:cubicBezTo>
                    <a:pt x="17" y="110"/>
                    <a:pt x="1" y="136"/>
                    <a:pt x="1" y="149"/>
                  </a:cubicBezTo>
                  <a:cubicBezTo>
                    <a:pt x="5" y="164"/>
                    <a:pt x="18" y="170"/>
                    <a:pt x="34" y="170"/>
                  </a:cubicBezTo>
                  <a:cubicBezTo>
                    <a:pt x="76" y="170"/>
                    <a:pt x="141" y="132"/>
                    <a:pt x="150" y="123"/>
                  </a:cubicBezTo>
                  <a:cubicBezTo>
                    <a:pt x="206" y="105"/>
                    <a:pt x="295" y="79"/>
                    <a:pt x="371" y="79"/>
                  </a:cubicBezTo>
                  <a:cubicBezTo>
                    <a:pt x="405" y="79"/>
                    <a:pt x="436" y="84"/>
                    <a:pt x="461" y="97"/>
                  </a:cubicBezTo>
                  <a:lnTo>
                    <a:pt x="461" y="84"/>
                  </a:lnTo>
                  <a:cubicBezTo>
                    <a:pt x="445" y="23"/>
                    <a:pt x="382" y="1"/>
                    <a:pt x="30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532;p77"/>
            <p:cNvSpPr/>
            <p:nvPr/>
          </p:nvSpPr>
          <p:spPr>
            <a:xfrm>
              <a:off x="2155024" y="3086974"/>
              <a:ext cx="662071" cy="444294"/>
            </a:xfrm>
            <a:custGeom>
              <a:avLst/>
              <a:gdLst/>
              <a:ahLst/>
              <a:cxnLst/>
              <a:rect l="l" t="t" r="r" b="b"/>
              <a:pathLst>
                <a:path w="4469" h="2999" extrusionOk="0">
                  <a:moveTo>
                    <a:pt x="2592" y="0"/>
                  </a:moveTo>
                  <a:cubicBezTo>
                    <a:pt x="1740" y="0"/>
                    <a:pt x="1075" y="351"/>
                    <a:pt x="610" y="944"/>
                  </a:cubicBezTo>
                  <a:cubicBezTo>
                    <a:pt x="137" y="1553"/>
                    <a:pt x="1" y="2956"/>
                    <a:pt x="811" y="2998"/>
                  </a:cubicBezTo>
                  <a:cubicBezTo>
                    <a:pt x="822" y="2999"/>
                    <a:pt x="833" y="2999"/>
                    <a:pt x="844" y="2999"/>
                  </a:cubicBezTo>
                  <a:cubicBezTo>
                    <a:pt x="1696" y="2999"/>
                    <a:pt x="4456" y="1122"/>
                    <a:pt x="4456" y="1122"/>
                  </a:cubicBezTo>
                  <a:cubicBezTo>
                    <a:pt x="4456" y="1122"/>
                    <a:pt x="4469" y="325"/>
                    <a:pt x="3335" y="82"/>
                  </a:cubicBezTo>
                  <a:cubicBezTo>
                    <a:pt x="3073" y="27"/>
                    <a:pt x="2825" y="0"/>
                    <a:pt x="2592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533;p77"/>
            <p:cNvSpPr/>
            <p:nvPr/>
          </p:nvSpPr>
          <p:spPr>
            <a:xfrm>
              <a:off x="2767024" y="3433049"/>
              <a:ext cx="102370" cy="291999"/>
            </a:xfrm>
            <a:custGeom>
              <a:avLst/>
              <a:gdLst/>
              <a:ahLst/>
              <a:cxnLst/>
              <a:rect l="l" t="t" r="r" b="b"/>
              <a:pathLst>
                <a:path w="691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91" y="1540"/>
                    <a:pt x="67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3534;p77"/>
            <p:cNvSpPr/>
            <p:nvPr/>
          </p:nvSpPr>
          <p:spPr>
            <a:xfrm>
              <a:off x="2501098" y="3770976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393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3535;p77"/>
            <p:cNvSpPr/>
            <p:nvPr/>
          </p:nvSpPr>
          <p:spPr>
            <a:xfrm>
              <a:off x="2321098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25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3536;p77"/>
            <p:cNvSpPr/>
            <p:nvPr/>
          </p:nvSpPr>
          <p:spPr>
            <a:xfrm>
              <a:off x="2583173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54" y="2000"/>
                  </a:lnTo>
                  <a:cubicBezTo>
                    <a:pt x="1634" y="2000"/>
                    <a:pt x="1676" y="1906"/>
                    <a:pt x="1540" y="1825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3537;p77"/>
            <p:cNvSpPr/>
            <p:nvPr/>
          </p:nvSpPr>
          <p:spPr>
            <a:xfrm>
              <a:off x="2191024" y="3854087"/>
              <a:ext cx="306369" cy="354961"/>
            </a:xfrm>
            <a:custGeom>
              <a:avLst/>
              <a:gdLst/>
              <a:ahLst/>
              <a:cxnLst/>
              <a:rect l="l" t="t" r="r" b="b"/>
              <a:pathLst>
                <a:path w="2068" h="2396" extrusionOk="0">
                  <a:moveTo>
                    <a:pt x="1968" y="1"/>
                  </a:moveTo>
                  <a:cubicBezTo>
                    <a:pt x="1800" y="1"/>
                    <a:pt x="1546" y="144"/>
                    <a:pt x="1148" y="587"/>
                  </a:cubicBezTo>
                  <a:cubicBezTo>
                    <a:pt x="1015" y="749"/>
                    <a:pt x="866" y="911"/>
                    <a:pt x="730" y="1073"/>
                  </a:cubicBezTo>
                  <a:cubicBezTo>
                    <a:pt x="636" y="1193"/>
                    <a:pt x="529" y="1316"/>
                    <a:pt x="435" y="1452"/>
                  </a:cubicBezTo>
                  <a:cubicBezTo>
                    <a:pt x="406" y="1491"/>
                    <a:pt x="367" y="1546"/>
                    <a:pt x="325" y="1585"/>
                  </a:cubicBezTo>
                  <a:cubicBezTo>
                    <a:pt x="273" y="1627"/>
                    <a:pt x="205" y="1640"/>
                    <a:pt x="150" y="1653"/>
                  </a:cubicBezTo>
                  <a:cubicBezTo>
                    <a:pt x="111" y="1666"/>
                    <a:pt x="56" y="1679"/>
                    <a:pt x="30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5" y="1808"/>
                    <a:pt x="99" y="1808"/>
                    <a:pt x="123" y="1808"/>
                  </a:cubicBezTo>
                  <a:cubicBezTo>
                    <a:pt x="147" y="1808"/>
                    <a:pt x="171" y="1808"/>
                    <a:pt x="192" y="1815"/>
                  </a:cubicBezTo>
                  <a:lnTo>
                    <a:pt x="205" y="1815"/>
                  </a:lnTo>
                  <a:cubicBezTo>
                    <a:pt x="218" y="1828"/>
                    <a:pt x="205" y="1841"/>
                    <a:pt x="205" y="1841"/>
                  </a:cubicBezTo>
                  <a:cubicBezTo>
                    <a:pt x="176" y="1896"/>
                    <a:pt x="150" y="1909"/>
                    <a:pt x="137" y="1938"/>
                  </a:cubicBezTo>
                  <a:cubicBezTo>
                    <a:pt x="111" y="1977"/>
                    <a:pt x="30" y="2071"/>
                    <a:pt x="69" y="2126"/>
                  </a:cubicBezTo>
                  <a:cubicBezTo>
                    <a:pt x="76" y="2141"/>
                    <a:pt x="90" y="2147"/>
                    <a:pt x="104" y="2147"/>
                  </a:cubicBezTo>
                  <a:cubicBezTo>
                    <a:pt x="115" y="2147"/>
                    <a:pt x="126" y="2144"/>
                    <a:pt x="137" y="2139"/>
                  </a:cubicBezTo>
                  <a:cubicBezTo>
                    <a:pt x="163" y="2126"/>
                    <a:pt x="192" y="2113"/>
                    <a:pt x="218" y="2084"/>
                  </a:cubicBezTo>
                  <a:cubicBezTo>
                    <a:pt x="231" y="2071"/>
                    <a:pt x="244" y="2058"/>
                    <a:pt x="257" y="2045"/>
                  </a:cubicBezTo>
                  <a:cubicBezTo>
                    <a:pt x="273" y="2045"/>
                    <a:pt x="286" y="2019"/>
                    <a:pt x="299" y="2019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299" y="2058"/>
                    <a:pt x="299" y="2071"/>
                    <a:pt x="299" y="2084"/>
                  </a:cubicBezTo>
                  <a:cubicBezTo>
                    <a:pt x="273" y="2126"/>
                    <a:pt x="244" y="2165"/>
                    <a:pt x="231" y="2207"/>
                  </a:cubicBezTo>
                  <a:cubicBezTo>
                    <a:pt x="218" y="2220"/>
                    <a:pt x="218" y="2246"/>
                    <a:pt x="218" y="2262"/>
                  </a:cubicBezTo>
                  <a:cubicBezTo>
                    <a:pt x="218" y="2275"/>
                    <a:pt x="218" y="2301"/>
                    <a:pt x="231" y="2314"/>
                  </a:cubicBezTo>
                  <a:cubicBezTo>
                    <a:pt x="231" y="2314"/>
                    <a:pt x="244" y="2327"/>
                    <a:pt x="257" y="2327"/>
                  </a:cubicBezTo>
                  <a:cubicBezTo>
                    <a:pt x="286" y="2327"/>
                    <a:pt x="312" y="2314"/>
                    <a:pt x="338" y="2301"/>
                  </a:cubicBezTo>
                  <a:cubicBezTo>
                    <a:pt x="367" y="2275"/>
                    <a:pt x="380" y="2246"/>
                    <a:pt x="406" y="2220"/>
                  </a:cubicBezTo>
                  <a:cubicBezTo>
                    <a:pt x="419" y="2194"/>
                    <a:pt x="448" y="2165"/>
                    <a:pt x="474" y="2139"/>
                  </a:cubicBezTo>
                  <a:cubicBezTo>
                    <a:pt x="474" y="2139"/>
                    <a:pt x="474" y="2126"/>
                    <a:pt x="487" y="2126"/>
                  </a:cubicBezTo>
                  <a:lnTo>
                    <a:pt x="500" y="2139"/>
                  </a:lnTo>
                  <a:lnTo>
                    <a:pt x="500" y="2165"/>
                  </a:lnTo>
                  <a:cubicBezTo>
                    <a:pt x="500" y="2194"/>
                    <a:pt x="487" y="2207"/>
                    <a:pt x="474" y="2220"/>
                  </a:cubicBezTo>
                  <a:cubicBezTo>
                    <a:pt x="474" y="2246"/>
                    <a:pt x="461" y="2262"/>
                    <a:pt x="461" y="2288"/>
                  </a:cubicBezTo>
                  <a:cubicBezTo>
                    <a:pt x="448" y="2314"/>
                    <a:pt x="448" y="2343"/>
                    <a:pt x="461" y="2356"/>
                  </a:cubicBezTo>
                  <a:cubicBezTo>
                    <a:pt x="469" y="2381"/>
                    <a:pt x="490" y="2395"/>
                    <a:pt x="514" y="2395"/>
                  </a:cubicBezTo>
                  <a:cubicBezTo>
                    <a:pt x="527" y="2395"/>
                    <a:pt x="541" y="2391"/>
                    <a:pt x="555" y="2382"/>
                  </a:cubicBezTo>
                  <a:cubicBezTo>
                    <a:pt x="597" y="2356"/>
                    <a:pt x="662" y="2207"/>
                    <a:pt x="678" y="2181"/>
                  </a:cubicBezTo>
                  <a:cubicBezTo>
                    <a:pt x="759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68" y="20"/>
                  </a:lnTo>
                  <a:cubicBezTo>
                    <a:pt x="2039" y="8"/>
                    <a:pt x="2006" y="1"/>
                    <a:pt x="196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3538;p77"/>
            <p:cNvSpPr/>
            <p:nvPr/>
          </p:nvSpPr>
          <p:spPr>
            <a:xfrm>
              <a:off x="2655173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23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91" y="2181"/>
                  </a:cubicBezTo>
                  <a:cubicBezTo>
                    <a:pt x="1404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6" y="2395"/>
                  </a:cubicBezTo>
                  <a:cubicBezTo>
                    <a:pt x="1581" y="2395"/>
                    <a:pt x="1604" y="2381"/>
                    <a:pt x="1621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95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lnTo>
                    <a:pt x="1579" y="2126"/>
                  </a:lnTo>
                  <a:cubicBezTo>
                    <a:pt x="1595" y="2126"/>
                    <a:pt x="1595" y="2139"/>
                    <a:pt x="1608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15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27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51" y="2220"/>
                    <a:pt x="1838" y="2207"/>
                  </a:cubicBezTo>
                  <a:cubicBezTo>
                    <a:pt x="1822" y="2165"/>
                    <a:pt x="1796" y="2126"/>
                    <a:pt x="1783" y="2084"/>
                  </a:cubicBezTo>
                  <a:cubicBezTo>
                    <a:pt x="1770" y="2071"/>
                    <a:pt x="1770" y="2058"/>
                    <a:pt x="1770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96" y="2019"/>
                    <a:pt x="1809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43" y="2144"/>
                    <a:pt x="1956" y="2147"/>
                    <a:pt x="1969" y="2147"/>
                  </a:cubicBezTo>
                  <a:cubicBezTo>
                    <a:pt x="1988" y="2147"/>
                    <a:pt x="2005" y="2141"/>
                    <a:pt x="2013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19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lnTo>
                    <a:pt x="1877" y="1815"/>
                  </a:lnTo>
                  <a:cubicBezTo>
                    <a:pt x="1904" y="1808"/>
                    <a:pt x="1928" y="1808"/>
                    <a:pt x="1950" y="1808"/>
                  </a:cubicBezTo>
                  <a:cubicBezTo>
                    <a:pt x="1972" y="1808"/>
                    <a:pt x="1992" y="1808"/>
                    <a:pt x="2013" y="1802"/>
                  </a:cubicBezTo>
                  <a:cubicBezTo>
                    <a:pt x="2052" y="1789"/>
                    <a:pt x="2081" y="1734"/>
                    <a:pt x="2039" y="1708"/>
                  </a:cubicBezTo>
                  <a:cubicBezTo>
                    <a:pt x="2013" y="1679"/>
                    <a:pt x="1958" y="1666"/>
                    <a:pt x="1932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40" y="1316"/>
                    <a:pt x="1433" y="1193"/>
                    <a:pt x="1336" y="1073"/>
                  </a:cubicBezTo>
                  <a:cubicBezTo>
                    <a:pt x="1203" y="911"/>
                    <a:pt x="1067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3539;p77"/>
            <p:cNvSpPr/>
            <p:nvPr/>
          </p:nvSpPr>
          <p:spPr>
            <a:xfrm>
              <a:off x="2379172" y="4214977"/>
              <a:ext cx="394220" cy="175851"/>
            </a:xfrm>
            <a:custGeom>
              <a:avLst/>
              <a:gdLst/>
              <a:ahLst/>
              <a:cxnLst/>
              <a:rect l="l" t="t" r="r" b="b"/>
              <a:pathLst>
                <a:path w="2661" h="1187" extrusionOk="0">
                  <a:moveTo>
                    <a:pt x="330" y="1"/>
                  </a:moveTo>
                  <a:cubicBezTo>
                    <a:pt x="142" y="1"/>
                    <a:pt x="1" y="68"/>
                    <a:pt x="1" y="270"/>
                  </a:cubicBezTo>
                  <a:cubicBezTo>
                    <a:pt x="1" y="526"/>
                    <a:pt x="27" y="879"/>
                    <a:pt x="56" y="1187"/>
                  </a:cubicBezTo>
                  <a:lnTo>
                    <a:pt x="1190" y="1187"/>
                  </a:lnTo>
                  <a:lnTo>
                    <a:pt x="1229" y="730"/>
                  </a:lnTo>
                  <a:cubicBezTo>
                    <a:pt x="1263" y="736"/>
                    <a:pt x="1297" y="740"/>
                    <a:pt x="1331" y="740"/>
                  </a:cubicBezTo>
                  <a:cubicBezTo>
                    <a:pt x="1365" y="740"/>
                    <a:pt x="1399" y="736"/>
                    <a:pt x="1433" y="730"/>
                  </a:cubicBezTo>
                  <a:lnTo>
                    <a:pt x="1472" y="1187"/>
                  </a:lnTo>
                  <a:lnTo>
                    <a:pt x="2606" y="1187"/>
                  </a:lnTo>
                  <a:cubicBezTo>
                    <a:pt x="2632" y="879"/>
                    <a:pt x="2661" y="526"/>
                    <a:pt x="2661" y="270"/>
                  </a:cubicBezTo>
                  <a:cubicBezTo>
                    <a:pt x="2661" y="68"/>
                    <a:pt x="2518" y="1"/>
                    <a:pt x="2328" y="1"/>
                  </a:cubicBezTo>
                  <a:cubicBezTo>
                    <a:pt x="1948" y="1"/>
                    <a:pt x="1378" y="270"/>
                    <a:pt x="1378" y="270"/>
                  </a:cubicBezTo>
                  <a:lnTo>
                    <a:pt x="1391" y="377"/>
                  </a:lnTo>
                  <a:lnTo>
                    <a:pt x="1271" y="377"/>
                  </a:lnTo>
                  <a:lnTo>
                    <a:pt x="1271" y="270"/>
                  </a:lnTo>
                  <a:cubicBezTo>
                    <a:pt x="1271" y="270"/>
                    <a:pt x="707" y="1"/>
                    <a:pt x="330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3540;p77"/>
            <p:cNvSpPr/>
            <p:nvPr/>
          </p:nvSpPr>
          <p:spPr>
            <a:xfrm>
              <a:off x="2324950" y="3843273"/>
              <a:ext cx="172444" cy="207703"/>
            </a:xfrm>
            <a:custGeom>
              <a:avLst/>
              <a:gdLst/>
              <a:ahLst/>
              <a:cxnLst/>
              <a:rect l="l" t="t" r="r" b="b"/>
              <a:pathLst>
                <a:path w="1164" h="1402" extrusionOk="0">
                  <a:moveTo>
                    <a:pt x="993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402"/>
                  </a:cubicBezTo>
                  <a:lnTo>
                    <a:pt x="1164" y="67"/>
                  </a:lnTo>
                  <a:cubicBezTo>
                    <a:pt x="1127" y="29"/>
                    <a:pt x="1070" y="0"/>
                    <a:pt x="99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3541;p77"/>
            <p:cNvSpPr/>
            <p:nvPr/>
          </p:nvSpPr>
          <p:spPr>
            <a:xfrm>
              <a:off x="2655173" y="3843273"/>
              <a:ext cx="171999" cy="207703"/>
            </a:xfrm>
            <a:custGeom>
              <a:avLst/>
              <a:gdLst/>
              <a:ahLst/>
              <a:cxnLst/>
              <a:rect l="l" t="t" r="r" b="b"/>
              <a:pathLst>
                <a:path w="1161" h="1402" extrusionOk="0">
                  <a:moveTo>
                    <a:pt x="172" y="0"/>
                  </a:moveTo>
                  <a:cubicBezTo>
                    <a:pt x="95" y="0"/>
                    <a:pt x="37" y="29"/>
                    <a:pt x="1" y="67"/>
                  </a:cubicBezTo>
                  <a:lnTo>
                    <a:pt x="526" y="1402"/>
                  </a:lnTo>
                  <a:cubicBezTo>
                    <a:pt x="1054" y="1240"/>
                    <a:pt x="1161" y="780"/>
                    <a:pt x="1161" y="780"/>
                  </a:cubicBezTo>
                  <a:cubicBezTo>
                    <a:pt x="1161" y="780"/>
                    <a:pt x="1041" y="660"/>
                    <a:pt x="688" y="294"/>
                  </a:cubicBezTo>
                  <a:cubicBezTo>
                    <a:pt x="466" y="72"/>
                    <a:pt x="294" y="0"/>
                    <a:pt x="17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3542;p77"/>
            <p:cNvSpPr/>
            <p:nvPr/>
          </p:nvSpPr>
          <p:spPr>
            <a:xfrm>
              <a:off x="2379172" y="3853050"/>
              <a:ext cx="394220" cy="427850"/>
            </a:xfrm>
            <a:custGeom>
              <a:avLst/>
              <a:gdLst/>
              <a:ahLst/>
              <a:cxnLst/>
              <a:rect l="l" t="t" r="r" b="b"/>
              <a:pathLst>
                <a:path w="2661" h="2888" extrusionOk="0">
                  <a:moveTo>
                    <a:pt x="798" y="1"/>
                  </a:moveTo>
                  <a:cubicBezTo>
                    <a:pt x="717" y="202"/>
                    <a:pt x="500" y="419"/>
                    <a:pt x="312" y="1012"/>
                  </a:cubicBezTo>
                  <a:cubicBezTo>
                    <a:pt x="69" y="1822"/>
                    <a:pt x="1" y="2282"/>
                    <a:pt x="1" y="2713"/>
                  </a:cubicBezTo>
                  <a:cubicBezTo>
                    <a:pt x="1" y="2713"/>
                    <a:pt x="513" y="2888"/>
                    <a:pt x="1323" y="2888"/>
                  </a:cubicBezTo>
                  <a:cubicBezTo>
                    <a:pt x="2133" y="2888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62" y="419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3543;p77"/>
            <p:cNvSpPr/>
            <p:nvPr/>
          </p:nvSpPr>
          <p:spPr>
            <a:xfrm>
              <a:off x="26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4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3544;p77"/>
            <p:cNvSpPr/>
            <p:nvPr/>
          </p:nvSpPr>
          <p:spPr>
            <a:xfrm>
              <a:off x="2321098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3545;p77"/>
            <p:cNvSpPr/>
            <p:nvPr/>
          </p:nvSpPr>
          <p:spPr>
            <a:xfrm>
              <a:off x="2261098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849"/>
                    <a:pt x="419" y="3186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607" y="1067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3546;p77"/>
            <p:cNvSpPr/>
            <p:nvPr/>
          </p:nvSpPr>
          <p:spPr>
            <a:xfrm>
              <a:off x="2285098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3547;p77"/>
            <p:cNvSpPr/>
            <p:nvPr/>
          </p:nvSpPr>
          <p:spPr>
            <a:xfrm>
              <a:off x="2681098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3548;p77"/>
            <p:cNvSpPr/>
            <p:nvPr/>
          </p:nvSpPr>
          <p:spPr>
            <a:xfrm>
              <a:off x="2365246" y="3296753"/>
              <a:ext cx="394517" cy="160147"/>
            </a:xfrm>
            <a:custGeom>
              <a:avLst/>
              <a:gdLst/>
              <a:ahLst/>
              <a:cxnLst/>
              <a:rect l="l" t="t" r="r" b="b"/>
              <a:pathLst>
                <a:path w="2663" h="1081" extrusionOk="0">
                  <a:moveTo>
                    <a:pt x="2350" y="1"/>
                  </a:moveTo>
                  <a:lnTo>
                    <a:pt x="1" y="43"/>
                  </a:lnTo>
                  <a:cubicBezTo>
                    <a:pt x="269" y="890"/>
                    <a:pt x="967" y="1080"/>
                    <a:pt x="1339" y="1080"/>
                  </a:cubicBezTo>
                  <a:cubicBezTo>
                    <a:pt x="1451" y="1080"/>
                    <a:pt x="1534" y="1063"/>
                    <a:pt x="1566" y="1041"/>
                  </a:cubicBezTo>
                  <a:cubicBezTo>
                    <a:pt x="1715" y="934"/>
                    <a:pt x="1566" y="312"/>
                    <a:pt x="1566" y="312"/>
                  </a:cubicBezTo>
                  <a:lnTo>
                    <a:pt x="1566" y="312"/>
                  </a:lnTo>
                  <a:cubicBezTo>
                    <a:pt x="1713" y="843"/>
                    <a:pt x="2219" y="1038"/>
                    <a:pt x="2475" y="1038"/>
                  </a:cubicBezTo>
                  <a:cubicBezTo>
                    <a:pt x="2597" y="1038"/>
                    <a:pt x="2662" y="994"/>
                    <a:pt x="2606" y="921"/>
                  </a:cubicBezTo>
                  <a:cubicBezTo>
                    <a:pt x="2431" y="691"/>
                    <a:pt x="2350" y="1"/>
                    <a:pt x="2350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3549;p77"/>
            <p:cNvSpPr/>
            <p:nvPr/>
          </p:nvSpPr>
          <p:spPr>
            <a:xfrm>
              <a:off x="2492950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3550;p77"/>
            <p:cNvSpPr/>
            <p:nvPr/>
          </p:nvSpPr>
          <p:spPr>
            <a:xfrm>
              <a:off x="2491024" y="3611568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05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3551;p77"/>
            <p:cNvSpPr/>
            <p:nvPr/>
          </p:nvSpPr>
          <p:spPr>
            <a:xfrm>
              <a:off x="2587321" y="3458975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64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3552;p77"/>
            <p:cNvSpPr/>
            <p:nvPr/>
          </p:nvSpPr>
          <p:spPr>
            <a:xfrm>
              <a:off x="2597098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541" y="1"/>
                  </a:moveTo>
                  <a:cubicBezTo>
                    <a:pt x="425" y="1"/>
                    <a:pt x="31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18" y="108"/>
                    <a:pt x="546" y="108"/>
                  </a:cubicBezTo>
                  <a:cubicBezTo>
                    <a:pt x="581" y="108"/>
                    <a:pt x="615" y="112"/>
                    <a:pt x="649" y="119"/>
                  </a:cubicBezTo>
                  <a:cubicBezTo>
                    <a:pt x="756" y="145"/>
                    <a:pt x="866" y="200"/>
                    <a:pt x="934" y="281"/>
                  </a:cubicBezTo>
                  <a:cubicBezTo>
                    <a:pt x="1015" y="375"/>
                    <a:pt x="1015" y="495"/>
                    <a:pt x="1096" y="576"/>
                  </a:cubicBezTo>
                  <a:cubicBezTo>
                    <a:pt x="1105" y="585"/>
                    <a:pt x="1121" y="596"/>
                    <a:pt x="1133" y="596"/>
                  </a:cubicBezTo>
                  <a:cubicBezTo>
                    <a:pt x="1139" y="596"/>
                    <a:pt x="1144" y="594"/>
                    <a:pt x="1148" y="589"/>
                  </a:cubicBezTo>
                  <a:cubicBezTo>
                    <a:pt x="1216" y="456"/>
                    <a:pt x="1109" y="281"/>
                    <a:pt x="1015" y="184"/>
                  </a:cubicBezTo>
                  <a:cubicBezTo>
                    <a:pt x="918" y="90"/>
                    <a:pt x="772" y="22"/>
                    <a:pt x="636" y="9"/>
                  </a:cubicBezTo>
                  <a:cubicBezTo>
                    <a:pt x="604" y="3"/>
                    <a:pt x="573" y="1"/>
                    <a:pt x="54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3553;p77"/>
            <p:cNvSpPr/>
            <p:nvPr/>
          </p:nvSpPr>
          <p:spPr>
            <a:xfrm>
              <a:off x="2605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3554;p77"/>
            <p:cNvSpPr/>
            <p:nvPr/>
          </p:nvSpPr>
          <p:spPr>
            <a:xfrm>
              <a:off x="2619173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6" y="1"/>
                    <a:pt x="1" y="53"/>
                    <a:pt x="1" y="134"/>
                  </a:cubicBezTo>
                  <a:cubicBezTo>
                    <a:pt x="1" y="202"/>
                    <a:pt x="56" y="257"/>
                    <a:pt x="121" y="257"/>
                  </a:cubicBezTo>
                  <a:cubicBezTo>
                    <a:pt x="189" y="257"/>
                    <a:pt x="257" y="202"/>
                    <a:pt x="257" y="134"/>
                  </a:cubicBezTo>
                  <a:cubicBezTo>
                    <a:pt x="257" y="53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3555;p77"/>
            <p:cNvSpPr/>
            <p:nvPr/>
          </p:nvSpPr>
          <p:spPr>
            <a:xfrm>
              <a:off x="2311024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3556;p77"/>
            <p:cNvSpPr/>
            <p:nvPr/>
          </p:nvSpPr>
          <p:spPr>
            <a:xfrm>
              <a:off x="2300950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60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93" y="585"/>
                    <a:pt x="109" y="596"/>
                    <a:pt x="122" y="596"/>
                  </a:cubicBezTo>
                  <a:cubicBezTo>
                    <a:pt x="128" y="596"/>
                    <a:pt x="133" y="594"/>
                    <a:pt x="137" y="589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2" y="107"/>
                    <a:pt x="697" y="107"/>
                  </a:cubicBezTo>
                  <a:cubicBezTo>
                    <a:pt x="919" y="107"/>
                    <a:pt x="1133" y="249"/>
                    <a:pt x="1203" y="482"/>
                  </a:cubicBezTo>
                  <a:cubicBezTo>
                    <a:pt x="1207" y="486"/>
                    <a:pt x="1209" y="487"/>
                    <a:pt x="1211" y="487"/>
                  </a:cubicBezTo>
                  <a:cubicBezTo>
                    <a:pt x="1216" y="487"/>
                    <a:pt x="1216" y="478"/>
                    <a:pt x="1216" y="469"/>
                  </a:cubicBezTo>
                  <a:cubicBezTo>
                    <a:pt x="1190" y="307"/>
                    <a:pt x="1122" y="171"/>
                    <a:pt x="973" y="77"/>
                  </a:cubicBezTo>
                  <a:cubicBezTo>
                    <a:pt x="879" y="25"/>
                    <a:pt x="771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3557;p77"/>
            <p:cNvSpPr/>
            <p:nvPr/>
          </p:nvSpPr>
          <p:spPr>
            <a:xfrm>
              <a:off x="2353246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3558;p77"/>
            <p:cNvSpPr/>
            <p:nvPr/>
          </p:nvSpPr>
          <p:spPr>
            <a:xfrm>
              <a:off x="236717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7" y="1"/>
                  </a:moveTo>
                  <a:cubicBezTo>
                    <a:pt x="69" y="1"/>
                    <a:pt x="1" y="53"/>
                    <a:pt x="1" y="134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53"/>
                    <a:pt x="202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3559;p77"/>
            <p:cNvSpPr/>
            <p:nvPr/>
          </p:nvSpPr>
          <p:spPr>
            <a:xfrm>
              <a:off x="2633098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95" y="4"/>
                    <a:pt x="69" y="4"/>
                    <a:pt x="56" y="20"/>
                  </a:cubicBezTo>
                  <a:cubicBezTo>
                    <a:pt x="27" y="33"/>
                    <a:pt x="1" y="59"/>
                    <a:pt x="1" y="85"/>
                  </a:cubicBezTo>
                  <a:cubicBezTo>
                    <a:pt x="1" y="140"/>
                    <a:pt x="43" y="166"/>
                    <a:pt x="95" y="166"/>
                  </a:cubicBezTo>
                  <a:cubicBezTo>
                    <a:pt x="124" y="182"/>
                    <a:pt x="163" y="182"/>
                    <a:pt x="205" y="195"/>
                  </a:cubicBezTo>
                  <a:cubicBezTo>
                    <a:pt x="231" y="195"/>
                    <a:pt x="257" y="195"/>
                    <a:pt x="270" y="208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94" y="344"/>
                    <a:pt x="623" y="344"/>
                  </a:cubicBezTo>
                  <a:cubicBezTo>
                    <a:pt x="636" y="344"/>
                    <a:pt x="662" y="344"/>
                    <a:pt x="675" y="328"/>
                  </a:cubicBezTo>
                  <a:lnTo>
                    <a:pt x="675" y="302"/>
                  </a:ln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3560;p77"/>
            <p:cNvSpPr/>
            <p:nvPr/>
          </p:nvSpPr>
          <p:spPr>
            <a:xfrm>
              <a:off x="2345098" y="3382086"/>
              <a:ext cx="102370" cy="46222"/>
            </a:xfrm>
            <a:custGeom>
              <a:avLst/>
              <a:gdLst/>
              <a:ahLst/>
              <a:cxnLst/>
              <a:rect l="l" t="t" r="r" b="b"/>
              <a:pathLst>
                <a:path w="691" h="312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82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5"/>
                    <a:pt x="10" y="311"/>
                    <a:pt x="20" y="311"/>
                  </a:cubicBezTo>
                  <a:cubicBezTo>
                    <a:pt x="28" y="311"/>
                    <a:pt x="36" y="308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75" y="47"/>
                    <a:pt x="649" y="21"/>
                  </a:cubicBezTo>
                  <a:cubicBezTo>
                    <a:pt x="623" y="5"/>
                    <a:pt x="610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3561;p77"/>
            <p:cNvSpPr/>
            <p:nvPr/>
          </p:nvSpPr>
          <p:spPr>
            <a:xfrm>
              <a:off x="2809247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8" y="1280"/>
                  </a:cubicBezTo>
                  <a:cubicBezTo>
                    <a:pt x="493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3562;p77"/>
            <p:cNvSpPr/>
            <p:nvPr/>
          </p:nvSpPr>
          <p:spPr>
            <a:xfrm>
              <a:off x="2804950" y="3488901"/>
              <a:ext cx="122518" cy="74963"/>
            </a:xfrm>
            <a:custGeom>
              <a:avLst/>
              <a:gdLst/>
              <a:ahLst/>
              <a:cxnLst/>
              <a:rect l="l" t="t" r="r" b="b"/>
              <a:pathLst>
                <a:path w="827" h="506" extrusionOk="0">
                  <a:moveTo>
                    <a:pt x="373" y="1"/>
                  </a:moveTo>
                  <a:cubicBezTo>
                    <a:pt x="219" y="1"/>
                    <a:pt x="66" y="71"/>
                    <a:pt x="17" y="230"/>
                  </a:cubicBezTo>
                  <a:cubicBezTo>
                    <a:pt x="1" y="243"/>
                    <a:pt x="30" y="256"/>
                    <a:pt x="43" y="256"/>
                  </a:cubicBezTo>
                  <a:cubicBezTo>
                    <a:pt x="98" y="217"/>
                    <a:pt x="137" y="162"/>
                    <a:pt x="192" y="123"/>
                  </a:cubicBezTo>
                  <a:cubicBezTo>
                    <a:pt x="242" y="101"/>
                    <a:pt x="290" y="89"/>
                    <a:pt x="345" y="89"/>
                  </a:cubicBezTo>
                  <a:cubicBezTo>
                    <a:pt x="364" y="89"/>
                    <a:pt x="385" y="90"/>
                    <a:pt x="406" y="94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54" y="460"/>
                    <a:pt x="299" y="460"/>
                    <a:pt x="260" y="486"/>
                  </a:cubicBezTo>
                  <a:cubicBezTo>
                    <a:pt x="260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9" y="259"/>
                    <a:pt x="529" y="123"/>
                  </a:cubicBezTo>
                  <a:lnTo>
                    <a:pt x="529" y="123"/>
                  </a:lnTo>
                  <a:cubicBezTo>
                    <a:pt x="636" y="162"/>
                    <a:pt x="717" y="256"/>
                    <a:pt x="717" y="392"/>
                  </a:cubicBezTo>
                  <a:lnTo>
                    <a:pt x="730" y="392"/>
                  </a:lnTo>
                  <a:cubicBezTo>
                    <a:pt x="826" y="151"/>
                    <a:pt x="598" y="1"/>
                    <a:pt x="3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3563;p77"/>
            <p:cNvSpPr/>
            <p:nvPr/>
          </p:nvSpPr>
          <p:spPr>
            <a:xfrm>
              <a:off x="2235172" y="3154234"/>
              <a:ext cx="638071" cy="385332"/>
            </a:xfrm>
            <a:custGeom>
              <a:avLst/>
              <a:gdLst/>
              <a:ahLst/>
              <a:cxnLst/>
              <a:rect l="l" t="t" r="r" b="b"/>
              <a:pathLst>
                <a:path w="4307" h="2601" extrusionOk="0">
                  <a:moveTo>
                    <a:pt x="2142" y="1"/>
                  </a:moveTo>
                  <a:cubicBezTo>
                    <a:pt x="1453" y="1"/>
                    <a:pt x="869" y="206"/>
                    <a:pt x="500" y="733"/>
                  </a:cubicBezTo>
                  <a:cubicBezTo>
                    <a:pt x="1" y="1449"/>
                    <a:pt x="270" y="2544"/>
                    <a:pt x="270" y="2544"/>
                  </a:cubicBezTo>
                  <a:cubicBezTo>
                    <a:pt x="380" y="1274"/>
                    <a:pt x="785" y="1125"/>
                    <a:pt x="879" y="1005"/>
                  </a:cubicBezTo>
                  <a:lnTo>
                    <a:pt x="1365" y="1206"/>
                  </a:lnTo>
                  <a:cubicBezTo>
                    <a:pt x="1570" y="1285"/>
                    <a:pt x="1788" y="1326"/>
                    <a:pt x="2005" y="1326"/>
                  </a:cubicBezTo>
                  <a:cubicBezTo>
                    <a:pt x="2231" y="1326"/>
                    <a:pt x="2455" y="1282"/>
                    <a:pt x="2661" y="1193"/>
                  </a:cubicBezTo>
                  <a:lnTo>
                    <a:pt x="3228" y="963"/>
                  </a:lnTo>
                  <a:cubicBezTo>
                    <a:pt x="3442" y="1598"/>
                    <a:pt x="3808" y="1909"/>
                    <a:pt x="3808" y="1909"/>
                  </a:cubicBezTo>
                  <a:cubicBezTo>
                    <a:pt x="3834" y="2045"/>
                    <a:pt x="3834" y="2489"/>
                    <a:pt x="3889" y="2583"/>
                  </a:cubicBezTo>
                  <a:cubicBezTo>
                    <a:pt x="3896" y="2594"/>
                    <a:pt x="3906" y="2600"/>
                    <a:pt x="3918" y="2600"/>
                  </a:cubicBezTo>
                  <a:cubicBezTo>
                    <a:pt x="4005" y="2600"/>
                    <a:pt x="4208" y="2320"/>
                    <a:pt x="4268" y="1883"/>
                  </a:cubicBezTo>
                  <a:cubicBezTo>
                    <a:pt x="4307" y="720"/>
                    <a:pt x="3578" y="195"/>
                    <a:pt x="2904" y="72"/>
                  </a:cubicBezTo>
                  <a:cubicBezTo>
                    <a:pt x="2640" y="26"/>
                    <a:pt x="2384" y="1"/>
                    <a:pt x="2142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564;p77"/>
            <p:cNvSpPr/>
            <p:nvPr/>
          </p:nvSpPr>
          <p:spPr>
            <a:xfrm>
              <a:off x="2475321" y="3675420"/>
              <a:ext cx="164888" cy="44000"/>
            </a:xfrm>
            <a:custGeom>
              <a:avLst/>
              <a:gdLst/>
              <a:ahLst/>
              <a:cxnLst/>
              <a:rect l="l" t="t" r="r" b="b"/>
              <a:pathLst>
                <a:path w="1113" h="297" extrusionOk="0">
                  <a:moveTo>
                    <a:pt x="1062" y="0"/>
                  </a:moveTo>
                  <a:cubicBezTo>
                    <a:pt x="1052" y="0"/>
                    <a:pt x="1044" y="3"/>
                    <a:pt x="1040" y="11"/>
                  </a:cubicBezTo>
                  <a:cubicBezTo>
                    <a:pt x="887" y="172"/>
                    <a:pt x="649" y="242"/>
                    <a:pt x="412" y="242"/>
                  </a:cubicBezTo>
                  <a:cubicBezTo>
                    <a:pt x="272" y="242"/>
                    <a:pt x="133" y="217"/>
                    <a:pt x="13" y="173"/>
                  </a:cubicBezTo>
                  <a:cubicBezTo>
                    <a:pt x="10" y="170"/>
                    <a:pt x="8" y="169"/>
                    <a:pt x="7" y="169"/>
                  </a:cubicBezTo>
                  <a:cubicBezTo>
                    <a:pt x="0" y="169"/>
                    <a:pt x="2" y="188"/>
                    <a:pt x="13" y="199"/>
                  </a:cubicBezTo>
                  <a:cubicBezTo>
                    <a:pt x="129" y="264"/>
                    <a:pt x="276" y="296"/>
                    <a:pt x="426" y="296"/>
                  </a:cubicBezTo>
                  <a:cubicBezTo>
                    <a:pt x="677" y="296"/>
                    <a:pt x="940" y="207"/>
                    <a:pt x="1092" y="37"/>
                  </a:cubicBezTo>
                  <a:cubicBezTo>
                    <a:pt x="1112" y="18"/>
                    <a:pt x="1084" y="0"/>
                    <a:pt x="1062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565;p77"/>
            <p:cNvSpPr/>
            <p:nvPr/>
          </p:nvSpPr>
          <p:spPr>
            <a:xfrm>
              <a:off x="2623024" y="3662976"/>
              <a:ext cx="30370" cy="22815"/>
            </a:xfrm>
            <a:custGeom>
              <a:avLst/>
              <a:gdLst/>
              <a:ahLst/>
              <a:cxnLst/>
              <a:rect l="l" t="t" r="r" b="b"/>
              <a:pathLst>
                <a:path w="205" h="154" extrusionOk="0">
                  <a:moveTo>
                    <a:pt x="30" y="1"/>
                  </a:moveTo>
                  <a:cubicBezTo>
                    <a:pt x="1" y="27"/>
                    <a:pt x="30" y="82"/>
                    <a:pt x="56" y="108"/>
                  </a:cubicBezTo>
                  <a:cubicBezTo>
                    <a:pt x="77" y="129"/>
                    <a:pt x="119" y="153"/>
                    <a:pt x="155" y="153"/>
                  </a:cubicBezTo>
                  <a:cubicBezTo>
                    <a:pt x="162" y="153"/>
                    <a:pt x="169" y="152"/>
                    <a:pt x="176" y="150"/>
                  </a:cubicBezTo>
                  <a:cubicBezTo>
                    <a:pt x="192" y="150"/>
                    <a:pt x="205" y="121"/>
                    <a:pt x="192" y="108"/>
                  </a:cubicBezTo>
                  <a:lnTo>
                    <a:pt x="137" y="108"/>
                  </a:lnTo>
                  <a:cubicBezTo>
                    <a:pt x="82" y="95"/>
                    <a:pt x="69" y="53"/>
                    <a:pt x="4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2" name="文本框 22">
            <a:extLst>
              <a:ext uri="{FF2B5EF4-FFF2-40B4-BE49-F238E27FC236}">
                <a16:creationId xmlns:a16="http://schemas.microsoft.com/office/drawing/2014/main" id="{62186B24-2205-4D16-91C8-B2337EA374D5}"/>
              </a:ext>
            </a:extLst>
          </p:cNvPr>
          <p:cNvSpPr txBox="1"/>
          <p:nvPr/>
        </p:nvSpPr>
        <p:spPr>
          <a:xfrm>
            <a:off x="1792039" y="339493"/>
            <a:ext cx="56135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b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latin typeface="字魂39号-肥宅快乐体" pitchFamily="2" charset="-122"/>
                <a:ea typeface="字魂39号-肥宅快乐体" pitchFamily="2" charset="-122"/>
              </a:defRPr>
            </a:lvl1pPr>
          </a:lstStyle>
          <a:p>
            <a:r>
              <a:rPr lang="en-US" altLang="zh-CN" sz="8000" b="0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latin typeface="iCiel Baliho Script" pitchFamily="50" charset="0"/>
              </a:rPr>
              <a:t>Tạm</a:t>
            </a:r>
            <a:r>
              <a:rPr lang="en-US" altLang="zh-CN" sz="8000" b="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latin typeface="iCiel Baliho Script" pitchFamily="50" charset="0"/>
              </a:rPr>
              <a:t> </a:t>
            </a:r>
            <a:r>
              <a:rPr lang="en-US" altLang="zh-CN" sz="8000" b="0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latin typeface="iCiel Baliho Script" pitchFamily="50" charset="0"/>
              </a:rPr>
              <a:t>biệt</a:t>
            </a:r>
            <a:r>
              <a:rPr lang="en-US" altLang="zh-CN" sz="8000" b="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latin typeface="iCiel Baliho Script" pitchFamily="50" charset="0"/>
              </a:rPr>
              <a:t> </a:t>
            </a:r>
          </a:p>
          <a:p>
            <a:r>
              <a:rPr lang="en-US" altLang="zh-CN" sz="8000" b="0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latin typeface="iCiel Baliho Script" pitchFamily="50" charset="0"/>
              </a:rPr>
              <a:t>và</a:t>
            </a:r>
            <a:r>
              <a:rPr lang="en-US" altLang="zh-CN" sz="8000" b="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latin typeface="iCiel Baliho Script" pitchFamily="50" charset="0"/>
              </a:rPr>
              <a:t> </a:t>
            </a:r>
            <a:r>
              <a:rPr lang="en-US" altLang="zh-CN" sz="8000" b="0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latin typeface="iCiel Baliho Script" pitchFamily="50" charset="0"/>
              </a:rPr>
              <a:t>hẹn</a:t>
            </a:r>
            <a:r>
              <a:rPr lang="en-US" altLang="zh-CN" sz="8000" b="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latin typeface="iCiel Baliho Script" pitchFamily="50" charset="0"/>
              </a:rPr>
              <a:t> </a:t>
            </a:r>
            <a:r>
              <a:rPr lang="en-US" altLang="zh-CN" sz="8000" b="0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latin typeface="iCiel Baliho Script" pitchFamily="50" charset="0"/>
              </a:rPr>
              <a:t>gặp</a:t>
            </a:r>
            <a:r>
              <a:rPr lang="en-US" altLang="zh-CN" sz="8000" b="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latin typeface="iCiel Baliho Script" pitchFamily="50" charset="0"/>
              </a:rPr>
              <a:t> </a:t>
            </a:r>
            <a:r>
              <a:rPr lang="en-US" altLang="zh-CN" sz="8000" b="0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latin typeface="iCiel Baliho Script" pitchFamily="50" charset="0"/>
              </a:rPr>
              <a:t>lại</a:t>
            </a:r>
            <a:r>
              <a:rPr lang="en-US" altLang="zh-CN" sz="8000" b="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latin typeface="iCiel Baliho Script" pitchFamily="50" charset="0"/>
              </a:rPr>
              <a:t>.</a:t>
            </a:r>
            <a:endParaRPr lang="zh-CN" altLang="en-US" sz="8000" b="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00B050"/>
              </a:solidFill>
              <a:latin typeface="iCiel Baliho Script" pitchFamily="50" charset="0"/>
            </a:endParaRPr>
          </a:p>
        </p:txBody>
      </p:sp>
      <p:sp>
        <p:nvSpPr>
          <p:cNvPr id="304" name="Google Shape;1787;p45"/>
          <p:cNvSpPr/>
          <p:nvPr/>
        </p:nvSpPr>
        <p:spPr>
          <a:xfrm flipH="1">
            <a:off x="6803365" y="1566560"/>
            <a:ext cx="2561107" cy="155553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" grpId="0" animBg="1"/>
      <p:bldP spid="302" grpId="0"/>
      <p:bldP spid="30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2" name="Google Shape;2812;p67"/>
          <p:cNvGrpSpPr/>
          <p:nvPr/>
        </p:nvGrpSpPr>
        <p:grpSpPr>
          <a:xfrm>
            <a:off x="7588568" y="3117950"/>
            <a:ext cx="973938" cy="1904451"/>
            <a:chOff x="7588568" y="3117950"/>
            <a:chExt cx="973938" cy="1904451"/>
          </a:xfrm>
        </p:grpSpPr>
        <p:sp>
          <p:nvSpPr>
            <p:cNvPr id="2813" name="Google Shape;2813;p67"/>
            <p:cNvSpPr/>
            <p:nvPr/>
          </p:nvSpPr>
          <p:spPr>
            <a:xfrm>
              <a:off x="7593322" y="3117950"/>
              <a:ext cx="951597" cy="1014034"/>
            </a:xfrm>
            <a:custGeom>
              <a:avLst/>
              <a:gdLst/>
              <a:ahLst/>
              <a:cxnLst/>
              <a:rect l="l" t="t" r="r" b="b"/>
              <a:pathLst>
                <a:path w="6005" h="6399" extrusionOk="0">
                  <a:moveTo>
                    <a:pt x="3389" y="1"/>
                  </a:moveTo>
                  <a:cubicBezTo>
                    <a:pt x="2754" y="1"/>
                    <a:pt x="2163" y="186"/>
                    <a:pt x="1876" y="473"/>
                  </a:cubicBezTo>
                  <a:cubicBezTo>
                    <a:pt x="1557" y="554"/>
                    <a:pt x="432" y="895"/>
                    <a:pt x="289" y="1686"/>
                  </a:cubicBezTo>
                  <a:cubicBezTo>
                    <a:pt x="208" y="2151"/>
                    <a:pt x="393" y="2418"/>
                    <a:pt x="351" y="3006"/>
                  </a:cubicBezTo>
                  <a:cubicBezTo>
                    <a:pt x="341" y="3231"/>
                    <a:pt x="74" y="3490"/>
                    <a:pt x="52" y="3725"/>
                  </a:cubicBezTo>
                  <a:cubicBezTo>
                    <a:pt x="42" y="4024"/>
                    <a:pt x="279" y="4303"/>
                    <a:pt x="259" y="4590"/>
                  </a:cubicBezTo>
                  <a:cubicBezTo>
                    <a:pt x="247" y="4807"/>
                    <a:pt x="32" y="5239"/>
                    <a:pt x="22" y="5435"/>
                  </a:cubicBezTo>
                  <a:cubicBezTo>
                    <a:pt x="0" y="5887"/>
                    <a:pt x="175" y="6062"/>
                    <a:pt x="259" y="6196"/>
                  </a:cubicBezTo>
                  <a:cubicBezTo>
                    <a:pt x="259" y="6196"/>
                    <a:pt x="361" y="6208"/>
                    <a:pt x="546" y="6228"/>
                  </a:cubicBezTo>
                  <a:cubicBezTo>
                    <a:pt x="568" y="6228"/>
                    <a:pt x="588" y="6134"/>
                    <a:pt x="618" y="6043"/>
                  </a:cubicBezTo>
                  <a:cubicBezTo>
                    <a:pt x="640" y="5961"/>
                    <a:pt x="660" y="5867"/>
                    <a:pt x="692" y="5867"/>
                  </a:cubicBezTo>
                  <a:cubicBezTo>
                    <a:pt x="754" y="5877"/>
                    <a:pt x="815" y="6248"/>
                    <a:pt x="887" y="6248"/>
                  </a:cubicBezTo>
                  <a:cubicBezTo>
                    <a:pt x="1190" y="6272"/>
                    <a:pt x="1568" y="6293"/>
                    <a:pt x="1950" y="6293"/>
                  </a:cubicBezTo>
                  <a:cubicBezTo>
                    <a:pt x="2217" y="6293"/>
                    <a:pt x="2485" y="6283"/>
                    <a:pt x="2731" y="6258"/>
                  </a:cubicBezTo>
                  <a:lnTo>
                    <a:pt x="2731" y="6280"/>
                  </a:lnTo>
                  <a:cubicBezTo>
                    <a:pt x="3078" y="6370"/>
                    <a:pt x="3565" y="6398"/>
                    <a:pt x="4045" y="6398"/>
                  </a:cubicBezTo>
                  <a:cubicBezTo>
                    <a:pt x="4432" y="6398"/>
                    <a:pt x="4815" y="6380"/>
                    <a:pt x="5118" y="6361"/>
                  </a:cubicBezTo>
                  <a:cubicBezTo>
                    <a:pt x="5189" y="6351"/>
                    <a:pt x="5251" y="5981"/>
                    <a:pt x="5313" y="5981"/>
                  </a:cubicBezTo>
                  <a:cubicBezTo>
                    <a:pt x="5345" y="5981"/>
                    <a:pt x="5365" y="6062"/>
                    <a:pt x="5387" y="6156"/>
                  </a:cubicBezTo>
                  <a:cubicBezTo>
                    <a:pt x="5417" y="6238"/>
                    <a:pt x="5436" y="6332"/>
                    <a:pt x="5459" y="6332"/>
                  </a:cubicBezTo>
                  <a:cubicBezTo>
                    <a:pt x="5644" y="6309"/>
                    <a:pt x="5745" y="6300"/>
                    <a:pt x="5745" y="6300"/>
                  </a:cubicBezTo>
                  <a:cubicBezTo>
                    <a:pt x="5829" y="6176"/>
                    <a:pt x="6005" y="5991"/>
                    <a:pt x="5982" y="5548"/>
                  </a:cubicBezTo>
                  <a:cubicBezTo>
                    <a:pt x="5982" y="5353"/>
                    <a:pt x="5758" y="4921"/>
                    <a:pt x="5745" y="4693"/>
                  </a:cubicBezTo>
                  <a:cubicBezTo>
                    <a:pt x="5725" y="4417"/>
                    <a:pt x="5973" y="4137"/>
                    <a:pt x="5953" y="3838"/>
                  </a:cubicBezTo>
                  <a:cubicBezTo>
                    <a:pt x="5931" y="3601"/>
                    <a:pt x="5664" y="3344"/>
                    <a:pt x="5654" y="3119"/>
                  </a:cubicBezTo>
                  <a:cubicBezTo>
                    <a:pt x="5612" y="2531"/>
                    <a:pt x="5777" y="2264"/>
                    <a:pt x="5716" y="1800"/>
                  </a:cubicBezTo>
                  <a:cubicBezTo>
                    <a:pt x="5557" y="484"/>
                    <a:pt x="4415" y="1"/>
                    <a:pt x="3389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67"/>
            <p:cNvSpPr/>
            <p:nvPr/>
          </p:nvSpPr>
          <p:spPr>
            <a:xfrm>
              <a:off x="7957477" y="3812667"/>
              <a:ext cx="313290" cy="264482"/>
            </a:xfrm>
            <a:custGeom>
              <a:avLst/>
              <a:gdLst/>
              <a:ahLst/>
              <a:cxnLst/>
              <a:rect l="l" t="t" r="r" b="b"/>
              <a:pathLst>
                <a:path w="1977" h="1669" extrusionOk="0">
                  <a:moveTo>
                    <a:pt x="40" y="836"/>
                  </a:moveTo>
                  <a:cubicBezTo>
                    <a:pt x="44" y="840"/>
                    <a:pt x="45" y="843"/>
                    <a:pt x="43" y="843"/>
                  </a:cubicBezTo>
                  <a:lnTo>
                    <a:pt x="43" y="843"/>
                  </a:lnTo>
                  <a:cubicBezTo>
                    <a:pt x="42" y="840"/>
                    <a:pt x="41" y="838"/>
                    <a:pt x="40" y="836"/>
                  </a:cubicBezTo>
                  <a:close/>
                  <a:moveTo>
                    <a:pt x="823" y="0"/>
                  </a:moveTo>
                  <a:cubicBezTo>
                    <a:pt x="781" y="0"/>
                    <a:pt x="741" y="10"/>
                    <a:pt x="709" y="10"/>
                  </a:cubicBezTo>
                  <a:cubicBezTo>
                    <a:pt x="638" y="33"/>
                    <a:pt x="576" y="62"/>
                    <a:pt x="524" y="104"/>
                  </a:cubicBezTo>
                  <a:cubicBezTo>
                    <a:pt x="504" y="124"/>
                    <a:pt x="482" y="156"/>
                    <a:pt x="462" y="176"/>
                  </a:cubicBezTo>
                  <a:cubicBezTo>
                    <a:pt x="462" y="186"/>
                    <a:pt x="452" y="196"/>
                    <a:pt x="452" y="206"/>
                  </a:cubicBezTo>
                  <a:cubicBezTo>
                    <a:pt x="442" y="196"/>
                    <a:pt x="442" y="196"/>
                    <a:pt x="433" y="196"/>
                  </a:cubicBezTo>
                  <a:lnTo>
                    <a:pt x="420" y="196"/>
                  </a:lnTo>
                  <a:lnTo>
                    <a:pt x="400" y="218"/>
                  </a:lnTo>
                  <a:lnTo>
                    <a:pt x="400" y="238"/>
                  </a:lnTo>
                  <a:cubicBezTo>
                    <a:pt x="410" y="257"/>
                    <a:pt x="420" y="290"/>
                    <a:pt x="420" y="319"/>
                  </a:cubicBezTo>
                  <a:cubicBezTo>
                    <a:pt x="433" y="361"/>
                    <a:pt x="433" y="413"/>
                    <a:pt x="420" y="453"/>
                  </a:cubicBezTo>
                  <a:cubicBezTo>
                    <a:pt x="410" y="505"/>
                    <a:pt x="400" y="547"/>
                    <a:pt x="381" y="576"/>
                  </a:cubicBezTo>
                  <a:cubicBezTo>
                    <a:pt x="371" y="608"/>
                    <a:pt x="358" y="628"/>
                    <a:pt x="339" y="650"/>
                  </a:cubicBezTo>
                  <a:cubicBezTo>
                    <a:pt x="329" y="650"/>
                    <a:pt x="62" y="670"/>
                    <a:pt x="62" y="680"/>
                  </a:cubicBezTo>
                  <a:lnTo>
                    <a:pt x="0" y="752"/>
                  </a:lnTo>
                  <a:lnTo>
                    <a:pt x="40" y="836"/>
                  </a:lnTo>
                  <a:cubicBezTo>
                    <a:pt x="40" y="836"/>
                    <a:pt x="40" y="836"/>
                    <a:pt x="40" y="836"/>
                  </a:cubicBezTo>
                  <a:lnTo>
                    <a:pt x="40" y="836"/>
                  </a:lnTo>
                  <a:cubicBezTo>
                    <a:pt x="40" y="841"/>
                    <a:pt x="42" y="843"/>
                    <a:pt x="43" y="843"/>
                  </a:cubicBezTo>
                  <a:cubicBezTo>
                    <a:pt x="43" y="843"/>
                    <a:pt x="43" y="843"/>
                    <a:pt x="43" y="843"/>
                  </a:cubicBezTo>
                  <a:lnTo>
                    <a:pt x="43" y="843"/>
                  </a:lnTo>
                  <a:cubicBezTo>
                    <a:pt x="66" y="890"/>
                    <a:pt x="103" y="1012"/>
                    <a:pt x="124" y="1061"/>
                  </a:cubicBezTo>
                  <a:cubicBezTo>
                    <a:pt x="173" y="1154"/>
                    <a:pt x="225" y="1216"/>
                    <a:pt x="309" y="1308"/>
                  </a:cubicBezTo>
                  <a:cubicBezTo>
                    <a:pt x="391" y="1402"/>
                    <a:pt x="628" y="1597"/>
                    <a:pt x="709" y="1659"/>
                  </a:cubicBezTo>
                  <a:cubicBezTo>
                    <a:pt x="724" y="1666"/>
                    <a:pt x="740" y="1669"/>
                    <a:pt x="758" y="1669"/>
                  </a:cubicBezTo>
                  <a:cubicBezTo>
                    <a:pt x="816" y="1669"/>
                    <a:pt x="887" y="1636"/>
                    <a:pt x="956" y="1597"/>
                  </a:cubicBezTo>
                  <a:cubicBezTo>
                    <a:pt x="1028" y="1555"/>
                    <a:pt x="1090" y="1515"/>
                    <a:pt x="1132" y="1515"/>
                  </a:cubicBezTo>
                  <a:cubicBezTo>
                    <a:pt x="1184" y="1515"/>
                    <a:pt x="1236" y="1503"/>
                    <a:pt x="1275" y="1483"/>
                  </a:cubicBezTo>
                  <a:cubicBezTo>
                    <a:pt x="1317" y="1463"/>
                    <a:pt x="1347" y="1431"/>
                    <a:pt x="1379" y="1379"/>
                  </a:cubicBezTo>
                  <a:cubicBezTo>
                    <a:pt x="1399" y="1340"/>
                    <a:pt x="1421" y="1298"/>
                    <a:pt x="1431" y="1236"/>
                  </a:cubicBezTo>
                  <a:cubicBezTo>
                    <a:pt x="1441" y="1184"/>
                    <a:pt x="1564" y="1216"/>
                    <a:pt x="1564" y="1154"/>
                  </a:cubicBezTo>
                  <a:cubicBezTo>
                    <a:pt x="1564" y="1102"/>
                    <a:pt x="1534" y="1056"/>
                    <a:pt x="1569" y="1056"/>
                  </a:cubicBezTo>
                  <a:cubicBezTo>
                    <a:pt x="1575" y="1056"/>
                    <a:pt x="1583" y="1058"/>
                    <a:pt x="1594" y="1061"/>
                  </a:cubicBezTo>
                  <a:cubicBezTo>
                    <a:pt x="1624" y="1065"/>
                    <a:pt x="1650" y="1068"/>
                    <a:pt x="1671" y="1068"/>
                  </a:cubicBezTo>
                  <a:cubicBezTo>
                    <a:pt x="1924" y="1068"/>
                    <a:pt x="1630" y="761"/>
                    <a:pt x="1678" y="752"/>
                  </a:cubicBezTo>
                  <a:cubicBezTo>
                    <a:pt x="1977" y="712"/>
                    <a:pt x="1379" y="680"/>
                    <a:pt x="1369" y="670"/>
                  </a:cubicBezTo>
                  <a:cubicBezTo>
                    <a:pt x="1327" y="638"/>
                    <a:pt x="1285" y="608"/>
                    <a:pt x="1255" y="566"/>
                  </a:cubicBezTo>
                  <a:cubicBezTo>
                    <a:pt x="1223" y="537"/>
                    <a:pt x="1194" y="495"/>
                    <a:pt x="1184" y="453"/>
                  </a:cubicBezTo>
                  <a:cubicBezTo>
                    <a:pt x="1162" y="423"/>
                    <a:pt x="1152" y="371"/>
                    <a:pt x="1142" y="329"/>
                  </a:cubicBezTo>
                  <a:cubicBezTo>
                    <a:pt x="1132" y="280"/>
                    <a:pt x="1132" y="228"/>
                    <a:pt x="1142" y="176"/>
                  </a:cubicBezTo>
                  <a:cubicBezTo>
                    <a:pt x="1142" y="166"/>
                    <a:pt x="1142" y="166"/>
                    <a:pt x="1132" y="156"/>
                  </a:cubicBezTo>
                  <a:cubicBezTo>
                    <a:pt x="1122" y="156"/>
                    <a:pt x="1122" y="144"/>
                    <a:pt x="1112" y="144"/>
                  </a:cubicBezTo>
                  <a:cubicBezTo>
                    <a:pt x="1100" y="144"/>
                    <a:pt x="1100" y="134"/>
                    <a:pt x="1090" y="124"/>
                  </a:cubicBezTo>
                  <a:cubicBezTo>
                    <a:pt x="1070" y="94"/>
                    <a:pt x="1038" y="62"/>
                    <a:pt x="998" y="43"/>
                  </a:cubicBezTo>
                  <a:cubicBezTo>
                    <a:pt x="947" y="10"/>
                    <a:pt x="885" y="0"/>
                    <a:pt x="823" y="0"/>
                  </a:cubicBezTo>
                  <a:close/>
                </a:path>
              </a:pathLst>
            </a:custGeom>
            <a:solidFill>
              <a:srgbClr val="F7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67"/>
            <p:cNvSpPr/>
            <p:nvPr/>
          </p:nvSpPr>
          <p:spPr>
            <a:xfrm>
              <a:off x="8356813" y="3670840"/>
              <a:ext cx="57365" cy="383650"/>
            </a:xfrm>
            <a:custGeom>
              <a:avLst/>
              <a:gdLst/>
              <a:ahLst/>
              <a:cxnLst/>
              <a:rect l="l" t="t" r="r" b="b"/>
              <a:pathLst>
                <a:path w="362" h="2421" extrusionOk="0">
                  <a:moveTo>
                    <a:pt x="43" y="1"/>
                  </a:moveTo>
                  <a:lnTo>
                    <a:pt x="43" y="21"/>
                  </a:lnTo>
                  <a:cubicBezTo>
                    <a:pt x="156" y="73"/>
                    <a:pt x="228" y="216"/>
                    <a:pt x="228" y="359"/>
                  </a:cubicBezTo>
                  <a:lnTo>
                    <a:pt x="228" y="382"/>
                  </a:lnTo>
                  <a:cubicBezTo>
                    <a:pt x="218" y="515"/>
                    <a:pt x="156" y="658"/>
                    <a:pt x="104" y="792"/>
                  </a:cubicBezTo>
                  <a:cubicBezTo>
                    <a:pt x="52" y="915"/>
                    <a:pt x="1" y="1039"/>
                    <a:pt x="1" y="1185"/>
                  </a:cubicBezTo>
                  <a:lnTo>
                    <a:pt x="1" y="1214"/>
                  </a:lnTo>
                  <a:cubicBezTo>
                    <a:pt x="13" y="1360"/>
                    <a:pt x="85" y="1503"/>
                    <a:pt x="156" y="1627"/>
                  </a:cubicBezTo>
                  <a:cubicBezTo>
                    <a:pt x="228" y="1750"/>
                    <a:pt x="309" y="1874"/>
                    <a:pt x="342" y="2017"/>
                  </a:cubicBezTo>
                  <a:lnTo>
                    <a:pt x="342" y="2111"/>
                  </a:lnTo>
                  <a:cubicBezTo>
                    <a:pt x="342" y="2225"/>
                    <a:pt x="300" y="2336"/>
                    <a:pt x="208" y="2398"/>
                  </a:cubicBezTo>
                  <a:lnTo>
                    <a:pt x="218" y="2420"/>
                  </a:lnTo>
                  <a:cubicBezTo>
                    <a:pt x="322" y="2348"/>
                    <a:pt x="361" y="2225"/>
                    <a:pt x="361" y="2111"/>
                  </a:cubicBezTo>
                  <a:lnTo>
                    <a:pt x="361" y="2017"/>
                  </a:lnTo>
                  <a:cubicBezTo>
                    <a:pt x="332" y="1864"/>
                    <a:pt x="248" y="1741"/>
                    <a:pt x="176" y="1617"/>
                  </a:cubicBezTo>
                  <a:cubicBezTo>
                    <a:pt x="104" y="1493"/>
                    <a:pt x="33" y="1360"/>
                    <a:pt x="23" y="1214"/>
                  </a:cubicBezTo>
                  <a:lnTo>
                    <a:pt x="23" y="1185"/>
                  </a:lnTo>
                  <a:cubicBezTo>
                    <a:pt x="23" y="1051"/>
                    <a:pt x="62" y="915"/>
                    <a:pt x="114" y="792"/>
                  </a:cubicBezTo>
                  <a:cubicBezTo>
                    <a:pt x="176" y="658"/>
                    <a:pt x="238" y="525"/>
                    <a:pt x="248" y="382"/>
                  </a:cubicBezTo>
                  <a:lnTo>
                    <a:pt x="248" y="359"/>
                  </a:lnTo>
                  <a:cubicBezTo>
                    <a:pt x="248" y="216"/>
                    <a:pt x="176" y="63"/>
                    <a:pt x="43" y="1"/>
                  </a:cubicBezTo>
                  <a:close/>
                </a:path>
              </a:pathLst>
            </a:custGeom>
            <a:solidFill>
              <a:srgbClr val="F9C4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67"/>
            <p:cNvSpPr/>
            <p:nvPr/>
          </p:nvSpPr>
          <p:spPr>
            <a:xfrm>
              <a:off x="8006285" y="3680664"/>
              <a:ext cx="171303" cy="306793"/>
            </a:xfrm>
            <a:custGeom>
              <a:avLst/>
              <a:gdLst/>
              <a:ahLst/>
              <a:cxnLst/>
              <a:rect l="l" t="t" r="r" b="b"/>
              <a:pathLst>
                <a:path w="1081" h="1936" extrusionOk="0">
                  <a:moveTo>
                    <a:pt x="525" y="1"/>
                  </a:moveTo>
                  <a:cubicBezTo>
                    <a:pt x="236" y="1"/>
                    <a:pt x="1" y="258"/>
                    <a:pt x="1" y="567"/>
                  </a:cubicBezTo>
                  <a:lnTo>
                    <a:pt x="1" y="1513"/>
                  </a:lnTo>
                  <a:cubicBezTo>
                    <a:pt x="1" y="1832"/>
                    <a:pt x="236" y="1936"/>
                    <a:pt x="525" y="1936"/>
                  </a:cubicBezTo>
                  <a:lnTo>
                    <a:pt x="557" y="1936"/>
                  </a:lnTo>
                  <a:cubicBezTo>
                    <a:pt x="844" y="1936"/>
                    <a:pt x="1081" y="1832"/>
                    <a:pt x="1081" y="1513"/>
                  </a:cubicBezTo>
                  <a:lnTo>
                    <a:pt x="1081" y="567"/>
                  </a:lnTo>
                  <a:cubicBezTo>
                    <a:pt x="1081" y="258"/>
                    <a:pt x="844" y="1"/>
                    <a:pt x="557" y="1"/>
                  </a:cubicBezTo>
                  <a:close/>
                </a:path>
              </a:pathLst>
            </a:custGeom>
            <a:solidFill>
              <a:srgbClr val="F7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67"/>
            <p:cNvSpPr/>
            <p:nvPr/>
          </p:nvSpPr>
          <p:spPr>
            <a:xfrm>
              <a:off x="8006285" y="3838972"/>
              <a:ext cx="171303" cy="73370"/>
            </a:xfrm>
            <a:custGeom>
              <a:avLst/>
              <a:gdLst/>
              <a:ahLst/>
              <a:cxnLst/>
              <a:rect l="l" t="t" r="r" b="b"/>
              <a:pathLst>
                <a:path w="1081" h="463" extrusionOk="0">
                  <a:moveTo>
                    <a:pt x="1" y="0"/>
                  </a:moveTo>
                  <a:lnTo>
                    <a:pt x="1" y="442"/>
                  </a:lnTo>
                  <a:cubicBezTo>
                    <a:pt x="83" y="452"/>
                    <a:pt x="196" y="462"/>
                    <a:pt x="330" y="462"/>
                  </a:cubicBezTo>
                  <a:cubicBezTo>
                    <a:pt x="535" y="462"/>
                    <a:pt x="792" y="432"/>
                    <a:pt x="1081" y="348"/>
                  </a:cubicBezTo>
                  <a:lnTo>
                    <a:pt x="1081" y="0"/>
                  </a:lnTo>
                  <a:cubicBezTo>
                    <a:pt x="928" y="40"/>
                    <a:pt x="752" y="62"/>
                    <a:pt x="567" y="62"/>
                  </a:cubicBezTo>
                  <a:cubicBezTo>
                    <a:pt x="473" y="62"/>
                    <a:pt x="382" y="62"/>
                    <a:pt x="278" y="52"/>
                  </a:cubicBezTo>
                  <a:cubicBezTo>
                    <a:pt x="186" y="30"/>
                    <a:pt x="83" y="20"/>
                    <a:pt x="1" y="0"/>
                  </a:cubicBezTo>
                  <a:close/>
                </a:path>
              </a:pathLst>
            </a:custGeom>
            <a:solidFill>
              <a:srgbClr val="F5B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67"/>
            <p:cNvSpPr/>
            <p:nvPr/>
          </p:nvSpPr>
          <p:spPr>
            <a:xfrm>
              <a:off x="7654014" y="3251537"/>
              <a:ext cx="161478" cy="820862"/>
            </a:xfrm>
            <a:custGeom>
              <a:avLst/>
              <a:gdLst/>
              <a:ahLst/>
              <a:cxnLst/>
              <a:rect l="l" t="t" r="r" b="b"/>
              <a:pathLst>
                <a:path w="1019" h="5180" extrusionOk="0">
                  <a:moveTo>
                    <a:pt x="1008" y="0"/>
                  </a:moveTo>
                  <a:cubicBezTo>
                    <a:pt x="667" y="206"/>
                    <a:pt x="410" y="547"/>
                    <a:pt x="297" y="927"/>
                  </a:cubicBezTo>
                  <a:cubicBezTo>
                    <a:pt x="257" y="1070"/>
                    <a:pt x="235" y="1226"/>
                    <a:pt x="235" y="1379"/>
                  </a:cubicBezTo>
                  <a:cubicBezTo>
                    <a:pt x="235" y="1626"/>
                    <a:pt x="297" y="1874"/>
                    <a:pt x="400" y="2091"/>
                  </a:cubicBezTo>
                  <a:cubicBezTo>
                    <a:pt x="462" y="2234"/>
                    <a:pt x="556" y="2378"/>
                    <a:pt x="556" y="2523"/>
                  </a:cubicBezTo>
                  <a:cubicBezTo>
                    <a:pt x="556" y="2553"/>
                    <a:pt x="556" y="2585"/>
                    <a:pt x="544" y="2615"/>
                  </a:cubicBezTo>
                  <a:cubicBezTo>
                    <a:pt x="514" y="2719"/>
                    <a:pt x="432" y="2790"/>
                    <a:pt x="339" y="2862"/>
                  </a:cubicBezTo>
                  <a:cubicBezTo>
                    <a:pt x="257" y="2934"/>
                    <a:pt x="163" y="3005"/>
                    <a:pt x="124" y="3109"/>
                  </a:cubicBezTo>
                  <a:cubicBezTo>
                    <a:pt x="101" y="3161"/>
                    <a:pt x="91" y="3223"/>
                    <a:pt x="91" y="3275"/>
                  </a:cubicBezTo>
                  <a:cubicBezTo>
                    <a:pt x="91" y="3376"/>
                    <a:pt x="124" y="3480"/>
                    <a:pt x="153" y="3584"/>
                  </a:cubicBezTo>
                  <a:cubicBezTo>
                    <a:pt x="215" y="3727"/>
                    <a:pt x="287" y="3870"/>
                    <a:pt x="297" y="4026"/>
                  </a:cubicBezTo>
                  <a:cubicBezTo>
                    <a:pt x="297" y="4221"/>
                    <a:pt x="173" y="4406"/>
                    <a:pt x="82" y="4592"/>
                  </a:cubicBezTo>
                  <a:cubicBezTo>
                    <a:pt x="40" y="4695"/>
                    <a:pt x="0" y="4809"/>
                    <a:pt x="0" y="4920"/>
                  </a:cubicBezTo>
                  <a:cubicBezTo>
                    <a:pt x="0" y="5014"/>
                    <a:pt x="30" y="5106"/>
                    <a:pt x="91" y="5180"/>
                  </a:cubicBezTo>
                  <a:lnTo>
                    <a:pt x="101" y="5167"/>
                  </a:lnTo>
                  <a:cubicBezTo>
                    <a:pt x="49" y="5096"/>
                    <a:pt x="20" y="5014"/>
                    <a:pt x="20" y="4920"/>
                  </a:cubicBezTo>
                  <a:cubicBezTo>
                    <a:pt x="20" y="4819"/>
                    <a:pt x="62" y="4695"/>
                    <a:pt x="101" y="4602"/>
                  </a:cubicBezTo>
                  <a:cubicBezTo>
                    <a:pt x="195" y="4416"/>
                    <a:pt x="319" y="4231"/>
                    <a:pt x="319" y="4026"/>
                  </a:cubicBezTo>
                  <a:cubicBezTo>
                    <a:pt x="309" y="3860"/>
                    <a:pt x="235" y="3717"/>
                    <a:pt x="173" y="3574"/>
                  </a:cubicBezTo>
                  <a:cubicBezTo>
                    <a:pt x="143" y="3480"/>
                    <a:pt x="111" y="3376"/>
                    <a:pt x="111" y="3275"/>
                  </a:cubicBezTo>
                  <a:cubicBezTo>
                    <a:pt x="111" y="3223"/>
                    <a:pt x="124" y="3171"/>
                    <a:pt x="143" y="3119"/>
                  </a:cubicBezTo>
                  <a:cubicBezTo>
                    <a:pt x="185" y="3028"/>
                    <a:pt x="267" y="2956"/>
                    <a:pt x="358" y="2882"/>
                  </a:cubicBezTo>
                  <a:cubicBezTo>
                    <a:pt x="442" y="2810"/>
                    <a:pt x="524" y="2729"/>
                    <a:pt x="566" y="2625"/>
                  </a:cubicBezTo>
                  <a:cubicBezTo>
                    <a:pt x="576" y="2585"/>
                    <a:pt x="576" y="2553"/>
                    <a:pt x="576" y="2523"/>
                  </a:cubicBezTo>
                  <a:cubicBezTo>
                    <a:pt x="576" y="2368"/>
                    <a:pt x="482" y="2224"/>
                    <a:pt x="420" y="2079"/>
                  </a:cubicBezTo>
                  <a:cubicBezTo>
                    <a:pt x="309" y="1864"/>
                    <a:pt x="257" y="1626"/>
                    <a:pt x="257" y="1379"/>
                  </a:cubicBezTo>
                  <a:cubicBezTo>
                    <a:pt x="257" y="1226"/>
                    <a:pt x="277" y="1080"/>
                    <a:pt x="319" y="937"/>
                  </a:cubicBezTo>
                  <a:cubicBezTo>
                    <a:pt x="432" y="556"/>
                    <a:pt x="689" y="215"/>
                    <a:pt x="1018" y="10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rgbClr val="F9C4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67"/>
            <p:cNvSpPr/>
            <p:nvPr/>
          </p:nvSpPr>
          <p:spPr>
            <a:xfrm>
              <a:off x="8252701" y="3145365"/>
              <a:ext cx="243248" cy="936860"/>
            </a:xfrm>
            <a:custGeom>
              <a:avLst/>
              <a:gdLst/>
              <a:ahLst/>
              <a:cxnLst/>
              <a:rect l="l" t="t" r="r" b="b"/>
              <a:pathLst>
                <a:path w="1535" h="5912" extrusionOk="0">
                  <a:moveTo>
                    <a:pt x="10" y="1"/>
                  </a:moveTo>
                  <a:lnTo>
                    <a:pt x="0" y="21"/>
                  </a:lnTo>
                  <a:cubicBezTo>
                    <a:pt x="401" y="144"/>
                    <a:pt x="751" y="401"/>
                    <a:pt x="979" y="752"/>
                  </a:cubicBezTo>
                  <a:cubicBezTo>
                    <a:pt x="1164" y="1041"/>
                    <a:pt x="1265" y="1390"/>
                    <a:pt x="1265" y="1740"/>
                  </a:cubicBezTo>
                  <a:cubicBezTo>
                    <a:pt x="1265" y="1802"/>
                    <a:pt x="1265" y="1874"/>
                    <a:pt x="1256" y="1946"/>
                  </a:cubicBezTo>
                  <a:cubicBezTo>
                    <a:pt x="1236" y="2143"/>
                    <a:pt x="1174" y="2338"/>
                    <a:pt x="1142" y="2534"/>
                  </a:cubicBezTo>
                  <a:cubicBezTo>
                    <a:pt x="1142" y="2605"/>
                    <a:pt x="1132" y="2677"/>
                    <a:pt x="1132" y="2739"/>
                  </a:cubicBezTo>
                  <a:cubicBezTo>
                    <a:pt x="1132" y="2872"/>
                    <a:pt x="1152" y="3008"/>
                    <a:pt x="1214" y="3132"/>
                  </a:cubicBezTo>
                  <a:cubicBezTo>
                    <a:pt x="1288" y="3285"/>
                    <a:pt x="1421" y="3408"/>
                    <a:pt x="1431" y="3574"/>
                  </a:cubicBezTo>
                  <a:lnTo>
                    <a:pt x="1431" y="3584"/>
                  </a:lnTo>
                  <a:cubicBezTo>
                    <a:pt x="1431" y="3688"/>
                    <a:pt x="1379" y="3769"/>
                    <a:pt x="1317" y="3861"/>
                  </a:cubicBezTo>
                  <a:cubicBezTo>
                    <a:pt x="1265" y="3955"/>
                    <a:pt x="1204" y="4046"/>
                    <a:pt x="1184" y="4160"/>
                  </a:cubicBezTo>
                  <a:cubicBezTo>
                    <a:pt x="1174" y="4182"/>
                    <a:pt x="1174" y="4202"/>
                    <a:pt x="1174" y="4231"/>
                  </a:cubicBezTo>
                  <a:cubicBezTo>
                    <a:pt x="1174" y="4417"/>
                    <a:pt x="1307" y="4602"/>
                    <a:pt x="1389" y="4767"/>
                  </a:cubicBezTo>
                  <a:cubicBezTo>
                    <a:pt x="1473" y="4943"/>
                    <a:pt x="1513" y="5138"/>
                    <a:pt x="1513" y="5323"/>
                  </a:cubicBezTo>
                  <a:cubicBezTo>
                    <a:pt x="1513" y="5529"/>
                    <a:pt x="1473" y="5726"/>
                    <a:pt x="1379" y="5912"/>
                  </a:cubicBezTo>
                  <a:lnTo>
                    <a:pt x="1399" y="5912"/>
                  </a:lnTo>
                  <a:cubicBezTo>
                    <a:pt x="1493" y="5736"/>
                    <a:pt x="1535" y="5529"/>
                    <a:pt x="1535" y="5323"/>
                  </a:cubicBezTo>
                  <a:cubicBezTo>
                    <a:pt x="1535" y="5128"/>
                    <a:pt x="1493" y="4943"/>
                    <a:pt x="1411" y="4767"/>
                  </a:cubicBezTo>
                  <a:cubicBezTo>
                    <a:pt x="1327" y="4582"/>
                    <a:pt x="1194" y="4407"/>
                    <a:pt x="1194" y="4231"/>
                  </a:cubicBezTo>
                  <a:cubicBezTo>
                    <a:pt x="1194" y="4202"/>
                    <a:pt x="1194" y="4182"/>
                    <a:pt x="1204" y="4160"/>
                  </a:cubicBezTo>
                  <a:cubicBezTo>
                    <a:pt x="1226" y="4058"/>
                    <a:pt x="1275" y="3964"/>
                    <a:pt x="1337" y="3873"/>
                  </a:cubicBezTo>
                  <a:cubicBezTo>
                    <a:pt x="1389" y="3789"/>
                    <a:pt x="1451" y="3688"/>
                    <a:pt x="1451" y="3584"/>
                  </a:cubicBezTo>
                  <a:lnTo>
                    <a:pt x="1451" y="3574"/>
                  </a:lnTo>
                  <a:cubicBezTo>
                    <a:pt x="1441" y="3399"/>
                    <a:pt x="1307" y="3275"/>
                    <a:pt x="1236" y="3119"/>
                  </a:cubicBezTo>
                  <a:cubicBezTo>
                    <a:pt x="1174" y="3008"/>
                    <a:pt x="1152" y="2872"/>
                    <a:pt x="1152" y="2739"/>
                  </a:cubicBezTo>
                  <a:cubicBezTo>
                    <a:pt x="1152" y="2677"/>
                    <a:pt x="1152" y="2605"/>
                    <a:pt x="1164" y="2534"/>
                  </a:cubicBezTo>
                  <a:cubicBezTo>
                    <a:pt x="1194" y="2338"/>
                    <a:pt x="1256" y="2143"/>
                    <a:pt x="1275" y="1946"/>
                  </a:cubicBezTo>
                  <a:cubicBezTo>
                    <a:pt x="1288" y="1874"/>
                    <a:pt x="1288" y="1802"/>
                    <a:pt x="1288" y="1740"/>
                  </a:cubicBezTo>
                  <a:cubicBezTo>
                    <a:pt x="1288" y="1390"/>
                    <a:pt x="1184" y="1041"/>
                    <a:pt x="999" y="742"/>
                  </a:cubicBezTo>
                  <a:cubicBezTo>
                    <a:pt x="761" y="391"/>
                    <a:pt x="410" y="124"/>
                    <a:pt x="10" y="1"/>
                  </a:cubicBezTo>
                  <a:close/>
                </a:path>
              </a:pathLst>
            </a:custGeom>
            <a:solidFill>
              <a:srgbClr val="F9C4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67"/>
            <p:cNvSpPr/>
            <p:nvPr/>
          </p:nvSpPr>
          <p:spPr>
            <a:xfrm>
              <a:off x="7776192" y="3678763"/>
              <a:ext cx="61961" cy="364317"/>
            </a:xfrm>
            <a:custGeom>
              <a:avLst/>
              <a:gdLst/>
              <a:ahLst/>
              <a:cxnLst/>
              <a:rect l="l" t="t" r="r" b="b"/>
              <a:pathLst>
                <a:path w="391" h="2299" extrusionOk="0">
                  <a:moveTo>
                    <a:pt x="156" y="0"/>
                  </a:moveTo>
                  <a:cubicBezTo>
                    <a:pt x="42" y="94"/>
                    <a:pt x="0" y="238"/>
                    <a:pt x="0" y="371"/>
                  </a:cubicBezTo>
                  <a:cubicBezTo>
                    <a:pt x="0" y="433"/>
                    <a:pt x="10" y="495"/>
                    <a:pt x="32" y="556"/>
                  </a:cubicBezTo>
                  <a:cubicBezTo>
                    <a:pt x="72" y="742"/>
                    <a:pt x="185" y="917"/>
                    <a:pt x="267" y="1093"/>
                  </a:cubicBezTo>
                  <a:cubicBezTo>
                    <a:pt x="319" y="1216"/>
                    <a:pt x="371" y="1359"/>
                    <a:pt x="371" y="1505"/>
                  </a:cubicBezTo>
                  <a:cubicBezTo>
                    <a:pt x="371" y="1557"/>
                    <a:pt x="371" y="1597"/>
                    <a:pt x="351" y="1649"/>
                  </a:cubicBezTo>
                  <a:cubicBezTo>
                    <a:pt x="319" y="1762"/>
                    <a:pt x="257" y="1854"/>
                    <a:pt x="217" y="1967"/>
                  </a:cubicBezTo>
                  <a:cubicBezTo>
                    <a:pt x="195" y="2009"/>
                    <a:pt x="185" y="2061"/>
                    <a:pt x="185" y="2113"/>
                  </a:cubicBezTo>
                  <a:cubicBezTo>
                    <a:pt x="185" y="2185"/>
                    <a:pt x="205" y="2247"/>
                    <a:pt x="257" y="2298"/>
                  </a:cubicBezTo>
                  <a:lnTo>
                    <a:pt x="267" y="2286"/>
                  </a:lnTo>
                  <a:cubicBezTo>
                    <a:pt x="227" y="2237"/>
                    <a:pt x="205" y="2185"/>
                    <a:pt x="205" y="2113"/>
                  </a:cubicBezTo>
                  <a:cubicBezTo>
                    <a:pt x="205" y="2071"/>
                    <a:pt x="217" y="2019"/>
                    <a:pt x="237" y="1967"/>
                  </a:cubicBezTo>
                  <a:cubicBezTo>
                    <a:pt x="267" y="1866"/>
                    <a:pt x="341" y="1772"/>
                    <a:pt x="371" y="1658"/>
                  </a:cubicBezTo>
                  <a:cubicBezTo>
                    <a:pt x="390" y="1607"/>
                    <a:pt x="390" y="1557"/>
                    <a:pt x="390" y="1505"/>
                  </a:cubicBezTo>
                  <a:cubicBezTo>
                    <a:pt x="390" y="1359"/>
                    <a:pt x="341" y="1216"/>
                    <a:pt x="279" y="1083"/>
                  </a:cubicBezTo>
                  <a:cubicBezTo>
                    <a:pt x="195" y="907"/>
                    <a:pt x="94" y="732"/>
                    <a:pt x="42" y="546"/>
                  </a:cubicBezTo>
                  <a:cubicBezTo>
                    <a:pt x="32" y="495"/>
                    <a:pt x="20" y="433"/>
                    <a:pt x="20" y="371"/>
                  </a:cubicBezTo>
                  <a:cubicBezTo>
                    <a:pt x="20" y="238"/>
                    <a:pt x="62" y="104"/>
                    <a:pt x="166" y="13"/>
                  </a:cubicBezTo>
                  <a:lnTo>
                    <a:pt x="156" y="0"/>
                  </a:lnTo>
                  <a:close/>
                </a:path>
              </a:pathLst>
            </a:custGeom>
            <a:solidFill>
              <a:srgbClr val="F9C4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67"/>
            <p:cNvSpPr/>
            <p:nvPr/>
          </p:nvSpPr>
          <p:spPr>
            <a:xfrm>
              <a:off x="7813748" y="3130469"/>
              <a:ext cx="86682" cy="111403"/>
            </a:xfrm>
            <a:custGeom>
              <a:avLst/>
              <a:gdLst/>
              <a:ahLst/>
              <a:cxnLst/>
              <a:rect l="l" t="t" r="r" b="b"/>
              <a:pathLst>
                <a:path w="547" h="703" extrusionOk="0">
                  <a:moveTo>
                    <a:pt x="362" y="1"/>
                  </a:moveTo>
                  <a:cubicBezTo>
                    <a:pt x="349" y="1"/>
                    <a:pt x="338" y="5"/>
                    <a:pt x="329" y="13"/>
                  </a:cubicBezTo>
                  <a:cubicBezTo>
                    <a:pt x="289" y="43"/>
                    <a:pt x="289" y="95"/>
                    <a:pt x="299" y="147"/>
                  </a:cubicBezTo>
                  <a:cubicBezTo>
                    <a:pt x="309" y="290"/>
                    <a:pt x="329" y="423"/>
                    <a:pt x="351" y="569"/>
                  </a:cubicBezTo>
                  <a:cubicBezTo>
                    <a:pt x="289" y="446"/>
                    <a:pt x="228" y="332"/>
                    <a:pt x="176" y="208"/>
                  </a:cubicBezTo>
                  <a:cubicBezTo>
                    <a:pt x="155" y="161"/>
                    <a:pt x="120" y="113"/>
                    <a:pt x="75" y="113"/>
                  </a:cubicBezTo>
                  <a:cubicBezTo>
                    <a:pt x="71" y="113"/>
                    <a:pt x="66" y="114"/>
                    <a:pt x="62" y="115"/>
                  </a:cubicBezTo>
                  <a:cubicBezTo>
                    <a:pt x="10" y="124"/>
                    <a:pt x="0" y="208"/>
                    <a:pt x="20" y="260"/>
                  </a:cubicBezTo>
                  <a:cubicBezTo>
                    <a:pt x="62" y="446"/>
                    <a:pt x="176" y="609"/>
                    <a:pt x="339" y="703"/>
                  </a:cubicBezTo>
                  <a:lnTo>
                    <a:pt x="485" y="609"/>
                  </a:lnTo>
                  <a:cubicBezTo>
                    <a:pt x="546" y="446"/>
                    <a:pt x="546" y="270"/>
                    <a:pt x="475" y="105"/>
                  </a:cubicBezTo>
                  <a:cubicBezTo>
                    <a:pt x="462" y="75"/>
                    <a:pt x="452" y="43"/>
                    <a:pt x="423" y="23"/>
                  </a:cubicBezTo>
                  <a:cubicBezTo>
                    <a:pt x="403" y="10"/>
                    <a:pt x="381" y="1"/>
                    <a:pt x="362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67"/>
            <p:cNvSpPr/>
            <p:nvPr/>
          </p:nvSpPr>
          <p:spPr>
            <a:xfrm>
              <a:off x="7588568" y="3210811"/>
              <a:ext cx="290629" cy="900729"/>
            </a:xfrm>
            <a:custGeom>
              <a:avLst/>
              <a:gdLst/>
              <a:ahLst/>
              <a:cxnLst/>
              <a:rect l="l" t="t" r="r" b="b"/>
              <a:pathLst>
                <a:path w="1834" h="5684" extrusionOk="0">
                  <a:moveTo>
                    <a:pt x="1636" y="0"/>
                  </a:moveTo>
                  <a:cubicBezTo>
                    <a:pt x="1401" y="10"/>
                    <a:pt x="895" y="164"/>
                    <a:pt x="638" y="421"/>
                  </a:cubicBezTo>
                  <a:cubicBezTo>
                    <a:pt x="371" y="680"/>
                    <a:pt x="205" y="1028"/>
                    <a:pt x="205" y="1389"/>
                  </a:cubicBezTo>
                  <a:lnTo>
                    <a:pt x="205" y="1441"/>
                  </a:lnTo>
                  <a:cubicBezTo>
                    <a:pt x="215" y="1730"/>
                    <a:pt x="319" y="2027"/>
                    <a:pt x="319" y="2306"/>
                  </a:cubicBezTo>
                  <a:cubicBezTo>
                    <a:pt x="319" y="2410"/>
                    <a:pt x="309" y="2501"/>
                    <a:pt x="267" y="2605"/>
                  </a:cubicBezTo>
                  <a:cubicBezTo>
                    <a:pt x="205" y="2780"/>
                    <a:pt x="72" y="2924"/>
                    <a:pt x="42" y="3109"/>
                  </a:cubicBezTo>
                  <a:cubicBezTo>
                    <a:pt x="30" y="3139"/>
                    <a:pt x="30" y="3161"/>
                    <a:pt x="30" y="3191"/>
                  </a:cubicBezTo>
                  <a:cubicBezTo>
                    <a:pt x="30" y="3346"/>
                    <a:pt x="104" y="3499"/>
                    <a:pt x="176" y="3645"/>
                  </a:cubicBezTo>
                  <a:cubicBezTo>
                    <a:pt x="238" y="3798"/>
                    <a:pt x="309" y="3942"/>
                    <a:pt x="309" y="4097"/>
                  </a:cubicBezTo>
                  <a:cubicBezTo>
                    <a:pt x="309" y="4117"/>
                    <a:pt x="309" y="4149"/>
                    <a:pt x="299" y="4169"/>
                  </a:cubicBezTo>
                  <a:cubicBezTo>
                    <a:pt x="277" y="4345"/>
                    <a:pt x="144" y="4488"/>
                    <a:pt x="72" y="4663"/>
                  </a:cubicBezTo>
                  <a:cubicBezTo>
                    <a:pt x="20" y="4767"/>
                    <a:pt x="0" y="4891"/>
                    <a:pt x="0" y="5014"/>
                  </a:cubicBezTo>
                  <a:cubicBezTo>
                    <a:pt x="0" y="5261"/>
                    <a:pt x="104" y="5518"/>
                    <a:pt x="289" y="5684"/>
                  </a:cubicBezTo>
                  <a:lnTo>
                    <a:pt x="309" y="5672"/>
                  </a:lnTo>
                  <a:cubicBezTo>
                    <a:pt x="124" y="5508"/>
                    <a:pt x="20" y="5261"/>
                    <a:pt x="20" y="5014"/>
                  </a:cubicBezTo>
                  <a:cubicBezTo>
                    <a:pt x="20" y="4891"/>
                    <a:pt x="42" y="4777"/>
                    <a:pt x="92" y="4663"/>
                  </a:cubicBezTo>
                  <a:cubicBezTo>
                    <a:pt x="166" y="4510"/>
                    <a:pt x="299" y="4354"/>
                    <a:pt x="319" y="4179"/>
                  </a:cubicBezTo>
                  <a:cubicBezTo>
                    <a:pt x="329" y="4149"/>
                    <a:pt x="329" y="4127"/>
                    <a:pt x="329" y="4097"/>
                  </a:cubicBezTo>
                  <a:cubicBezTo>
                    <a:pt x="329" y="3942"/>
                    <a:pt x="257" y="3789"/>
                    <a:pt x="186" y="3645"/>
                  </a:cubicBezTo>
                  <a:cubicBezTo>
                    <a:pt x="124" y="3490"/>
                    <a:pt x="52" y="3346"/>
                    <a:pt x="52" y="3191"/>
                  </a:cubicBezTo>
                  <a:cubicBezTo>
                    <a:pt x="52" y="3171"/>
                    <a:pt x="52" y="3139"/>
                    <a:pt x="62" y="3109"/>
                  </a:cubicBezTo>
                  <a:cubicBezTo>
                    <a:pt x="82" y="2934"/>
                    <a:pt x="228" y="2790"/>
                    <a:pt x="289" y="2615"/>
                  </a:cubicBezTo>
                  <a:cubicBezTo>
                    <a:pt x="329" y="2511"/>
                    <a:pt x="339" y="2410"/>
                    <a:pt x="339" y="2306"/>
                  </a:cubicBezTo>
                  <a:cubicBezTo>
                    <a:pt x="339" y="2017"/>
                    <a:pt x="238" y="1730"/>
                    <a:pt x="228" y="1431"/>
                  </a:cubicBezTo>
                  <a:lnTo>
                    <a:pt x="228" y="1389"/>
                  </a:lnTo>
                  <a:cubicBezTo>
                    <a:pt x="228" y="1038"/>
                    <a:pt x="391" y="690"/>
                    <a:pt x="648" y="433"/>
                  </a:cubicBezTo>
                  <a:cubicBezTo>
                    <a:pt x="907" y="186"/>
                    <a:pt x="1411" y="30"/>
                    <a:pt x="1636" y="20"/>
                  </a:cubicBezTo>
                  <a:lnTo>
                    <a:pt x="1649" y="20"/>
                  </a:lnTo>
                  <a:cubicBezTo>
                    <a:pt x="1698" y="20"/>
                    <a:pt x="1720" y="40"/>
                    <a:pt x="1740" y="62"/>
                  </a:cubicBezTo>
                  <a:cubicBezTo>
                    <a:pt x="1760" y="92"/>
                    <a:pt x="1760" y="154"/>
                    <a:pt x="1760" y="225"/>
                  </a:cubicBezTo>
                  <a:cubicBezTo>
                    <a:pt x="1772" y="297"/>
                    <a:pt x="1772" y="381"/>
                    <a:pt x="1812" y="453"/>
                  </a:cubicBezTo>
                  <a:lnTo>
                    <a:pt x="1834" y="443"/>
                  </a:lnTo>
                  <a:cubicBezTo>
                    <a:pt x="1782" y="349"/>
                    <a:pt x="1792" y="248"/>
                    <a:pt x="1782" y="154"/>
                  </a:cubicBezTo>
                  <a:cubicBezTo>
                    <a:pt x="1782" y="112"/>
                    <a:pt x="1772" y="82"/>
                    <a:pt x="1750" y="50"/>
                  </a:cubicBezTo>
                  <a:cubicBezTo>
                    <a:pt x="1730" y="20"/>
                    <a:pt x="1698" y="0"/>
                    <a:pt x="1649" y="0"/>
                  </a:cubicBezTo>
                  <a:close/>
                </a:path>
              </a:pathLst>
            </a:custGeom>
            <a:solidFill>
              <a:srgbClr val="FFB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67"/>
            <p:cNvSpPr/>
            <p:nvPr/>
          </p:nvSpPr>
          <p:spPr>
            <a:xfrm>
              <a:off x="8133692" y="3143780"/>
              <a:ext cx="428813" cy="982340"/>
            </a:xfrm>
            <a:custGeom>
              <a:avLst/>
              <a:gdLst/>
              <a:ahLst/>
              <a:cxnLst/>
              <a:rect l="l" t="t" r="r" b="b"/>
              <a:pathLst>
                <a:path w="2706" h="6199" extrusionOk="0">
                  <a:moveTo>
                    <a:pt x="0" y="1"/>
                  </a:moveTo>
                  <a:lnTo>
                    <a:pt x="0" y="21"/>
                  </a:lnTo>
                  <a:lnTo>
                    <a:pt x="92" y="21"/>
                  </a:lnTo>
                  <a:cubicBezTo>
                    <a:pt x="576" y="21"/>
                    <a:pt x="1070" y="73"/>
                    <a:pt x="1502" y="278"/>
                  </a:cubicBezTo>
                  <a:cubicBezTo>
                    <a:pt x="1955" y="505"/>
                    <a:pt x="2348" y="937"/>
                    <a:pt x="2387" y="1442"/>
                  </a:cubicBezTo>
                  <a:lnTo>
                    <a:pt x="2387" y="1545"/>
                  </a:lnTo>
                  <a:cubicBezTo>
                    <a:pt x="2387" y="1792"/>
                    <a:pt x="2325" y="2030"/>
                    <a:pt x="2286" y="2264"/>
                  </a:cubicBezTo>
                  <a:cubicBezTo>
                    <a:pt x="2254" y="2388"/>
                    <a:pt x="2244" y="2512"/>
                    <a:pt x="2244" y="2635"/>
                  </a:cubicBezTo>
                  <a:cubicBezTo>
                    <a:pt x="2244" y="2791"/>
                    <a:pt x="2273" y="2956"/>
                    <a:pt x="2348" y="3090"/>
                  </a:cubicBezTo>
                  <a:cubicBezTo>
                    <a:pt x="2409" y="3203"/>
                    <a:pt x="2491" y="3305"/>
                    <a:pt x="2563" y="3409"/>
                  </a:cubicBezTo>
                  <a:cubicBezTo>
                    <a:pt x="2634" y="3500"/>
                    <a:pt x="2686" y="3614"/>
                    <a:pt x="2686" y="3727"/>
                  </a:cubicBezTo>
                  <a:lnTo>
                    <a:pt x="2686" y="3747"/>
                  </a:lnTo>
                  <a:cubicBezTo>
                    <a:pt x="2686" y="3851"/>
                    <a:pt x="2624" y="3955"/>
                    <a:pt x="2572" y="4046"/>
                  </a:cubicBezTo>
                  <a:cubicBezTo>
                    <a:pt x="2511" y="4140"/>
                    <a:pt x="2439" y="4241"/>
                    <a:pt x="2419" y="4345"/>
                  </a:cubicBezTo>
                  <a:cubicBezTo>
                    <a:pt x="2409" y="4387"/>
                    <a:pt x="2397" y="4427"/>
                    <a:pt x="2397" y="4469"/>
                  </a:cubicBezTo>
                  <a:cubicBezTo>
                    <a:pt x="2397" y="4686"/>
                    <a:pt x="2543" y="4901"/>
                    <a:pt x="2605" y="5118"/>
                  </a:cubicBezTo>
                  <a:cubicBezTo>
                    <a:pt x="2644" y="5230"/>
                    <a:pt x="2666" y="5353"/>
                    <a:pt x="2666" y="5477"/>
                  </a:cubicBezTo>
                  <a:cubicBezTo>
                    <a:pt x="2666" y="5736"/>
                    <a:pt x="2582" y="5983"/>
                    <a:pt x="2439" y="6188"/>
                  </a:cubicBezTo>
                  <a:lnTo>
                    <a:pt x="2449" y="6198"/>
                  </a:lnTo>
                  <a:cubicBezTo>
                    <a:pt x="2605" y="5993"/>
                    <a:pt x="2686" y="5736"/>
                    <a:pt x="2686" y="5477"/>
                  </a:cubicBezTo>
                  <a:cubicBezTo>
                    <a:pt x="2686" y="5353"/>
                    <a:pt x="2666" y="5230"/>
                    <a:pt x="2624" y="5106"/>
                  </a:cubicBezTo>
                  <a:cubicBezTo>
                    <a:pt x="2553" y="4891"/>
                    <a:pt x="2419" y="4674"/>
                    <a:pt x="2419" y="4469"/>
                  </a:cubicBezTo>
                  <a:cubicBezTo>
                    <a:pt x="2419" y="4427"/>
                    <a:pt x="2429" y="4387"/>
                    <a:pt x="2439" y="4355"/>
                  </a:cubicBezTo>
                  <a:cubicBezTo>
                    <a:pt x="2459" y="4241"/>
                    <a:pt x="2521" y="4150"/>
                    <a:pt x="2582" y="4056"/>
                  </a:cubicBezTo>
                  <a:cubicBezTo>
                    <a:pt x="2644" y="3965"/>
                    <a:pt x="2706" y="3861"/>
                    <a:pt x="2706" y="3747"/>
                  </a:cubicBezTo>
                  <a:lnTo>
                    <a:pt x="2706" y="3727"/>
                  </a:lnTo>
                  <a:cubicBezTo>
                    <a:pt x="2706" y="3604"/>
                    <a:pt x="2656" y="3490"/>
                    <a:pt x="2582" y="3389"/>
                  </a:cubicBezTo>
                  <a:cubicBezTo>
                    <a:pt x="2511" y="3285"/>
                    <a:pt x="2419" y="3191"/>
                    <a:pt x="2367" y="3080"/>
                  </a:cubicBezTo>
                  <a:cubicBezTo>
                    <a:pt x="2296" y="2944"/>
                    <a:pt x="2264" y="2791"/>
                    <a:pt x="2264" y="2635"/>
                  </a:cubicBezTo>
                  <a:cubicBezTo>
                    <a:pt x="2264" y="2512"/>
                    <a:pt x="2273" y="2388"/>
                    <a:pt x="2306" y="2277"/>
                  </a:cubicBezTo>
                  <a:cubicBezTo>
                    <a:pt x="2348" y="2030"/>
                    <a:pt x="2409" y="1792"/>
                    <a:pt x="2409" y="1545"/>
                  </a:cubicBezTo>
                  <a:lnTo>
                    <a:pt x="2409" y="1442"/>
                  </a:lnTo>
                  <a:cubicBezTo>
                    <a:pt x="2357" y="928"/>
                    <a:pt x="1977" y="485"/>
                    <a:pt x="1512" y="268"/>
                  </a:cubicBezTo>
                  <a:cubicBezTo>
                    <a:pt x="1070" y="53"/>
                    <a:pt x="576" y="1"/>
                    <a:pt x="92" y="1"/>
                  </a:cubicBezTo>
                  <a:close/>
                </a:path>
              </a:pathLst>
            </a:custGeom>
            <a:solidFill>
              <a:srgbClr val="FFB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67"/>
            <p:cNvSpPr/>
            <p:nvPr/>
          </p:nvSpPr>
          <p:spPr>
            <a:xfrm>
              <a:off x="7657025" y="3582732"/>
              <a:ext cx="210445" cy="195232"/>
            </a:xfrm>
            <a:custGeom>
              <a:avLst/>
              <a:gdLst/>
              <a:ahLst/>
              <a:cxnLst/>
              <a:rect l="l" t="t" r="r" b="b"/>
              <a:pathLst>
                <a:path w="1328" h="1232" extrusionOk="0">
                  <a:moveTo>
                    <a:pt x="660" y="1"/>
                  </a:moveTo>
                  <a:cubicBezTo>
                    <a:pt x="366" y="1"/>
                    <a:pt x="109" y="212"/>
                    <a:pt x="63" y="515"/>
                  </a:cubicBezTo>
                  <a:cubicBezTo>
                    <a:pt x="1" y="854"/>
                    <a:pt x="228" y="1175"/>
                    <a:pt x="567" y="1224"/>
                  </a:cubicBezTo>
                  <a:cubicBezTo>
                    <a:pt x="598" y="1229"/>
                    <a:pt x="630" y="1232"/>
                    <a:pt x="662" y="1232"/>
                  </a:cubicBezTo>
                  <a:cubicBezTo>
                    <a:pt x="955" y="1232"/>
                    <a:pt x="1221" y="1019"/>
                    <a:pt x="1266" y="720"/>
                  </a:cubicBezTo>
                  <a:cubicBezTo>
                    <a:pt x="1328" y="382"/>
                    <a:pt x="1103" y="63"/>
                    <a:pt x="772" y="11"/>
                  </a:cubicBezTo>
                  <a:cubicBezTo>
                    <a:pt x="734" y="4"/>
                    <a:pt x="697" y="1"/>
                    <a:pt x="660" y="1"/>
                  </a:cubicBezTo>
                  <a:close/>
                </a:path>
              </a:pathLst>
            </a:custGeom>
            <a:solidFill>
              <a:srgbClr val="F4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67"/>
            <p:cNvSpPr/>
            <p:nvPr/>
          </p:nvSpPr>
          <p:spPr>
            <a:xfrm>
              <a:off x="7683331" y="3647862"/>
              <a:ext cx="153238" cy="128993"/>
            </a:xfrm>
            <a:custGeom>
              <a:avLst/>
              <a:gdLst/>
              <a:ahLst/>
              <a:cxnLst/>
              <a:rect l="l" t="t" r="r" b="b"/>
              <a:pathLst>
                <a:path w="967" h="814" extrusionOk="0">
                  <a:moveTo>
                    <a:pt x="482" y="0"/>
                  </a:moveTo>
                  <a:cubicBezTo>
                    <a:pt x="401" y="0"/>
                    <a:pt x="319" y="22"/>
                    <a:pt x="257" y="52"/>
                  </a:cubicBezTo>
                  <a:cubicBezTo>
                    <a:pt x="339" y="22"/>
                    <a:pt x="420" y="10"/>
                    <a:pt x="514" y="10"/>
                  </a:cubicBezTo>
                  <a:lnTo>
                    <a:pt x="576" y="10"/>
                  </a:lnTo>
                  <a:cubicBezTo>
                    <a:pt x="544" y="0"/>
                    <a:pt x="514" y="0"/>
                    <a:pt x="482" y="0"/>
                  </a:cubicBezTo>
                  <a:close/>
                  <a:moveTo>
                    <a:pt x="514" y="62"/>
                  </a:moveTo>
                  <a:cubicBezTo>
                    <a:pt x="420" y="62"/>
                    <a:pt x="329" y="84"/>
                    <a:pt x="247" y="114"/>
                  </a:cubicBezTo>
                  <a:cubicBezTo>
                    <a:pt x="196" y="134"/>
                    <a:pt x="144" y="166"/>
                    <a:pt x="92" y="186"/>
                  </a:cubicBezTo>
                  <a:cubicBezTo>
                    <a:pt x="62" y="228"/>
                    <a:pt x="40" y="279"/>
                    <a:pt x="40" y="331"/>
                  </a:cubicBezTo>
                  <a:cubicBezTo>
                    <a:pt x="0" y="546"/>
                    <a:pt x="186" y="764"/>
                    <a:pt x="443" y="803"/>
                  </a:cubicBezTo>
                  <a:cubicBezTo>
                    <a:pt x="472" y="813"/>
                    <a:pt x="504" y="813"/>
                    <a:pt x="534" y="813"/>
                  </a:cubicBezTo>
                  <a:cubicBezTo>
                    <a:pt x="742" y="813"/>
                    <a:pt x="905" y="702"/>
                    <a:pt x="967" y="546"/>
                  </a:cubicBezTo>
                  <a:cubicBezTo>
                    <a:pt x="905" y="465"/>
                    <a:pt x="853" y="381"/>
                    <a:pt x="803" y="299"/>
                  </a:cubicBezTo>
                  <a:cubicBezTo>
                    <a:pt x="729" y="299"/>
                    <a:pt x="668" y="309"/>
                    <a:pt x="596" y="341"/>
                  </a:cubicBezTo>
                  <a:cubicBezTo>
                    <a:pt x="534" y="361"/>
                    <a:pt x="472" y="393"/>
                    <a:pt x="411" y="433"/>
                  </a:cubicBezTo>
                  <a:lnTo>
                    <a:pt x="401" y="433"/>
                  </a:lnTo>
                  <a:cubicBezTo>
                    <a:pt x="401" y="433"/>
                    <a:pt x="391" y="433"/>
                    <a:pt x="391" y="423"/>
                  </a:cubicBezTo>
                  <a:cubicBezTo>
                    <a:pt x="381" y="413"/>
                    <a:pt x="391" y="413"/>
                    <a:pt x="391" y="403"/>
                  </a:cubicBezTo>
                  <a:cubicBezTo>
                    <a:pt x="443" y="351"/>
                    <a:pt x="514" y="309"/>
                    <a:pt x="576" y="279"/>
                  </a:cubicBezTo>
                  <a:cubicBezTo>
                    <a:pt x="638" y="257"/>
                    <a:pt x="710" y="247"/>
                    <a:pt x="771" y="237"/>
                  </a:cubicBezTo>
                  <a:cubicBezTo>
                    <a:pt x="742" y="195"/>
                    <a:pt x="719" y="146"/>
                    <a:pt x="700" y="94"/>
                  </a:cubicBezTo>
                  <a:cubicBezTo>
                    <a:pt x="638" y="72"/>
                    <a:pt x="576" y="62"/>
                    <a:pt x="514" y="62"/>
                  </a:cubicBezTo>
                  <a:close/>
                </a:path>
              </a:pathLst>
            </a:custGeom>
            <a:solidFill>
              <a:srgbClr val="F4BA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67"/>
            <p:cNvSpPr/>
            <p:nvPr/>
          </p:nvSpPr>
          <p:spPr>
            <a:xfrm>
              <a:off x="7678260" y="3649447"/>
              <a:ext cx="171620" cy="40726"/>
            </a:xfrm>
            <a:custGeom>
              <a:avLst/>
              <a:gdLst/>
              <a:ahLst/>
              <a:cxnLst/>
              <a:rect l="l" t="t" r="r" b="b"/>
              <a:pathLst>
                <a:path w="1083" h="257" extrusionOk="0">
                  <a:moveTo>
                    <a:pt x="546" y="0"/>
                  </a:moveTo>
                  <a:cubicBezTo>
                    <a:pt x="443" y="0"/>
                    <a:pt x="351" y="22"/>
                    <a:pt x="257" y="52"/>
                  </a:cubicBezTo>
                  <a:cubicBezTo>
                    <a:pt x="218" y="74"/>
                    <a:pt x="176" y="94"/>
                    <a:pt x="134" y="114"/>
                  </a:cubicBezTo>
                  <a:cubicBezTo>
                    <a:pt x="94" y="146"/>
                    <a:pt x="52" y="166"/>
                    <a:pt x="10" y="208"/>
                  </a:cubicBezTo>
                  <a:cubicBezTo>
                    <a:pt x="10" y="208"/>
                    <a:pt x="0" y="218"/>
                    <a:pt x="10" y="227"/>
                  </a:cubicBezTo>
                  <a:cubicBezTo>
                    <a:pt x="20" y="237"/>
                    <a:pt x="32" y="237"/>
                    <a:pt x="42" y="237"/>
                  </a:cubicBezTo>
                  <a:lnTo>
                    <a:pt x="42" y="227"/>
                  </a:lnTo>
                  <a:cubicBezTo>
                    <a:pt x="114" y="176"/>
                    <a:pt x="195" y="136"/>
                    <a:pt x="279" y="104"/>
                  </a:cubicBezTo>
                  <a:cubicBezTo>
                    <a:pt x="361" y="74"/>
                    <a:pt x="452" y="52"/>
                    <a:pt x="546" y="52"/>
                  </a:cubicBezTo>
                  <a:cubicBezTo>
                    <a:pt x="638" y="52"/>
                    <a:pt x="722" y="74"/>
                    <a:pt x="803" y="104"/>
                  </a:cubicBezTo>
                  <a:cubicBezTo>
                    <a:pt x="855" y="124"/>
                    <a:pt x="885" y="146"/>
                    <a:pt x="927" y="166"/>
                  </a:cubicBezTo>
                  <a:cubicBezTo>
                    <a:pt x="947" y="176"/>
                    <a:pt x="969" y="198"/>
                    <a:pt x="989" y="208"/>
                  </a:cubicBezTo>
                  <a:lnTo>
                    <a:pt x="1041" y="247"/>
                  </a:lnTo>
                  <a:cubicBezTo>
                    <a:pt x="1046" y="253"/>
                    <a:pt x="1050" y="256"/>
                    <a:pt x="1055" y="256"/>
                  </a:cubicBezTo>
                  <a:cubicBezTo>
                    <a:pt x="1060" y="256"/>
                    <a:pt x="1065" y="253"/>
                    <a:pt x="1070" y="247"/>
                  </a:cubicBezTo>
                  <a:cubicBezTo>
                    <a:pt x="1083" y="237"/>
                    <a:pt x="1070" y="227"/>
                    <a:pt x="1070" y="218"/>
                  </a:cubicBezTo>
                  <a:lnTo>
                    <a:pt x="1008" y="176"/>
                  </a:lnTo>
                  <a:cubicBezTo>
                    <a:pt x="989" y="156"/>
                    <a:pt x="979" y="146"/>
                    <a:pt x="959" y="136"/>
                  </a:cubicBezTo>
                  <a:cubicBezTo>
                    <a:pt x="917" y="104"/>
                    <a:pt x="875" y="74"/>
                    <a:pt x="823" y="62"/>
                  </a:cubicBezTo>
                  <a:cubicBezTo>
                    <a:pt x="803" y="52"/>
                    <a:pt x="784" y="42"/>
                    <a:pt x="761" y="32"/>
                  </a:cubicBezTo>
                  <a:lnTo>
                    <a:pt x="690" y="12"/>
                  </a:lnTo>
                  <a:cubicBezTo>
                    <a:pt x="638" y="0"/>
                    <a:pt x="598" y="0"/>
                    <a:pt x="546" y="0"/>
                  </a:cubicBez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67"/>
            <p:cNvSpPr/>
            <p:nvPr/>
          </p:nvSpPr>
          <p:spPr>
            <a:xfrm>
              <a:off x="7743548" y="3685418"/>
              <a:ext cx="132162" cy="32644"/>
            </a:xfrm>
            <a:custGeom>
              <a:avLst/>
              <a:gdLst/>
              <a:ahLst/>
              <a:cxnLst/>
              <a:rect l="l" t="t" r="r" b="b"/>
              <a:pathLst>
                <a:path w="834" h="206" extrusionOk="0">
                  <a:moveTo>
                    <a:pt x="423" y="0"/>
                  </a:moveTo>
                  <a:cubicBezTo>
                    <a:pt x="349" y="0"/>
                    <a:pt x="268" y="20"/>
                    <a:pt x="196" y="42"/>
                  </a:cubicBezTo>
                  <a:cubicBezTo>
                    <a:pt x="134" y="72"/>
                    <a:pt x="63" y="114"/>
                    <a:pt x="11" y="166"/>
                  </a:cubicBezTo>
                  <a:cubicBezTo>
                    <a:pt x="11" y="176"/>
                    <a:pt x="1" y="176"/>
                    <a:pt x="11" y="186"/>
                  </a:cubicBezTo>
                  <a:cubicBezTo>
                    <a:pt x="11" y="196"/>
                    <a:pt x="21" y="196"/>
                    <a:pt x="31" y="196"/>
                  </a:cubicBezTo>
                  <a:cubicBezTo>
                    <a:pt x="92" y="156"/>
                    <a:pt x="154" y="124"/>
                    <a:pt x="216" y="104"/>
                  </a:cubicBezTo>
                  <a:cubicBezTo>
                    <a:pt x="288" y="72"/>
                    <a:pt x="349" y="62"/>
                    <a:pt x="423" y="62"/>
                  </a:cubicBezTo>
                  <a:cubicBezTo>
                    <a:pt x="495" y="62"/>
                    <a:pt x="567" y="72"/>
                    <a:pt x="629" y="94"/>
                  </a:cubicBezTo>
                  <a:cubicBezTo>
                    <a:pt x="658" y="114"/>
                    <a:pt x="690" y="124"/>
                    <a:pt x="720" y="144"/>
                  </a:cubicBezTo>
                  <a:cubicBezTo>
                    <a:pt x="752" y="166"/>
                    <a:pt x="782" y="186"/>
                    <a:pt x="814" y="206"/>
                  </a:cubicBezTo>
                  <a:lnTo>
                    <a:pt x="834" y="206"/>
                  </a:lnTo>
                  <a:lnTo>
                    <a:pt x="834" y="186"/>
                  </a:lnTo>
                  <a:cubicBezTo>
                    <a:pt x="804" y="156"/>
                    <a:pt x="772" y="134"/>
                    <a:pt x="742" y="114"/>
                  </a:cubicBezTo>
                  <a:cubicBezTo>
                    <a:pt x="710" y="94"/>
                    <a:pt x="680" y="72"/>
                    <a:pt x="648" y="52"/>
                  </a:cubicBezTo>
                  <a:cubicBezTo>
                    <a:pt x="609" y="33"/>
                    <a:pt x="577" y="33"/>
                    <a:pt x="535" y="20"/>
                  </a:cubicBezTo>
                  <a:cubicBezTo>
                    <a:pt x="505" y="10"/>
                    <a:pt x="463" y="0"/>
                    <a:pt x="423" y="0"/>
                  </a:cubicBez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67"/>
            <p:cNvSpPr/>
            <p:nvPr/>
          </p:nvSpPr>
          <p:spPr>
            <a:xfrm>
              <a:off x="8283601" y="3563399"/>
              <a:ext cx="215516" cy="195390"/>
            </a:xfrm>
            <a:custGeom>
              <a:avLst/>
              <a:gdLst/>
              <a:ahLst/>
              <a:cxnLst/>
              <a:rect l="l" t="t" r="r" b="b"/>
              <a:pathLst>
                <a:path w="1360" h="1233" extrusionOk="0">
                  <a:moveTo>
                    <a:pt x="676" y="1"/>
                  </a:moveTo>
                  <a:cubicBezTo>
                    <a:pt x="626" y="1"/>
                    <a:pt x="575" y="7"/>
                    <a:pt x="524" y="19"/>
                  </a:cubicBezTo>
                  <a:cubicBezTo>
                    <a:pt x="196" y="101"/>
                    <a:pt x="0" y="442"/>
                    <a:pt x="82" y="770"/>
                  </a:cubicBezTo>
                  <a:cubicBezTo>
                    <a:pt x="153" y="1048"/>
                    <a:pt x="405" y="1232"/>
                    <a:pt x="680" y="1232"/>
                  </a:cubicBezTo>
                  <a:cubicBezTo>
                    <a:pt x="731" y="1232"/>
                    <a:pt x="782" y="1226"/>
                    <a:pt x="833" y="1213"/>
                  </a:cubicBezTo>
                  <a:cubicBezTo>
                    <a:pt x="1154" y="1131"/>
                    <a:pt x="1360" y="803"/>
                    <a:pt x="1278" y="462"/>
                  </a:cubicBezTo>
                  <a:cubicBezTo>
                    <a:pt x="1199" y="183"/>
                    <a:pt x="951" y="1"/>
                    <a:pt x="676" y="1"/>
                  </a:cubicBezTo>
                  <a:close/>
                </a:path>
              </a:pathLst>
            </a:custGeom>
            <a:solidFill>
              <a:srgbClr val="F4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67"/>
            <p:cNvSpPr/>
            <p:nvPr/>
          </p:nvSpPr>
          <p:spPr>
            <a:xfrm>
              <a:off x="8329398" y="3628212"/>
              <a:ext cx="144998" cy="128993"/>
            </a:xfrm>
            <a:custGeom>
              <a:avLst/>
              <a:gdLst/>
              <a:ahLst/>
              <a:cxnLst/>
              <a:rect l="l" t="t" r="r" b="b"/>
              <a:pathLst>
                <a:path w="915" h="814" extrusionOk="0">
                  <a:moveTo>
                    <a:pt x="433" y="1"/>
                  </a:moveTo>
                  <a:cubicBezTo>
                    <a:pt x="391" y="1"/>
                    <a:pt x="349" y="1"/>
                    <a:pt x="309" y="11"/>
                  </a:cubicBezTo>
                  <a:lnTo>
                    <a:pt x="309" y="23"/>
                  </a:lnTo>
                  <a:cubicBezTo>
                    <a:pt x="329" y="11"/>
                    <a:pt x="339" y="11"/>
                    <a:pt x="359" y="11"/>
                  </a:cubicBezTo>
                  <a:lnTo>
                    <a:pt x="421" y="11"/>
                  </a:lnTo>
                  <a:cubicBezTo>
                    <a:pt x="495" y="11"/>
                    <a:pt x="557" y="23"/>
                    <a:pt x="628" y="33"/>
                  </a:cubicBezTo>
                  <a:cubicBezTo>
                    <a:pt x="566" y="11"/>
                    <a:pt x="505" y="1"/>
                    <a:pt x="433" y="1"/>
                  </a:cubicBezTo>
                  <a:close/>
                  <a:moveTo>
                    <a:pt x="359" y="72"/>
                  </a:moveTo>
                  <a:cubicBezTo>
                    <a:pt x="339" y="72"/>
                    <a:pt x="319" y="72"/>
                    <a:pt x="287" y="85"/>
                  </a:cubicBezTo>
                  <a:cubicBezTo>
                    <a:pt x="267" y="146"/>
                    <a:pt x="248" y="208"/>
                    <a:pt x="216" y="270"/>
                  </a:cubicBezTo>
                  <a:cubicBezTo>
                    <a:pt x="248" y="280"/>
                    <a:pt x="287" y="280"/>
                    <a:pt x="319" y="290"/>
                  </a:cubicBezTo>
                  <a:cubicBezTo>
                    <a:pt x="391" y="310"/>
                    <a:pt x="453" y="352"/>
                    <a:pt x="515" y="403"/>
                  </a:cubicBezTo>
                  <a:cubicBezTo>
                    <a:pt x="515" y="403"/>
                    <a:pt x="524" y="413"/>
                    <a:pt x="515" y="413"/>
                  </a:cubicBezTo>
                  <a:cubicBezTo>
                    <a:pt x="515" y="423"/>
                    <a:pt x="515" y="423"/>
                    <a:pt x="505" y="423"/>
                  </a:cubicBezTo>
                  <a:lnTo>
                    <a:pt x="495" y="423"/>
                  </a:lnTo>
                  <a:cubicBezTo>
                    <a:pt x="433" y="394"/>
                    <a:pt x="371" y="361"/>
                    <a:pt x="297" y="352"/>
                  </a:cubicBezTo>
                  <a:cubicBezTo>
                    <a:pt x="267" y="342"/>
                    <a:pt x="225" y="332"/>
                    <a:pt x="196" y="332"/>
                  </a:cubicBezTo>
                  <a:cubicBezTo>
                    <a:pt x="144" y="443"/>
                    <a:pt x="72" y="557"/>
                    <a:pt x="1" y="660"/>
                  </a:cubicBezTo>
                  <a:cubicBezTo>
                    <a:pt x="82" y="764"/>
                    <a:pt x="216" y="814"/>
                    <a:pt x="359" y="814"/>
                  </a:cubicBezTo>
                  <a:cubicBezTo>
                    <a:pt x="401" y="814"/>
                    <a:pt x="453" y="814"/>
                    <a:pt x="495" y="804"/>
                  </a:cubicBezTo>
                  <a:cubicBezTo>
                    <a:pt x="752" y="732"/>
                    <a:pt x="915" y="505"/>
                    <a:pt x="865" y="290"/>
                  </a:cubicBezTo>
                  <a:cubicBezTo>
                    <a:pt x="843" y="238"/>
                    <a:pt x="823" y="196"/>
                    <a:pt x="791" y="156"/>
                  </a:cubicBezTo>
                  <a:cubicBezTo>
                    <a:pt x="742" y="134"/>
                    <a:pt x="690" y="114"/>
                    <a:pt x="628" y="95"/>
                  </a:cubicBezTo>
                  <a:cubicBezTo>
                    <a:pt x="566" y="85"/>
                    <a:pt x="495" y="72"/>
                    <a:pt x="421" y="72"/>
                  </a:cubicBezTo>
                  <a:close/>
                </a:path>
              </a:pathLst>
            </a:custGeom>
            <a:solidFill>
              <a:srgbClr val="F4BA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67"/>
            <p:cNvSpPr/>
            <p:nvPr/>
          </p:nvSpPr>
          <p:spPr>
            <a:xfrm>
              <a:off x="8306262" y="3629163"/>
              <a:ext cx="168134" cy="48174"/>
            </a:xfrm>
            <a:custGeom>
              <a:avLst/>
              <a:gdLst/>
              <a:ahLst/>
              <a:cxnLst/>
              <a:rect l="l" t="t" r="r" b="b"/>
              <a:pathLst>
                <a:path w="1061" h="304" extrusionOk="0">
                  <a:moveTo>
                    <a:pt x="576" y="1"/>
                  </a:moveTo>
                  <a:cubicBezTo>
                    <a:pt x="552" y="1"/>
                    <a:pt x="528" y="2"/>
                    <a:pt x="505" y="5"/>
                  </a:cubicBezTo>
                  <a:cubicBezTo>
                    <a:pt x="455" y="5"/>
                    <a:pt x="413" y="27"/>
                    <a:pt x="362" y="37"/>
                  </a:cubicBezTo>
                  <a:lnTo>
                    <a:pt x="290" y="56"/>
                  </a:lnTo>
                  <a:cubicBezTo>
                    <a:pt x="270" y="66"/>
                    <a:pt x="248" y="79"/>
                    <a:pt x="228" y="89"/>
                  </a:cubicBezTo>
                  <a:cubicBezTo>
                    <a:pt x="186" y="108"/>
                    <a:pt x="147" y="140"/>
                    <a:pt x="105" y="170"/>
                  </a:cubicBezTo>
                  <a:lnTo>
                    <a:pt x="53" y="222"/>
                  </a:lnTo>
                  <a:lnTo>
                    <a:pt x="1" y="274"/>
                  </a:lnTo>
                  <a:lnTo>
                    <a:pt x="1" y="304"/>
                  </a:lnTo>
                  <a:lnTo>
                    <a:pt x="33" y="304"/>
                  </a:lnTo>
                  <a:lnTo>
                    <a:pt x="85" y="252"/>
                  </a:lnTo>
                  <a:cubicBezTo>
                    <a:pt x="105" y="242"/>
                    <a:pt x="114" y="222"/>
                    <a:pt x="134" y="212"/>
                  </a:cubicBezTo>
                  <a:cubicBezTo>
                    <a:pt x="176" y="180"/>
                    <a:pt x="208" y="160"/>
                    <a:pt x="248" y="140"/>
                  </a:cubicBezTo>
                  <a:cubicBezTo>
                    <a:pt x="332" y="98"/>
                    <a:pt x="423" y="66"/>
                    <a:pt x="505" y="66"/>
                  </a:cubicBezTo>
                  <a:cubicBezTo>
                    <a:pt x="530" y="64"/>
                    <a:pt x="554" y="62"/>
                    <a:pt x="578" y="62"/>
                  </a:cubicBezTo>
                  <a:cubicBezTo>
                    <a:pt x="646" y="62"/>
                    <a:pt x="712" y="72"/>
                    <a:pt x="774" y="89"/>
                  </a:cubicBezTo>
                  <a:cubicBezTo>
                    <a:pt x="866" y="118"/>
                    <a:pt x="950" y="150"/>
                    <a:pt x="1031" y="202"/>
                  </a:cubicBezTo>
                  <a:cubicBezTo>
                    <a:pt x="1041" y="202"/>
                    <a:pt x="1051" y="202"/>
                    <a:pt x="1061" y="190"/>
                  </a:cubicBezTo>
                  <a:cubicBezTo>
                    <a:pt x="1061" y="180"/>
                    <a:pt x="1061" y="170"/>
                    <a:pt x="1051" y="170"/>
                  </a:cubicBezTo>
                  <a:cubicBezTo>
                    <a:pt x="1011" y="140"/>
                    <a:pt x="969" y="108"/>
                    <a:pt x="927" y="89"/>
                  </a:cubicBezTo>
                  <a:cubicBezTo>
                    <a:pt x="888" y="66"/>
                    <a:pt x="846" y="47"/>
                    <a:pt x="794" y="37"/>
                  </a:cubicBezTo>
                  <a:cubicBezTo>
                    <a:pt x="725" y="12"/>
                    <a:pt x="649" y="1"/>
                    <a:pt x="576" y="1"/>
                  </a:cubicBez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67"/>
            <p:cNvSpPr/>
            <p:nvPr/>
          </p:nvSpPr>
          <p:spPr>
            <a:xfrm>
              <a:off x="8280432" y="3670206"/>
              <a:ext cx="132162" cy="38032"/>
            </a:xfrm>
            <a:custGeom>
              <a:avLst/>
              <a:gdLst/>
              <a:ahLst/>
              <a:cxnLst/>
              <a:rect l="l" t="t" r="r" b="b"/>
              <a:pathLst>
                <a:path w="834" h="240" extrusionOk="0">
                  <a:moveTo>
                    <a:pt x="463" y="0"/>
                  </a:moveTo>
                  <a:cubicBezTo>
                    <a:pt x="442" y="0"/>
                    <a:pt x="421" y="2"/>
                    <a:pt x="401" y="5"/>
                  </a:cubicBezTo>
                  <a:cubicBezTo>
                    <a:pt x="359" y="5"/>
                    <a:pt x="319" y="15"/>
                    <a:pt x="287" y="25"/>
                  </a:cubicBezTo>
                  <a:cubicBezTo>
                    <a:pt x="248" y="35"/>
                    <a:pt x="216" y="54"/>
                    <a:pt x="186" y="77"/>
                  </a:cubicBezTo>
                  <a:cubicBezTo>
                    <a:pt x="144" y="87"/>
                    <a:pt x="124" y="116"/>
                    <a:pt x="92" y="138"/>
                  </a:cubicBezTo>
                  <a:cubicBezTo>
                    <a:pt x="63" y="158"/>
                    <a:pt x="30" y="190"/>
                    <a:pt x="11" y="220"/>
                  </a:cubicBezTo>
                  <a:cubicBezTo>
                    <a:pt x="1" y="220"/>
                    <a:pt x="1" y="230"/>
                    <a:pt x="11" y="240"/>
                  </a:cubicBezTo>
                  <a:lnTo>
                    <a:pt x="30" y="240"/>
                  </a:lnTo>
                  <a:cubicBezTo>
                    <a:pt x="63" y="210"/>
                    <a:pt x="82" y="190"/>
                    <a:pt x="112" y="168"/>
                  </a:cubicBezTo>
                  <a:cubicBezTo>
                    <a:pt x="144" y="148"/>
                    <a:pt x="174" y="129"/>
                    <a:pt x="206" y="116"/>
                  </a:cubicBezTo>
                  <a:cubicBezTo>
                    <a:pt x="268" y="87"/>
                    <a:pt x="329" y="67"/>
                    <a:pt x="401" y="54"/>
                  </a:cubicBezTo>
                  <a:cubicBezTo>
                    <a:pt x="473" y="54"/>
                    <a:pt x="544" y="67"/>
                    <a:pt x="606" y="87"/>
                  </a:cubicBezTo>
                  <a:cubicBezTo>
                    <a:pt x="680" y="96"/>
                    <a:pt x="742" y="129"/>
                    <a:pt x="804" y="158"/>
                  </a:cubicBezTo>
                  <a:cubicBezTo>
                    <a:pt x="814" y="158"/>
                    <a:pt x="824" y="158"/>
                    <a:pt x="824" y="148"/>
                  </a:cubicBezTo>
                  <a:cubicBezTo>
                    <a:pt x="833" y="148"/>
                    <a:pt x="824" y="138"/>
                    <a:pt x="824" y="138"/>
                  </a:cubicBezTo>
                  <a:cubicBezTo>
                    <a:pt x="762" y="87"/>
                    <a:pt x="700" y="45"/>
                    <a:pt x="628" y="25"/>
                  </a:cubicBezTo>
                  <a:cubicBezTo>
                    <a:pt x="577" y="10"/>
                    <a:pt x="518" y="0"/>
                    <a:pt x="463" y="0"/>
                  </a:cubicBez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67"/>
            <p:cNvSpPr/>
            <p:nvPr/>
          </p:nvSpPr>
          <p:spPr>
            <a:xfrm>
              <a:off x="7751788" y="3202413"/>
              <a:ext cx="660809" cy="647181"/>
            </a:xfrm>
            <a:custGeom>
              <a:avLst/>
              <a:gdLst/>
              <a:ahLst/>
              <a:cxnLst/>
              <a:rect l="l" t="t" r="r" b="b"/>
              <a:pathLst>
                <a:path w="4170" h="4084" extrusionOk="0">
                  <a:moveTo>
                    <a:pt x="2088" y="1"/>
                  </a:moveTo>
                  <a:cubicBezTo>
                    <a:pt x="1084" y="1"/>
                    <a:pt x="228" y="761"/>
                    <a:pt x="112" y="1783"/>
                  </a:cubicBezTo>
                  <a:cubicBezTo>
                    <a:pt x="1" y="2883"/>
                    <a:pt x="619" y="3923"/>
                    <a:pt x="1884" y="4069"/>
                  </a:cubicBezTo>
                  <a:cubicBezTo>
                    <a:pt x="1979" y="4079"/>
                    <a:pt x="2071" y="4084"/>
                    <a:pt x="2160" y="4084"/>
                  </a:cubicBezTo>
                  <a:cubicBezTo>
                    <a:pt x="3337" y="4084"/>
                    <a:pt x="3940" y="3228"/>
                    <a:pt x="4046" y="2203"/>
                  </a:cubicBezTo>
                  <a:cubicBezTo>
                    <a:pt x="4169" y="1114"/>
                    <a:pt x="3386" y="125"/>
                    <a:pt x="2296" y="11"/>
                  </a:cubicBezTo>
                  <a:cubicBezTo>
                    <a:pt x="2226" y="4"/>
                    <a:pt x="2157" y="1"/>
                    <a:pt x="2088" y="1"/>
                  </a:cubicBezTo>
                  <a:close/>
                </a:path>
              </a:pathLst>
            </a:custGeom>
            <a:solidFill>
              <a:srgbClr val="F7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67"/>
            <p:cNvSpPr/>
            <p:nvPr/>
          </p:nvSpPr>
          <p:spPr>
            <a:xfrm>
              <a:off x="7673506" y="3163588"/>
              <a:ext cx="755573" cy="413125"/>
            </a:xfrm>
            <a:custGeom>
              <a:avLst/>
              <a:gdLst/>
              <a:ahLst/>
              <a:cxnLst/>
              <a:rect l="l" t="t" r="r" b="b"/>
              <a:pathLst>
                <a:path w="4768" h="2607" extrusionOk="0">
                  <a:moveTo>
                    <a:pt x="2535" y="0"/>
                  </a:moveTo>
                  <a:cubicBezTo>
                    <a:pt x="1817" y="0"/>
                    <a:pt x="912" y="343"/>
                    <a:pt x="505" y="793"/>
                  </a:cubicBezTo>
                  <a:cubicBezTo>
                    <a:pt x="1" y="1349"/>
                    <a:pt x="411" y="2584"/>
                    <a:pt x="411" y="2584"/>
                  </a:cubicBezTo>
                  <a:cubicBezTo>
                    <a:pt x="432" y="2599"/>
                    <a:pt x="457" y="2606"/>
                    <a:pt x="485" y="2606"/>
                  </a:cubicBezTo>
                  <a:cubicBezTo>
                    <a:pt x="756" y="2606"/>
                    <a:pt x="1307" y="1950"/>
                    <a:pt x="1399" y="1905"/>
                  </a:cubicBezTo>
                  <a:cubicBezTo>
                    <a:pt x="1503" y="1853"/>
                    <a:pt x="1409" y="1203"/>
                    <a:pt x="1409" y="1203"/>
                  </a:cubicBezTo>
                  <a:lnTo>
                    <a:pt x="1409" y="1203"/>
                  </a:lnTo>
                  <a:cubicBezTo>
                    <a:pt x="1409" y="1203"/>
                    <a:pt x="1565" y="1759"/>
                    <a:pt x="1669" y="1821"/>
                  </a:cubicBezTo>
                  <a:cubicBezTo>
                    <a:pt x="1700" y="1840"/>
                    <a:pt x="1819" y="1847"/>
                    <a:pt x="1971" y="1847"/>
                  </a:cubicBezTo>
                  <a:cubicBezTo>
                    <a:pt x="2308" y="1847"/>
                    <a:pt x="2806" y="1811"/>
                    <a:pt x="2862" y="1791"/>
                  </a:cubicBezTo>
                  <a:cubicBezTo>
                    <a:pt x="2944" y="1769"/>
                    <a:pt x="2882" y="1152"/>
                    <a:pt x="2882" y="1151"/>
                  </a:cubicBezTo>
                  <a:lnTo>
                    <a:pt x="2882" y="1151"/>
                  </a:lnTo>
                  <a:cubicBezTo>
                    <a:pt x="2882" y="1152"/>
                    <a:pt x="2966" y="1749"/>
                    <a:pt x="3161" y="1811"/>
                  </a:cubicBezTo>
                  <a:cubicBezTo>
                    <a:pt x="3366" y="1873"/>
                    <a:pt x="3831" y="1905"/>
                    <a:pt x="3831" y="1905"/>
                  </a:cubicBezTo>
                  <a:cubicBezTo>
                    <a:pt x="3831" y="1905"/>
                    <a:pt x="3831" y="1402"/>
                    <a:pt x="3871" y="1402"/>
                  </a:cubicBezTo>
                  <a:cubicBezTo>
                    <a:pt x="3874" y="1402"/>
                    <a:pt x="3877" y="1405"/>
                    <a:pt x="3880" y="1410"/>
                  </a:cubicBezTo>
                  <a:cubicBezTo>
                    <a:pt x="3932" y="1492"/>
                    <a:pt x="4016" y="1944"/>
                    <a:pt x="4107" y="2016"/>
                  </a:cubicBezTo>
                  <a:cubicBezTo>
                    <a:pt x="4211" y="2078"/>
                    <a:pt x="4612" y="2522"/>
                    <a:pt x="4612" y="2522"/>
                  </a:cubicBezTo>
                  <a:cubicBezTo>
                    <a:pt x="4612" y="2522"/>
                    <a:pt x="4767" y="1625"/>
                    <a:pt x="4654" y="978"/>
                  </a:cubicBezTo>
                  <a:cubicBezTo>
                    <a:pt x="4530" y="338"/>
                    <a:pt x="3737" y="286"/>
                    <a:pt x="3005" y="61"/>
                  </a:cubicBezTo>
                  <a:cubicBezTo>
                    <a:pt x="2865" y="20"/>
                    <a:pt x="2706" y="0"/>
                    <a:pt x="2535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67"/>
            <p:cNvSpPr/>
            <p:nvPr/>
          </p:nvSpPr>
          <p:spPr>
            <a:xfrm>
              <a:off x="8110556" y="3142354"/>
              <a:ext cx="326760" cy="399497"/>
            </a:xfrm>
            <a:custGeom>
              <a:avLst/>
              <a:gdLst/>
              <a:ahLst/>
              <a:cxnLst/>
              <a:rect l="l" t="t" r="r" b="b"/>
              <a:pathLst>
                <a:path w="2062" h="2521" extrusionOk="0">
                  <a:moveTo>
                    <a:pt x="0" y="0"/>
                  </a:moveTo>
                  <a:lnTo>
                    <a:pt x="0" y="20"/>
                  </a:lnTo>
                  <a:lnTo>
                    <a:pt x="42" y="20"/>
                  </a:lnTo>
                  <a:cubicBezTo>
                    <a:pt x="640" y="20"/>
                    <a:pt x="1236" y="309"/>
                    <a:pt x="1606" y="781"/>
                  </a:cubicBezTo>
                  <a:cubicBezTo>
                    <a:pt x="1886" y="1132"/>
                    <a:pt x="2039" y="1584"/>
                    <a:pt x="2039" y="2026"/>
                  </a:cubicBezTo>
                  <a:cubicBezTo>
                    <a:pt x="2039" y="2192"/>
                    <a:pt x="2019" y="2357"/>
                    <a:pt x="1977" y="2521"/>
                  </a:cubicBezTo>
                  <a:lnTo>
                    <a:pt x="1999" y="2521"/>
                  </a:lnTo>
                  <a:cubicBezTo>
                    <a:pt x="2039" y="2367"/>
                    <a:pt x="2061" y="2192"/>
                    <a:pt x="2061" y="2026"/>
                  </a:cubicBezTo>
                  <a:cubicBezTo>
                    <a:pt x="2061" y="1574"/>
                    <a:pt x="1905" y="1122"/>
                    <a:pt x="1629" y="771"/>
                  </a:cubicBezTo>
                  <a:cubicBezTo>
                    <a:pt x="1246" y="287"/>
                    <a:pt x="650" y="0"/>
                    <a:pt x="42" y="0"/>
                  </a:cubicBezTo>
                  <a:close/>
                </a:path>
              </a:pathLst>
            </a:custGeom>
            <a:solidFill>
              <a:srgbClr val="F9C4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67"/>
            <p:cNvSpPr/>
            <p:nvPr/>
          </p:nvSpPr>
          <p:spPr>
            <a:xfrm>
              <a:off x="7740061" y="3230461"/>
              <a:ext cx="116157" cy="296968"/>
            </a:xfrm>
            <a:custGeom>
              <a:avLst/>
              <a:gdLst/>
              <a:ahLst/>
              <a:cxnLst/>
              <a:rect l="l" t="t" r="r" b="b"/>
              <a:pathLst>
                <a:path w="733" h="1874" extrusionOk="0">
                  <a:moveTo>
                    <a:pt x="722" y="0"/>
                  </a:moveTo>
                  <a:cubicBezTo>
                    <a:pt x="270" y="339"/>
                    <a:pt x="1" y="904"/>
                    <a:pt x="1" y="1470"/>
                  </a:cubicBezTo>
                  <a:cubicBezTo>
                    <a:pt x="1" y="1606"/>
                    <a:pt x="13" y="1740"/>
                    <a:pt x="43" y="1873"/>
                  </a:cubicBezTo>
                  <a:lnTo>
                    <a:pt x="62" y="1873"/>
                  </a:lnTo>
                  <a:cubicBezTo>
                    <a:pt x="33" y="1740"/>
                    <a:pt x="23" y="1606"/>
                    <a:pt x="23" y="1470"/>
                  </a:cubicBezTo>
                  <a:cubicBezTo>
                    <a:pt x="23" y="904"/>
                    <a:pt x="280" y="348"/>
                    <a:pt x="732" y="10"/>
                  </a:cubicBezTo>
                  <a:lnTo>
                    <a:pt x="722" y="0"/>
                  </a:lnTo>
                  <a:close/>
                </a:path>
              </a:pathLst>
            </a:custGeom>
            <a:solidFill>
              <a:srgbClr val="F9C4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67"/>
            <p:cNvSpPr/>
            <p:nvPr/>
          </p:nvSpPr>
          <p:spPr>
            <a:xfrm>
              <a:off x="8069830" y="3177850"/>
              <a:ext cx="158309" cy="210920"/>
            </a:xfrm>
            <a:custGeom>
              <a:avLst/>
              <a:gdLst/>
              <a:ahLst/>
              <a:cxnLst/>
              <a:rect l="l" t="t" r="r" b="b"/>
              <a:pathLst>
                <a:path w="999" h="1331" extrusionOk="0">
                  <a:moveTo>
                    <a:pt x="10" y="1"/>
                  </a:moveTo>
                  <a:lnTo>
                    <a:pt x="0" y="23"/>
                  </a:lnTo>
                  <a:cubicBezTo>
                    <a:pt x="280" y="115"/>
                    <a:pt x="527" y="290"/>
                    <a:pt x="700" y="517"/>
                  </a:cubicBezTo>
                  <a:cubicBezTo>
                    <a:pt x="865" y="752"/>
                    <a:pt x="969" y="1041"/>
                    <a:pt x="979" y="1330"/>
                  </a:cubicBezTo>
                  <a:lnTo>
                    <a:pt x="999" y="1330"/>
                  </a:lnTo>
                  <a:cubicBezTo>
                    <a:pt x="989" y="1031"/>
                    <a:pt x="885" y="742"/>
                    <a:pt x="712" y="505"/>
                  </a:cubicBezTo>
                  <a:cubicBezTo>
                    <a:pt x="537" y="270"/>
                    <a:pt x="289" y="95"/>
                    <a:pt x="10" y="1"/>
                  </a:cubicBezTo>
                  <a:close/>
                </a:path>
              </a:pathLst>
            </a:custGeom>
            <a:solidFill>
              <a:srgbClr val="F9C4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67"/>
            <p:cNvSpPr/>
            <p:nvPr/>
          </p:nvSpPr>
          <p:spPr>
            <a:xfrm>
              <a:off x="8209915" y="3253122"/>
              <a:ext cx="49125" cy="173205"/>
            </a:xfrm>
            <a:custGeom>
              <a:avLst/>
              <a:gdLst/>
              <a:ahLst/>
              <a:cxnLst/>
              <a:rect l="l" t="t" r="r" b="b"/>
              <a:pathLst>
                <a:path w="310" h="1093" extrusionOk="0">
                  <a:moveTo>
                    <a:pt x="23" y="0"/>
                  </a:moveTo>
                  <a:lnTo>
                    <a:pt x="1" y="10"/>
                  </a:lnTo>
                  <a:cubicBezTo>
                    <a:pt x="186" y="205"/>
                    <a:pt x="290" y="485"/>
                    <a:pt x="290" y="752"/>
                  </a:cubicBezTo>
                  <a:cubicBezTo>
                    <a:pt x="290" y="865"/>
                    <a:pt x="270" y="979"/>
                    <a:pt x="238" y="1080"/>
                  </a:cubicBezTo>
                  <a:lnTo>
                    <a:pt x="260" y="1093"/>
                  </a:lnTo>
                  <a:cubicBezTo>
                    <a:pt x="290" y="979"/>
                    <a:pt x="310" y="865"/>
                    <a:pt x="310" y="752"/>
                  </a:cubicBezTo>
                  <a:cubicBezTo>
                    <a:pt x="310" y="475"/>
                    <a:pt x="209" y="196"/>
                    <a:pt x="23" y="0"/>
                  </a:cubicBezTo>
                  <a:close/>
                </a:path>
              </a:pathLst>
            </a:custGeom>
            <a:solidFill>
              <a:srgbClr val="F9C4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67"/>
            <p:cNvSpPr/>
            <p:nvPr/>
          </p:nvSpPr>
          <p:spPr>
            <a:xfrm>
              <a:off x="7958904" y="3222221"/>
              <a:ext cx="109501" cy="199035"/>
            </a:xfrm>
            <a:custGeom>
              <a:avLst/>
              <a:gdLst/>
              <a:ahLst/>
              <a:cxnLst/>
              <a:rect l="l" t="t" r="r" b="b"/>
              <a:pathLst>
                <a:path w="691" h="1256" extrusionOk="0">
                  <a:moveTo>
                    <a:pt x="11" y="0"/>
                  </a:moveTo>
                  <a:lnTo>
                    <a:pt x="1" y="20"/>
                  </a:lnTo>
                  <a:cubicBezTo>
                    <a:pt x="401" y="277"/>
                    <a:pt x="671" y="751"/>
                    <a:pt x="671" y="1236"/>
                  </a:cubicBezTo>
                  <a:lnTo>
                    <a:pt x="671" y="1255"/>
                  </a:lnTo>
                  <a:lnTo>
                    <a:pt x="690" y="1255"/>
                  </a:lnTo>
                  <a:lnTo>
                    <a:pt x="690" y="1236"/>
                  </a:lnTo>
                  <a:cubicBezTo>
                    <a:pt x="690" y="741"/>
                    <a:pt x="424" y="267"/>
                    <a:pt x="11" y="0"/>
                  </a:cubicBezTo>
                  <a:close/>
                </a:path>
              </a:pathLst>
            </a:custGeom>
            <a:solidFill>
              <a:srgbClr val="F9C4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67"/>
            <p:cNvSpPr/>
            <p:nvPr/>
          </p:nvSpPr>
          <p:spPr>
            <a:xfrm>
              <a:off x="7847819" y="3297017"/>
              <a:ext cx="16481" cy="156724"/>
            </a:xfrm>
            <a:custGeom>
              <a:avLst/>
              <a:gdLst/>
              <a:ahLst/>
              <a:cxnLst/>
              <a:rect l="l" t="t" r="r" b="b"/>
              <a:pathLst>
                <a:path w="104" h="989" extrusionOk="0">
                  <a:moveTo>
                    <a:pt x="84" y="0"/>
                  </a:moveTo>
                  <a:cubicBezTo>
                    <a:pt x="22" y="166"/>
                    <a:pt x="0" y="341"/>
                    <a:pt x="0" y="517"/>
                  </a:cubicBezTo>
                  <a:cubicBezTo>
                    <a:pt x="0" y="670"/>
                    <a:pt x="22" y="835"/>
                    <a:pt x="62" y="989"/>
                  </a:cubicBezTo>
                  <a:lnTo>
                    <a:pt x="84" y="979"/>
                  </a:lnTo>
                  <a:cubicBezTo>
                    <a:pt x="42" y="825"/>
                    <a:pt x="22" y="670"/>
                    <a:pt x="22" y="517"/>
                  </a:cubicBezTo>
                  <a:cubicBezTo>
                    <a:pt x="22" y="341"/>
                    <a:pt x="42" y="176"/>
                    <a:pt x="104" y="12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rgbClr val="F9C4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67"/>
            <p:cNvSpPr/>
            <p:nvPr/>
          </p:nvSpPr>
          <p:spPr>
            <a:xfrm>
              <a:off x="8037345" y="3649447"/>
              <a:ext cx="106173" cy="36131"/>
            </a:xfrm>
            <a:custGeom>
              <a:avLst/>
              <a:gdLst/>
              <a:ahLst/>
              <a:cxnLst/>
              <a:rect l="l" t="t" r="r" b="b"/>
              <a:pathLst>
                <a:path w="670" h="228" extrusionOk="0">
                  <a:moveTo>
                    <a:pt x="1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0" y="22"/>
                  </a:lnTo>
                  <a:cubicBezTo>
                    <a:pt x="10" y="32"/>
                    <a:pt x="10" y="42"/>
                    <a:pt x="10" y="52"/>
                  </a:cubicBezTo>
                  <a:cubicBezTo>
                    <a:pt x="20" y="74"/>
                    <a:pt x="40" y="94"/>
                    <a:pt x="72" y="124"/>
                  </a:cubicBezTo>
                  <a:cubicBezTo>
                    <a:pt x="82" y="136"/>
                    <a:pt x="102" y="156"/>
                    <a:pt x="124" y="166"/>
                  </a:cubicBezTo>
                  <a:cubicBezTo>
                    <a:pt x="134" y="176"/>
                    <a:pt x="153" y="185"/>
                    <a:pt x="186" y="198"/>
                  </a:cubicBezTo>
                  <a:cubicBezTo>
                    <a:pt x="205" y="208"/>
                    <a:pt x="225" y="208"/>
                    <a:pt x="257" y="218"/>
                  </a:cubicBezTo>
                  <a:lnTo>
                    <a:pt x="299" y="218"/>
                  </a:lnTo>
                  <a:lnTo>
                    <a:pt x="329" y="227"/>
                  </a:lnTo>
                  <a:cubicBezTo>
                    <a:pt x="349" y="227"/>
                    <a:pt x="361" y="218"/>
                    <a:pt x="371" y="218"/>
                  </a:cubicBezTo>
                  <a:lnTo>
                    <a:pt x="410" y="218"/>
                  </a:lnTo>
                  <a:cubicBezTo>
                    <a:pt x="433" y="218"/>
                    <a:pt x="462" y="208"/>
                    <a:pt x="485" y="198"/>
                  </a:cubicBezTo>
                  <a:cubicBezTo>
                    <a:pt x="524" y="176"/>
                    <a:pt x="566" y="156"/>
                    <a:pt x="596" y="124"/>
                  </a:cubicBezTo>
                  <a:cubicBezTo>
                    <a:pt x="618" y="94"/>
                    <a:pt x="638" y="74"/>
                    <a:pt x="648" y="52"/>
                  </a:cubicBezTo>
                  <a:cubicBezTo>
                    <a:pt x="658" y="32"/>
                    <a:pt x="670" y="22"/>
                    <a:pt x="670" y="22"/>
                  </a:cubicBezTo>
                  <a:cubicBezTo>
                    <a:pt x="670" y="12"/>
                    <a:pt x="670" y="0"/>
                    <a:pt x="658" y="0"/>
                  </a:cubicBezTo>
                  <a:cubicBezTo>
                    <a:pt x="658" y="0"/>
                    <a:pt x="648" y="0"/>
                    <a:pt x="648" y="12"/>
                  </a:cubicBezTo>
                  <a:cubicBezTo>
                    <a:pt x="648" y="12"/>
                    <a:pt x="638" y="22"/>
                    <a:pt x="628" y="32"/>
                  </a:cubicBezTo>
                  <a:cubicBezTo>
                    <a:pt x="618" y="52"/>
                    <a:pt x="596" y="74"/>
                    <a:pt x="566" y="94"/>
                  </a:cubicBezTo>
                  <a:cubicBezTo>
                    <a:pt x="546" y="124"/>
                    <a:pt x="504" y="146"/>
                    <a:pt x="462" y="156"/>
                  </a:cubicBezTo>
                  <a:cubicBezTo>
                    <a:pt x="443" y="166"/>
                    <a:pt x="423" y="166"/>
                    <a:pt x="401" y="176"/>
                  </a:cubicBezTo>
                  <a:lnTo>
                    <a:pt x="299" y="176"/>
                  </a:lnTo>
                  <a:cubicBezTo>
                    <a:pt x="287" y="176"/>
                    <a:pt x="277" y="176"/>
                    <a:pt x="267" y="166"/>
                  </a:cubicBezTo>
                  <a:cubicBezTo>
                    <a:pt x="237" y="166"/>
                    <a:pt x="215" y="166"/>
                    <a:pt x="195" y="156"/>
                  </a:cubicBezTo>
                  <a:cubicBezTo>
                    <a:pt x="176" y="146"/>
                    <a:pt x="153" y="136"/>
                    <a:pt x="144" y="124"/>
                  </a:cubicBezTo>
                  <a:cubicBezTo>
                    <a:pt x="124" y="114"/>
                    <a:pt x="114" y="104"/>
                    <a:pt x="92" y="94"/>
                  </a:cubicBezTo>
                  <a:cubicBezTo>
                    <a:pt x="72" y="74"/>
                    <a:pt x="52" y="52"/>
                    <a:pt x="40" y="32"/>
                  </a:cubicBezTo>
                  <a:cubicBezTo>
                    <a:pt x="30" y="22"/>
                    <a:pt x="30" y="22"/>
                    <a:pt x="30" y="12"/>
                  </a:cubicBezTo>
                  <a:cubicBezTo>
                    <a:pt x="20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993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67"/>
            <p:cNvSpPr/>
            <p:nvPr/>
          </p:nvSpPr>
          <p:spPr>
            <a:xfrm>
              <a:off x="7852256" y="3446451"/>
              <a:ext cx="160528" cy="101895"/>
            </a:xfrm>
            <a:custGeom>
              <a:avLst/>
              <a:gdLst/>
              <a:ahLst/>
              <a:cxnLst/>
              <a:rect l="l" t="t" r="r" b="b"/>
              <a:pathLst>
                <a:path w="1013" h="643" extrusionOk="0">
                  <a:moveTo>
                    <a:pt x="702" y="1"/>
                  </a:moveTo>
                  <a:cubicBezTo>
                    <a:pt x="456" y="1"/>
                    <a:pt x="66" y="478"/>
                    <a:pt x="66" y="478"/>
                  </a:cubicBezTo>
                  <a:cubicBezTo>
                    <a:pt x="0" y="606"/>
                    <a:pt x="54" y="643"/>
                    <a:pt x="136" y="643"/>
                  </a:cubicBezTo>
                  <a:cubicBezTo>
                    <a:pt x="220" y="643"/>
                    <a:pt x="334" y="603"/>
                    <a:pt x="375" y="582"/>
                  </a:cubicBezTo>
                  <a:cubicBezTo>
                    <a:pt x="457" y="540"/>
                    <a:pt x="1013" y="191"/>
                    <a:pt x="788" y="26"/>
                  </a:cubicBezTo>
                  <a:cubicBezTo>
                    <a:pt x="762" y="9"/>
                    <a:pt x="733" y="1"/>
                    <a:pt x="702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67"/>
            <p:cNvSpPr/>
            <p:nvPr/>
          </p:nvSpPr>
          <p:spPr>
            <a:xfrm>
              <a:off x="8143359" y="3436943"/>
              <a:ext cx="167025" cy="95556"/>
            </a:xfrm>
            <a:custGeom>
              <a:avLst/>
              <a:gdLst/>
              <a:ahLst/>
              <a:cxnLst/>
              <a:rect l="l" t="t" r="r" b="b"/>
              <a:pathLst>
                <a:path w="1054" h="603" extrusionOk="0">
                  <a:moveTo>
                    <a:pt x="326" y="1"/>
                  </a:moveTo>
                  <a:cubicBezTo>
                    <a:pt x="289" y="1"/>
                    <a:pt x="254" y="11"/>
                    <a:pt x="226" y="34"/>
                  </a:cubicBezTo>
                  <a:cubicBezTo>
                    <a:pt x="1" y="209"/>
                    <a:pt x="586" y="518"/>
                    <a:pt x="668" y="560"/>
                  </a:cubicBezTo>
                  <a:cubicBezTo>
                    <a:pt x="712" y="574"/>
                    <a:pt x="816" y="603"/>
                    <a:pt x="898" y="603"/>
                  </a:cubicBezTo>
                  <a:cubicBezTo>
                    <a:pt x="990" y="603"/>
                    <a:pt x="1054" y="567"/>
                    <a:pt x="977" y="437"/>
                  </a:cubicBezTo>
                  <a:cubicBezTo>
                    <a:pt x="977" y="437"/>
                    <a:pt x="575" y="1"/>
                    <a:pt x="326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67"/>
            <p:cNvSpPr/>
            <p:nvPr/>
          </p:nvSpPr>
          <p:spPr>
            <a:xfrm>
              <a:off x="8063175" y="3479887"/>
              <a:ext cx="78441" cy="168134"/>
            </a:xfrm>
            <a:custGeom>
              <a:avLst/>
              <a:gdLst/>
              <a:ahLst/>
              <a:cxnLst/>
              <a:rect l="l" t="t" r="r" b="b"/>
              <a:pathLst>
                <a:path w="495" h="1061" extrusionOk="0">
                  <a:moveTo>
                    <a:pt x="42" y="0"/>
                  </a:moveTo>
                  <a:cubicBezTo>
                    <a:pt x="32" y="0"/>
                    <a:pt x="32" y="0"/>
                    <a:pt x="32" y="10"/>
                  </a:cubicBezTo>
                  <a:cubicBezTo>
                    <a:pt x="32" y="10"/>
                    <a:pt x="32" y="32"/>
                    <a:pt x="23" y="72"/>
                  </a:cubicBezTo>
                  <a:cubicBezTo>
                    <a:pt x="23" y="124"/>
                    <a:pt x="13" y="185"/>
                    <a:pt x="13" y="257"/>
                  </a:cubicBezTo>
                  <a:cubicBezTo>
                    <a:pt x="13" y="341"/>
                    <a:pt x="0" y="423"/>
                    <a:pt x="13" y="514"/>
                  </a:cubicBezTo>
                  <a:cubicBezTo>
                    <a:pt x="13" y="546"/>
                    <a:pt x="23" y="566"/>
                    <a:pt x="23" y="598"/>
                  </a:cubicBezTo>
                  <a:cubicBezTo>
                    <a:pt x="32" y="618"/>
                    <a:pt x="32" y="638"/>
                    <a:pt x="42" y="670"/>
                  </a:cubicBezTo>
                  <a:cubicBezTo>
                    <a:pt x="52" y="680"/>
                    <a:pt x="62" y="690"/>
                    <a:pt x="84" y="699"/>
                  </a:cubicBezTo>
                  <a:cubicBezTo>
                    <a:pt x="84" y="712"/>
                    <a:pt x="84" y="712"/>
                    <a:pt x="94" y="712"/>
                  </a:cubicBezTo>
                  <a:lnTo>
                    <a:pt x="124" y="712"/>
                  </a:lnTo>
                  <a:cubicBezTo>
                    <a:pt x="156" y="712"/>
                    <a:pt x="176" y="699"/>
                    <a:pt x="208" y="690"/>
                  </a:cubicBezTo>
                  <a:cubicBezTo>
                    <a:pt x="247" y="680"/>
                    <a:pt x="299" y="650"/>
                    <a:pt x="341" y="650"/>
                  </a:cubicBezTo>
                  <a:cubicBezTo>
                    <a:pt x="347" y="646"/>
                    <a:pt x="353" y="645"/>
                    <a:pt x="360" y="645"/>
                  </a:cubicBezTo>
                  <a:cubicBezTo>
                    <a:pt x="374" y="645"/>
                    <a:pt x="389" y="653"/>
                    <a:pt x="403" y="660"/>
                  </a:cubicBezTo>
                  <a:cubicBezTo>
                    <a:pt x="413" y="660"/>
                    <a:pt x="423" y="680"/>
                    <a:pt x="433" y="699"/>
                  </a:cubicBezTo>
                  <a:cubicBezTo>
                    <a:pt x="455" y="741"/>
                    <a:pt x="455" y="793"/>
                    <a:pt x="445" y="823"/>
                  </a:cubicBezTo>
                  <a:cubicBezTo>
                    <a:pt x="433" y="865"/>
                    <a:pt x="413" y="897"/>
                    <a:pt x="393" y="927"/>
                  </a:cubicBezTo>
                  <a:cubicBezTo>
                    <a:pt x="341" y="979"/>
                    <a:pt x="280" y="1008"/>
                    <a:pt x="247" y="1021"/>
                  </a:cubicBezTo>
                  <a:lnTo>
                    <a:pt x="186" y="1050"/>
                  </a:lnTo>
                  <a:cubicBezTo>
                    <a:pt x="176" y="1050"/>
                    <a:pt x="176" y="1050"/>
                    <a:pt x="176" y="1060"/>
                  </a:cubicBezTo>
                  <a:lnTo>
                    <a:pt x="186" y="1060"/>
                  </a:lnTo>
                  <a:cubicBezTo>
                    <a:pt x="186" y="1060"/>
                    <a:pt x="208" y="1060"/>
                    <a:pt x="247" y="1040"/>
                  </a:cubicBezTo>
                  <a:cubicBezTo>
                    <a:pt x="289" y="1031"/>
                    <a:pt x="351" y="998"/>
                    <a:pt x="413" y="947"/>
                  </a:cubicBezTo>
                  <a:cubicBezTo>
                    <a:pt x="445" y="917"/>
                    <a:pt x="465" y="875"/>
                    <a:pt x="475" y="835"/>
                  </a:cubicBezTo>
                  <a:cubicBezTo>
                    <a:pt x="495" y="783"/>
                    <a:pt x="485" y="741"/>
                    <a:pt x="475" y="690"/>
                  </a:cubicBezTo>
                  <a:cubicBezTo>
                    <a:pt x="465" y="670"/>
                    <a:pt x="445" y="638"/>
                    <a:pt x="423" y="618"/>
                  </a:cubicBezTo>
                  <a:cubicBezTo>
                    <a:pt x="393" y="608"/>
                    <a:pt x="361" y="608"/>
                    <a:pt x="341" y="608"/>
                  </a:cubicBezTo>
                  <a:cubicBezTo>
                    <a:pt x="280" y="618"/>
                    <a:pt x="238" y="638"/>
                    <a:pt x="186" y="660"/>
                  </a:cubicBezTo>
                  <a:cubicBezTo>
                    <a:pt x="166" y="660"/>
                    <a:pt x="146" y="670"/>
                    <a:pt x="124" y="670"/>
                  </a:cubicBezTo>
                  <a:lnTo>
                    <a:pt x="94" y="670"/>
                  </a:lnTo>
                  <a:cubicBezTo>
                    <a:pt x="94" y="670"/>
                    <a:pt x="84" y="660"/>
                    <a:pt x="84" y="650"/>
                  </a:cubicBezTo>
                  <a:cubicBezTo>
                    <a:pt x="62" y="608"/>
                    <a:pt x="52" y="566"/>
                    <a:pt x="52" y="514"/>
                  </a:cubicBezTo>
                  <a:cubicBezTo>
                    <a:pt x="42" y="423"/>
                    <a:pt x="42" y="341"/>
                    <a:pt x="42" y="257"/>
                  </a:cubicBezTo>
                  <a:cubicBezTo>
                    <a:pt x="42" y="114"/>
                    <a:pt x="52" y="10"/>
                    <a:pt x="52" y="10"/>
                  </a:cubicBezTo>
                  <a:cubicBezTo>
                    <a:pt x="52" y="0"/>
                    <a:pt x="42" y="0"/>
                    <a:pt x="42" y="0"/>
                  </a:cubicBezTo>
                  <a:close/>
                </a:path>
              </a:pathLst>
            </a:custGeom>
            <a:solidFill>
              <a:srgbClr val="993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67"/>
            <p:cNvSpPr/>
            <p:nvPr/>
          </p:nvSpPr>
          <p:spPr>
            <a:xfrm>
              <a:off x="8157938" y="3543432"/>
              <a:ext cx="124239" cy="70518"/>
            </a:xfrm>
            <a:custGeom>
              <a:avLst/>
              <a:gdLst/>
              <a:ahLst/>
              <a:cxnLst/>
              <a:rect l="l" t="t" r="r" b="b"/>
              <a:pathLst>
                <a:path w="784" h="445" extrusionOk="0">
                  <a:moveTo>
                    <a:pt x="424" y="0"/>
                  </a:moveTo>
                  <a:cubicBezTo>
                    <a:pt x="413" y="0"/>
                    <a:pt x="402" y="1"/>
                    <a:pt x="391" y="2"/>
                  </a:cubicBezTo>
                  <a:cubicBezTo>
                    <a:pt x="289" y="2"/>
                    <a:pt x="176" y="51"/>
                    <a:pt x="104" y="135"/>
                  </a:cubicBezTo>
                  <a:cubicBezTo>
                    <a:pt x="32" y="207"/>
                    <a:pt x="0" y="331"/>
                    <a:pt x="32" y="422"/>
                  </a:cubicBezTo>
                  <a:cubicBezTo>
                    <a:pt x="32" y="434"/>
                    <a:pt x="42" y="444"/>
                    <a:pt x="42" y="444"/>
                  </a:cubicBezTo>
                  <a:cubicBezTo>
                    <a:pt x="52" y="434"/>
                    <a:pt x="62" y="434"/>
                    <a:pt x="52" y="422"/>
                  </a:cubicBezTo>
                  <a:cubicBezTo>
                    <a:pt x="42" y="331"/>
                    <a:pt x="82" y="227"/>
                    <a:pt x="144" y="165"/>
                  </a:cubicBezTo>
                  <a:cubicBezTo>
                    <a:pt x="205" y="93"/>
                    <a:pt x="299" y="64"/>
                    <a:pt x="391" y="64"/>
                  </a:cubicBezTo>
                  <a:cubicBezTo>
                    <a:pt x="485" y="64"/>
                    <a:pt x="576" y="93"/>
                    <a:pt x="638" y="165"/>
                  </a:cubicBezTo>
                  <a:cubicBezTo>
                    <a:pt x="700" y="227"/>
                    <a:pt x="732" y="321"/>
                    <a:pt x="722" y="422"/>
                  </a:cubicBezTo>
                  <a:lnTo>
                    <a:pt x="732" y="434"/>
                  </a:lnTo>
                  <a:cubicBezTo>
                    <a:pt x="742" y="434"/>
                    <a:pt x="751" y="434"/>
                    <a:pt x="751" y="422"/>
                  </a:cubicBezTo>
                  <a:cubicBezTo>
                    <a:pt x="784" y="321"/>
                    <a:pt x="751" y="207"/>
                    <a:pt x="680" y="125"/>
                  </a:cubicBezTo>
                  <a:cubicBezTo>
                    <a:pt x="615" y="50"/>
                    <a:pt x="525" y="0"/>
                    <a:pt x="4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67"/>
            <p:cNvSpPr/>
            <p:nvPr/>
          </p:nvSpPr>
          <p:spPr>
            <a:xfrm>
              <a:off x="8273777" y="3592557"/>
              <a:ext cx="32644" cy="9983"/>
            </a:xfrm>
            <a:custGeom>
              <a:avLst/>
              <a:gdLst/>
              <a:ahLst/>
              <a:cxnLst/>
              <a:rect l="l" t="t" r="r" b="b"/>
              <a:pathLst>
                <a:path w="206" h="63" extrusionOk="0">
                  <a:moveTo>
                    <a:pt x="186" y="1"/>
                  </a:moveTo>
                  <a:lnTo>
                    <a:pt x="20" y="11"/>
                  </a:lnTo>
                  <a:cubicBezTo>
                    <a:pt x="11" y="11"/>
                    <a:pt x="1" y="21"/>
                    <a:pt x="1" y="40"/>
                  </a:cubicBezTo>
                  <a:cubicBezTo>
                    <a:pt x="1" y="50"/>
                    <a:pt x="20" y="63"/>
                    <a:pt x="30" y="63"/>
                  </a:cubicBezTo>
                  <a:lnTo>
                    <a:pt x="186" y="30"/>
                  </a:lnTo>
                  <a:cubicBezTo>
                    <a:pt x="196" y="30"/>
                    <a:pt x="206" y="21"/>
                    <a:pt x="206" y="11"/>
                  </a:cubicBezTo>
                  <a:cubicBezTo>
                    <a:pt x="206" y="1"/>
                    <a:pt x="196" y="1"/>
                    <a:pt x="1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67"/>
            <p:cNvSpPr/>
            <p:nvPr/>
          </p:nvSpPr>
          <p:spPr>
            <a:xfrm>
              <a:off x="8270607" y="3576077"/>
              <a:ext cx="32803" cy="16639"/>
            </a:xfrm>
            <a:custGeom>
              <a:avLst/>
              <a:gdLst/>
              <a:ahLst/>
              <a:cxnLst/>
              <a:rect l="l" t="t" r="r" b="b"/>
              <a:pathLst>
                <a:path w="207" h="105" extrusionOk="0">
                  <a:moveTo>
                    <a:pt x="174" y="1"/>
                  </a:moveTo>
                  <a:lnTo>
                    <a:pt x="21" y="53"/>
                  </a:lnTo>
                  <a:cubicBezTo>
                    <a:pt x="11" y="53"/>
                    <a:pt x="1" y="73"/>
                    <a:pt x="11" y="83"/>
                  </a:cubicBezTo>
                  <a:cubicBezTo>
                    <a:pt x="11" y="92"/>
                    <a:pt x="31" y="105"/>
                    <a:pt x="40" y="105"/>
                  </a:cubicBezTo>
                  <a:lnTo>
                    <a:pt x="186" y="43"/>
                  </a:lnTo>
                  <a:cubicBezTo>
                    <a:pt x="196" y="31"/>
                    <a:pt x="206" y="31"/>
                    <a:pt x="206" y="21"/>
                  </a:cubicBezTo>
                  <a:cubicBezTo>
                    <a:pt x="196" y="11"/>
                    <a:pt x="186" y="1"/>
                    <a:pt x="1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67"/>
            <p:cNvSpPr/>
            <p:nvPr/>
          </p:nvSpPr>
          <p:spPr>
            <a:xfrm>
              <a:off x="8267121" y="3559121"/>
              <a:ext cx="31060" cy="20918"/>
            </a:xfrm>
            <a:custGeom>
              <a:avLst/>
              <a:gdLst/>
              <a:ahLst/>
              <a:cxnLst/>
              <a:rect l="l" t="t" r="r" b="b"/>
              <a:pathLst>
                <a:path w="196" h="132" extrusionOk="0">
                  <a:moveTo>
                    <a:pt x="175" y="0"/>
                  </a:moveTo>
                  <a:cubicBezTo>
                    <a:pt x="172" y="0"/>
                    <a:pt x="169" y="1"/>
                    <a:pt x="166" y="4"/>
                  </a:cubicBezTo>
                  <a:lnTo>
                    <a:pt x="23" y="76"/>
                  </a:lnTo>
                  <a:lnTo>
                    <a:pt x="23" y="88"/>
                  </a:lnTo>
                  <a:cubicBezTo>
                    <a:pt x="11" y="88"/>
                    <a:pt x="1" y="108"/>
                    <a:pt x="11" y="118"/>
                  </a:cubicBezTo>
                  <a:cubicBezTo>
                    <a:pt x="19" y="125"/>
                    <a:pt x="32" y="132"/>
                    <a:pt x="42" y="132"/>
                  </a:cubicBezTo>
                  <a:cubicBezTo>
                    <a:pt x="46" y="132"/>
                    <a:pt x="50" y="131"/>
                    <a:pt x="53" y="128"/>
                  </a:cubicBezTo>
                  <a:lnTo>
                    <a:pt x="186" y="36"/>
                  </a:lnTo>
                  <a:cubicBezTo>
                    <a:pt x="186" y="26"/>
                    <a:pt x="196" y="14"/>
                    <a:pt x="186" y="14"/>
                  </a:cubicBezTo>
                  <a:cubicBezTo>
                    <a:pt x="186" y="7"/>
                    <a:pt x="181" y="0"/>
                    <a:pt x="1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67"/>
            <p:cNvSpPr/>
            <p:nvPr/>
          </p:nvSpPr>
          <p:spPr>
            <a:xfrm>
              <a:off x="7895200" y="3545176"/>
              <a:ext cx="125823" cy="71786"/>
            </a:xfrm>
            <a:custGeom>
              <a:avLst/>
              <a:gdLst/>
              <a:ahLst/>
              <a:cxnLst/>
              <a:rect l="l" t="t" r="r" b="b"/>
              <a:pathLst>
                <a:path w="794" h="453" extrusionOk="0">
                  <a:moveTo>
                    <a:pt x="403" y="1"/>
                  </a:moveTo>
                  <a:cubicBezTo>
                    <a:pt x="289" y="1"/>
                    <a:pt x="176" y="53"/>
                    <a:pt x="104" y="134"/>
                  </a:cubicBezTo>
                  <a:cubicBezTo>
                    <a:pt x="32" y="216"/>
                    <a:pt x="0" y="339"/>
                    <a:pt x="32" y="443"/>
                  </a:cubicBezTo>
                  <a:cubicBezTo>
                    <a:pt x="32" y="453"/>
                    <a:pt x="42" y="453"/>
                    <a:pt x="42" y="453"/>
                  </a:cubicBezTo>
                  <a:cubicBezTo>
                    <a:pt x="52" y="453"/>
                    <a:pt x="62" y="443"/>
                    <a:pt x="62" y="433"/>
                  </a:cubicBezTo>
                  <a:cubicBezTo>
                    <a:pt x="52" y="339"/>
                    <a:pt x="84" y="238"/>
                    <a:pt x="146" y="176"/>
                  </a:cubicBezTo>
                  <a:cubicBezTo>
                    <a:pt x="208" y="102"/>
                    <a:pt x="299" y="63"/>
                    <a:pt x="403" y="63"/>
                  </a:cubicBezTo>
                  <a:cubicBezTo>
                    <a:pt x="494" y="63"/>
                    <a:pt x="588" y="102"/>
                    <a:pt x="650" y="176"/>
                  </a:cubicBezTo>
                  <a:cubicBezTo>
                    <a:pt x="722" y="248"/>
                    <a:pt x="751" y="339"/>
                    <a:pt x="742" y="443"/>
                  </a:cubicBezTo>
                  <a:cubicBezTo>
                    <a:pt x="742" y="443"/>
                    <a:pt x="742" y="453"/>
                    <a:pt x="751" y="453"/>
                  </a:cubicBezTo>
                  <a:cubicBezTo>
                    <a:pt x="764" y="453"/>
                    <a:pt x="774" y="453"/>
                    <a:pt x="774" y="443"/>
                  </a:cubicBezTo>
                  <a:cubicBezTo>
                    <a:pt x="793" y="339"/>
                    <a:pt x="764" y="226"/>
                    <a:pt x="690" y="144"/>
                  </a:cubicBezTo>
                  <a:cubicBezTo>
                    <a:pt x="618" y="53"/>
                    <a:pt x="504" y="11"/>
                    <a:pt x="4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67"/>
            <p:cNvSpPr/>
            <p:nvPr/>
          </p:nvSpPr>
          <p:spPr>
            <a:xfrm>
              <a:off x="7869370" y="3595726"/>
              <a:ext cx="34229" cy="9983"/>
            </a:xfrm>
            <a:custGeom>
              <a:avLst/>
              <a:gdLst/>
              <a:ahLst/>
              <a:cxnLst/>
              <a:rect l="l" t="t" r="r" b="b"/>
              <a:pathLst>
                <a:path w="216" h="63" extrusionOk="0">
                  <a:moveTo>
                    <a:pt x="20" y="1"/>
                  </a:moveTo>
                  <a:cubicBezTo>
                    <a:pt x="10" y="1"/>
                    <a:pt x="10" y="10"/>
                    <a:pt x="10" y="20"/>
                  </a:cubicBezTo>
                  <a:cubicBezTo>
                    <a:pt x="0" y="30"/>
                    <a:pt x="10" y="43"/>
                    <a:pt x="20" y="43"/>
                  </a:cubicBezTo>
                  <a:lnTo>
                    <a:pt x="185" y="62"/>
                  </a:lnTo>
                  <a:cubicBezTo>
                    <a:pt x="205" y="62"/>
                    <a:pt x="215" y="52"/>
                    <a:pt x="215" y="43"/>
                  </a:cubicBezTo>
                  <a:cubicBezTo>
                    <a:pt x="215" y="20"/>
                    <a:pt x="205" y="10"/>
                    <a:pt x="185" y="10"/>
                  </a:cubicBezTo>
                  <a:lnTo>
                    <a:pt x="2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67"/>
            <p:cNvSpPr/>
            <p:nvPr/>
          </p:nvSpPr>
          <p:spPr>
            <a:xfrm>
              <a:off x="7873966" y="3580197"/>
              <a:ext cx="32644" cy="15688"/>
            </a:xfrm>
            <a:custGeom>
              <a:avLst/>
              <a:gdLst/>
              <a:ahLst/>
              <a:cxnLst/>
              <a:rect l="l" t="t" r="r" b="b"/>
              <a:pathLst>
                <a:path w="206" h="99" extrusionOk="0">
                  <a:moveTo>
                    <a:pt x="12" y="1"/>
                  </a:moveTo>
                  <a:cubicBezTo>
                    <a:pt x="6" y="1"/>
                    <a:pt x="1" y="8"/>
                    <a:pt x="1" y="17"/>
                  </a:cubicBezTo>
                  <a:cubicBezTo>
                    <a:pt x="1" y="27"/>
                    <a:pt x="1" y="37"/>
                    <a:pt x="11" y="37"/>
                  </a:cubicBezTo>
                  <a:lnTo>
                    <a:pt x="166" y="99"/>
                  </a:lnTo>
                  <a:cubicBezTo>
                    <a:pt x="186" y="99"/>
                    <a:pt x="196" y="99"/>
                    <a:pt x="196" y="79"/>
                  </a:cubicBezTo>
                  <a:cubicBezTo>
                    <a:pt x="206" y="66"/>
                    <a:pt x="196" y="47"/>
                    <a:pt x="186" y="47"/>
                  </a:cubicBezTo>
                  <a:lnTo>
                    <a:pt x="21" y="5"/>
                  </a:lnTo>
                  <a:cubicBezTo>
                    <a:pt x="18" y="2"/>
                    <a:pt x="15" y="1"/>
                    <a:pt x="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67"/>
            <p:cNvSpPr/>
            <p:nvPr/>
          </p:nvSpPr>
          <p:spPr>
            <a:xfrm>
              <a:off x="7879037" y="3562290"/>
              <a:ext cx="31218" cy="21393"/>
            </a:xfrm>
            <a:custGeom>
              <a:avLst/>
              <a:gdLst/>
              <a:ahLst/>
              <a:cxnLst/>
              <a:rect l="l" t="t" r="r" b="b"/>
              <a:pathLst>
                <a:path w="197" h="135" extrusionOk="0">
                  <a:moveTo>
                    <a:pt x="21" y="1"/>
                  </a:moveTo>
                  <a:cubicBezTo>
                    <a:pt x="14" y="1"/>
                    <a:pt x="7" y="6"/>
                    <a:pt x="1" y="6"/>
                  </a:cubicBezTo>
                  <a:cubicBezTo>
                    <a:pt x="1" y="16"/>
                    <a:pt x="1" y="26"/>
                    <a:pt x="11" y="36"/>
                  </a:cubicBezTo>
                  <a:lnTo>
                    <a:pt x="144" y="130"/>
                  </a:lnTo>
                  <a:cubicBezTo>
                    <a:pt x="150" y="133"/>
                    <a:pt x="155" y="134"/>
                    <a:pt x="159" y="134"/>
                  </a:cubicBezTo>
                  <a:cubicBezTo>
                    <a:pt x="170" y="134"/>
                    <a:pt x="177" y="126"/>
                    <a:pt x="186" y="118"/>
                  </a:cubicBezTo>
                  <a:cubicBezTo>
                    <a:pt x="196" y="108"/>
                    <a:pt x="186" y="88"/>
                    <a:pt x="174" y="88"/>
                  </a:cubicBezTo>
                  <a:lnTo>
                    <a:pt x="31" y="6"/>
                  </a:lnTo>
                  <a:cubicBezTo>
                    <a:pt x="27" y="2"/>
                    <a:pt x="24" y="1"/>
                    <a:pt x="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67"/>
            <p:cNvSpPr/>
            <p:nvPr/>
          </p:nvSpPr>
          <p:spPr>
            <a:xfrm>
              <a:off x="7872381" y="4613873"/>
              <a:ext cx="176374" cy="318044"/>
            </a:xfrm>
            <a:custGeom>
              <a:avLst/>
              <a:gdLst/>
              <a:ahLst/>
              <a:cxnLst/>
              <a:rect l="l" t="t" r="r" b="b"/>
              <a:pathLst>
                <a:path w="1113" h="2007" extrusionOk="0">
                  <a:moveTo>
                    <a:pt x="1" y="0"/>
                  </a:moveTo>
                  <a:lnTo>
                    <a:pt x="53" y="371"/>
                  </a:lnTo>
                  <a:lnTo>
                    <a:pt x="166" y="1298"/>
                  </a:lnTo>
                  <a:lnTo>
                    <a:pt x="258" y="2007"/>
                  </a:lnTo>
                  <a:lnTo>
                    <a:pt x="1103" y="1997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F7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67"/>
            <p:cNvSpPr/>
            <p:nvPr/>
          </p:nvSpPr>
          <p:spPr>
            <a:xfrm>
              <a:off x="7898686" y="4750947"/>
              <a:ext cx="148484" cy="88266"/>
            </a:xfrm>
            <a:custGeom>
              <a:avLst/>
              <a:gdLst/>
              <a:ahLst/>
              <a:cxnLst/>
              <a:rect l="l" t="t" r="r" b="b"/>
              <a:pathLst>
                <a:path w="937" h="557" extrusionOk="0">
                  <a:moveTo>
                    <a:pt x="804" y="0"/>
                  </a:moveTo>
                  <a:lnTo>
                    <a:pt x="791" y="413"/>
                  </a:lnTo>
                  <a:lnTo>
                    <a:pt x="0" y="433"/>
                  </a:lnTo>
                  <a:lnTo>
                    <a:pt x="20" y="556"/>
                  </a:lnTo>
                  <a:lnTo>
                    <a:pt x="937" y="556"/>
                  </a:lnTo>
                  <a:lnTo>
                    <a:pt x="937" y="10"/>
                  </a:lnTo>
                  <a:cubicBezTo>
                    <a:pt x="895" y="10"/>
                    <a:pt x="843" y="10"/>
                    <a:pt x="804" y="0"/>
                  </a:cubicBezTo>
                  <a:close/>
                </a:path>
              </a:pathLst>
            </a:custGeom>
            <a:solidFill>
              <a:srgbClr val="EE9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67"/>
            <p:cNvSpPr/>
            <p:nvPr/>
          </p:nvSpPr>
          <p:spPr>
            <a:xfrm>
              <a:off x="7820404" y="4839054"/>
              <a:ext cx="246417" cy="175265"/>
            </a:xfrm>
            <a:custGeom>
              <a:avLst/>
              <a:gdLst/>
              <a:ahLst/>
              <a:cxnLst/>
              <a:rect l="l" t="t" r="r" b="b"/>
              <a:pathLst>
                <a:path w="1555" h="1106" extrusionOk="0">
                  <a:moveTo>
                    <a:pt x="472" y="0"/>
                  </a:moveTo>
                  <a:lnTo>
                    <a:pt x="534" y="546"/>
                  </a:lnTo>
                  <a:lnTo>
                    <a:pt x="494" y="608"/>
                  </a:lnTo>
                  <a:lnTo>
                    <a:pt x="359" y="699"/>
                  </a:lnTo>
                  <a:lnTo>
                    <a:pt x="10" y="855"/>
                  </a:lnTo>
                  <a:cubicBezTo>
                    <a:pt x="10" y="855"/>
                    <a:pt x="0" y="1040"/>
                    <a:pt x="205" y="1092"/>
                  </a:cubicBezTo>
                  <a:cubicBezTo>
                    <a:pt x="246" y="1102"/>
                    <a:pt x="320" y="1106"/>
                    <a:pt x="414" y="1106"/>
                  </a:cubicBezTo>
                  <a:cubicBezTo>
                    <a:pt x="800" y="1106"/>
                    <a:pt x="1513" y="1040"/>
                    <a:pt x="1513" y="1040"/>
                  </a:cubicBezTo>
                  <a:cubicBezTo>
                    <a:pt x="1555" y="885"/>
                    <a:pt x="1471" y="670"/>
                    <a:pt x="1471" y="670"/>
                  </a:cubicBezTo>
                  <a:lnTo>
                    <a:pt x="1461" y="586"/>
                  </a:lnTo>
                  <a:lnTo>
                    <a:pt x="1461" y="0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67"/>
            <p:cNvSpPr/>
            <p:nvPr/>
          </p:nvSpPr>
          <p:spPr>
            <a:xfrm>
              <a:off x="7779203" y="4933817"/>
              <a:ext cx="287619" cy="88583"/>
            </a:xfrm>
            <a:custGeom>
              <a:avLst/>
              <a:gdLst/>
              <a:ahLst/>
              <a:cxnLst/>
              <a:rect l="l" t="t" r="r" b="b"/>
              <a:pathLst>
                <a:path w="1815" h="559" extrusionOk="0">
                  <a:moveTo>
                    <a:pt x="742" y="0"/>
                  </a:moveTo>
                  <a:lnTo>
                    <a:pt x="703" y="40"/>
                  </a:lnTo>
                  <a:cubicBezTo>
                    <a:pt x="826" y="72"/>
                    <a:pt x="1011" y="185"/>
                    <a:pt x="1103" y="247"/>
                  </a:cubicBezTo>
                  <a:cubicBezTo>
                    <a:pt x="1077" y="249"/>
                    <a:pt x="1052" y="250"/>
                    <a:pt x="1029" y="250"/>
                  </a:cubicBezTo>
                  <a:cubicBezTo>
                    <a:pt x="737" y="250"/>
                    <a:pt x="631" y="92"/>
                    <a:pt x="631" y="92"/>
                  </a:cubicBezTo>
                  <a:cubicBezTo>
                    <a:pt x="631" y="92"/>
                    <a:pt x="495" y="143"/>
                    <a:pt x="362" y="205"/>
                  </a:cubicBezTo>
                  <a:cubicBezTo>
                    <a:pt x="280" y="247"/>
                    <a:pt x="198" y="277"/>
                    <a:pt x="137" y="309"/>
                  </a:cubicBezTo>
                  <a:cubicBezTo>
                    <a:pt x="1" y="381"/>
                    <a:pt x="13" y="472"/>
                    <a:pt x="13" y="472"/>
                  </a:cubicBezTo>
                  <a:cubicBezTo>
                    <a:pt x="150" y="537"/>
                    <a:pt x="391" y="559"/>
                    <a:pt x="652" y="559"/>
                  </a:cubicBezTo>
                  <a:cubicBezTo>
                    <a:pt x="1173" y="559"/>
                    <a:pt x="1773" y="472"/>
                    <a:pt x="1773" y="472"/>
                  </a:cubicBezTo>
                  <a:cubicBezTo>
                    <a:pt x="1815" y="410"/>
                    <a:pt x="1805" y="329"/>
                    <a:pt x="1792" y="257"/>
                  </a:cubicBezTo>
                  <a:cubicBezTo>
                    <a:pt x="1773" y="143"/>
                    <a:pt x="1731" y="50"/>
                    <a:pt x="1731" y="50"/>
                  </a:cubicBezTo>
                  <a:cubicBezTo>
                    <a:pt x="1731" y="50"/>
                    <a:pt x="1701" y="124"/>
                    <a:pt x="1249" y="225"/>
                  </a:cubicBezTo>
                  <a:cubicBezTo>
                    <a:pt x="1217" y="225"/>
                    <a:pt x="1187" y="235"/>
                    <a:pt x="1165" y="235"/>
                  </a:cubicBezTo>
                  <a:cubicBezTo>
                    <a:pt x="1103" y="185"/>
                    <a:pt x="898" y="30"/>
                    <a:pt x="74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67"/>
            <p:cNvSpPr/>
            <p:nvPr/>
          </p:nvSpPr>
          <p:spPr>
            <a:xfrm>
              <a:off x="7781263" y="4966303"/>
              <a:ext cx="283974" cy="55781"/>
            </a:xfrm>
            <a:custGeom>
              <a:avLst/>
              <a:gdLst/>
              <a:ahLst/>
              <a:cxnLst/>
              <a:rect l="l" t="t" r="r" b="b"/>
              <a:pathLst>
                <a:path w="1792" h="352" extrusionOk="0">
                  <a:moveTo>
                    <a:pt x="349" y="0"/>
                  </a:moveTo>
                  <a:cubicBezTo>
                    <a:pt x="267" y="42"/>
                    <a:pt x="185" y="72"/>
                    <a:pt x="124" y="104"/>
                  </a:cubicBezTo>
                  <a:cubicBezTo>
                    <a:pt x="10" y="166"/>
                    <a:pt x="0" y="247"/>
                    <a:pt x="0" y="267"/>
                  </a:cubicBezTo>
                  <a:cubicBezTo>
                    <a:pt x="134" y="329"/>
                    <a:pt x="381" y="351"/>
                    <a:pt x="638" y="351"/>
                  </a:cubicBezTo>
                  <a:cubicBezTo>
                    <a:pt x="1162" y="351"/>
                    <a:pt x="1760" y="267"/>
                    <a:pt x="1760" y="267"/>
                  </a:cubicBezTo>
                  <a:cubicBezTo>
                    <a:pt x="1779" y="228"/>
                    <a:pt x="1792" y="186"/>
                    <a:pt x="1792" y="134"/>
                  </a:cubicBezTo>
                  <a:cubicBezTo>
                    <a:pt x="1792" y="104"/>
                    <a:pt x="1792" y="72"/>
                    <a:pt x="1779" y="52"/>
                  </a:cubicBezTo>
                  <a:cubicBezTo>
                    <a:pt x="1512" y="166"/>
                    <a:pt x="1213" y="195"/>
                    <a:pt x="927" y="195"/>
                  </a:cubicBezTo>
                  <a:lnTo>
                    <a:pt x="875" y="195"/>
                  </a:lnTo>
                  <a:cubicBezTo>
                    <a:pt x="823" y="195"/>
                    <a:pt x="761" y="195"/>
                    <a:pt x="699" y="186"/>
                  </a:cubicBezTo>
                  <a:cubicBezTo>
                    <a:pt x="596" y="166"/>
                    <a:pt x="504" y="114"/>
                    <a:pt x="420" y="62"/>
                  </a:cubicBezTo>
                  <a:cubicBezTo>
                    <a:pt x="400" y="42"/>
                    <a:pt x="371" y="20"/>
                    <a:pt x="349" y="0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67"/>
            <p:cNvSpPr/>
            <p:nvPr/>
          </p:nvSpPr>
          <p:spPr>
            <a:xfrm>
              <a:off x="8127037" y="4613873"/>
              <a:ext cx="174790" cy="318044"/>
            </a:xfrm>
            <a:custGeom>
              <a:avLst/>
              <a:gdLst/>
              <a:ahLst/>
              <a:cxnLst/>
              <a:rect l="l" t="t" r="r" b="b"/>
              <a:pathLst>
                <a:path w="1103" h="2007" extrusionOk="0">
                  <a:moveTo>
                    <a:pt x="0" y="0"/>
                  </a:moveTo>
                  <a:lnTo>
                    <a:pt x="10" y="1997"/>
                  </a:lnTo>
                  <a:lnTo>
                    <a:pt x="855" y="2007"/>
                  </a:lnTo>
                  <a:lnTo>
                    <a:pt x="937" y="1298"/>
                  </a:lnTo>
                  <a:lnTo>
                    <a:pt x="1060" y="391"/>
                  </a:lnTo>
                  <a:lnTo>
                    <a:pt x="1102" y="0"/>
                  </a:lnTo>
                  <a:close/>
                </a:path>
              </a:pathLst>
            </a:custGeom>
            <a:solidFill>
              <a:srgbClr val="F7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67"/>
            <p:cNvSpPr/>
            <p:nvPr/>
          </p:nvSpPr>
          <p:spPr>
            <a:xfrm>
              <a:off x="8127037" y="4749362"/>
              <a:ext cx="148484" cy="89851"/>
            </a:xfrm>
            <a:custGeom>
              <a:avLst/>
              <a:gdLst/>
              <a:ahLst/>
              <a:cxnLst/>
              <a:rect l="l" t="t" r="r" b="b"/>
              <a:pathLst>
                <a:path w="937" h="567" extrusionOk="0">
                  <a:moveTo>
                    <a:pt x="257" y="0"/>
                  </a:moveTo>
                  <a:cubicBezTo>
                    <a:pt x="176" y="10"/>
                    <a:pt x="92" y="20"/>
                    <a:pt x="0" y="20"/>
                  </a:cubicBezTo>
                  <a:lnTo>
                    <a:pt x="10" y="566"/>
                  </a:lnTo>
                  <a:lnTo>
                    <a:pt x="927" y="566"/>
                  </a:lnTo>
                  <a:lnTo>
                    <a:pt x="937" y="443"/>
                  </a:lnTo>
                  <a:lnTo>
                    <a:pt x="267" y="423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rgbClr val="EE9E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67"/>
            <p:cNvSpPr/>
            <p:nvPr/>
          </p:nvSpPr>
          <p:spPr>
            <a:xfrm>
              <a:off x="8110556" y="4839054"/>
              <a:ext cx="244832" cy="175265"/>
            </a:xfrm>
            <a:custGeom>
              <a:avLst/>
              <a:gdLst/>
              <a:ahLst/>
              <a:cxnLst/>
              <a:rect l="l" t="t" r="r" b="b"/>
              <a:pathLst>
                <a:path w="1545" h="1106" extrusionOk="0">
                  <a:moveTo>
                    <a:pt x="84" y="0"/>
                  </a:moveTo>
                  <a:lnTo>
                    <a:pt x="94" y="586"/>
                  </a:lnTo>
                  <a:lnTo>
                    <a:pt x="72" y="670"/>
                  </a:lnTo>
                  <a:cubicBezTo>
                    <a:pt x="72" y="670"/>
                    <a:pt x="0" y="885"/>
                    <a:pt x="32" y="1040"/>
                  </a:cubicBezTo>
                  <a:cubicBezTo>
                    <a:pt x="32" y="1040"/>
                    <a:pt x="751" y="1106"/>
                    <a:pt x="1134" y="1106"/>
                  </a:cubicBezTo>
                  <a:cubicBezTo>
                    <a:pt x="1228" y="1106"/>
                    <a:pt x="1301" y="1102"/>
                    <a:pt x="1340" y="1092"/>
                  </a:cubicBezTo>
                  <a:cubicBezTo>
                    <a:pt x="1545" y="1040"/>
                    <a:pt x="1545" y="855"/>
                    <a:pt x="1545" y="855"/>
                  </a:cubicBezTo>
                  <a:lnTo>
                    <a:pt x="1184" y="699"/>
                  </a:lnTo>
                  <a:lnTo>
                    <a:pt x="1060" y="608"/>
                  </a:lnTo>
                  <a:lnTo>
                    <a:pt x="1011" y="546"/>
                  </a:lnTo>
                  <a:lnTo>
                    <a:pt x="1073" y="0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67"/>
            <p:cNvSpPr/>
            <p:nvPr/>
          </p:nvSpPr>
          <p:spPr>
            <a:xfrm>
              <a:off x="8110556" y="4933817"/>
              <a:ext cx="287619" cy="88583"/>
            </a:xfrm>
            <a:custGeom>
              <a:avLst/>
              <a:gdLst/>
              <a:ahLst/>
              <a:cxnLst/>
              <a:rect l="l" t="t" r="r" b="b"/>
              <a:pathLst>
                <a:path w="1815" h="559" extrusionOk="0">
                  <a:moveTo>
                    <a:pt x="1073" y="0"/>
                  </a:moveTo>
                  <a:cubicBezTo>
                    <a:pt x="917" y="30"/>
                    <a:pt x="712" y="185"/>
                    <a:pt x="650" y="235"/>
                  </a:cubicBezTo>
                  <a:cubicBezTo>
                    <a:pt x="618" y="235"/>
                    <a:pt x="598" y="225"/>
                    <a:pt x="566" y="225"/>
                  </a:cubicBezTo>
                  <a:cubicBezTo>
                    <a:pt x="104" y="124"/>
                    <a:pt x="84" y="50"/>
                    <a:pt x="84" y="50"/>
                  </a:cubicBezTo>
                  <a:cubicBezTo>
                    <a:pt x="84" y="50"/>
                    <a:pt x="23" y="163"/>
                    <a:pt x="10" y="287"/>
                  </a:cubicBezTo>
                  <a:cubicBezTo>
                    <a:pt x="0" y="358"/>
                    <a:pt x="10" y="420"/>
                    <a:pt x="32" y="472"/>
                  </a:cubicBezTo>
                  <a:cubicBezTo>
                    <a:pt x="32" y="472"/>
                    <a:pt x="636" y="559"/>
                    <a:pt x="1161" y="559"/>
                  </a:cubicBezTo>
                  <a:cubicBezTo>
                    <a:pt x="1423" y="559"/>
                    <a:pt x="1665" y="537"/>
                    <a:pt x="1802" y="472"/>
                  </a:cubicBezTo>
                  <a:cubicBezTo>
                    <a:pt x="1802" y="472"/>
                    <a:pt x="1814" y="381"/>
                    <a:pt x="1668" y="309"/>
                  </a:cubicBezTo>
                  <a:cubicBezTo>
                    <a:pt x="1597" y="267"/>
                    <a:pt x="1483" y="215"/>
                    <a:pt x="1382" y="173"/>
                  </a:cubicBezTo>
                  <a:cubicBezTo>
                    <a:pt x="1268" y="134"/>
                    <a:pt x="1184" y="92"/>
                    <a:pt x="1184" y="92"/>
                  </a:cubicBezTo>
                  <a:cubicBezTo>
                    <a:pt x="1184" y="92"/>
                    <a:pt x="1078" y="250"/>
                    <a:pt x="786" y="250"/>
                  </a:cubicBezTo>
                  <a:cubicBezTo>
                    <a:pt x="762" y="250"/>
                    <a:pt x="738" y="249"/>
                    <a:pt x="712" y="247"/>
                  </a:cubicBezTo>
                  <a:cubicBezTo>
                    <a:pt x="803" y="185"/>
                    <a:pt x="979" y="72"/>
                    <a:pt x="1102" y="40"/>
                  </a:cubicBezTo>
                  <a:lnTo>
                    <a:pt x="107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67"/>
            <p:cNvSpPr/>
            <p:nvPr/>
          </p:nvSpPr>
          <p:spPr>
            <a:xfrm>
              <a:off x="8112141" y="4961232"/>
              <a:ext cx="283974" cy="60852"/>
            </a:xfrm>
            <a:custGeom>
              <a:avLst/>
              <a:gdLst/>
              <a:ahLst/>
              <a:cxnLst/>
              <a:rect l="l" t="t" r="r" b="b"/>
              <a:pathLst>
                <a:path w="1792" h="384" extrusionOk="0">
                  <a:moveTo>
                    <a:pt x="1372" y="0"/>
                  </a:moveTo>
                  <a:cubicBezTo>
                    <a:pt x="1339" y="32"/>
                    <a:pt x="1297" y="62"/>
                    <a:pt x="1268" y="94"/>
                  </a:cubicBezTo>
                  <a:cubicBezTo>
                    <a:pt x="1174" y="146"/>
                    <a:pt x="1082" y="198"/>
                    <a:pt x="989" y="218"/>
                  </a:cubicBezTo>
                  <a:cubicBezTo>
                    <a:pt x="927" y="227"/>
                    <a:pt x="865" y="227"/>
                    <a:pt x="803" y="227"/>
                  </a:cubicBezTo>
                  <a:lnTo>
                    <a:pt x="764" y="227"/>
                  </a:lnTo>
                  <a:cubicBezTo>
                    <a:pt x="507" y="227"/>
                    <a:pt x="237" y="208"/>
                    <a:pt x="0" y="114"/>
                  </a:cubicBezTo>
                  <a:lnTo>
                    <a:pt x="0" y="166"/>
                  </a:lnTo>
                  <a:cubicBezTo>
                    <a:pt x="0" y="218"/>
                    <a:pt x="0" y="260"/>
                    <a:pt x="22" y="299"/>
                  </a:cubicBezTo>
                  <a:cubicBezTo>
                    <a:pt x="22" y="299"/>
                    <a:pt x="630" y="383"/>
                    <a:pt x="1144" y="383"/>
                  </a:cubicBezTo>
                  <a:cubicBezTo>
                    <a:pt x="1411" y="383"/>
                    <a:pt x="1648" y="361"/>
                    <a:pt x="1792" y="299"/>
                  </a:cubicBezTo>
                  <a:cubicBezTo>
                    <a:pt x="1792" y="279"/>
                    <a:pt x="1782" y="198"/>
                    <a:pt x="1658" y="136"/>
                  </a:cubicBezTo>
                  <a:cubicBezTo>
                    <a:pt x="1587" y="94"/>
                    <a:pt x="1473" y="42"/>
                    <a:pt x="1372" y="0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67"/>
            <p:cNvSpPr/>
            <p:nvPr/>
          </p:nvSpPr>
          <p:spPr>
            <a:xfrm>
              <a:off x="7627550" y="4044503"/>
              <a:ext cx="293957" cy="486337"/>
            </a:xfrm>
            <a:custGeom>
              <a:avLst/>
              <a:gdLst/>
              <a:ahLst/>
              <a:cxnLst/>
              <a:rect l="l" t="t" r="r" b="b"/>
              <a:pathLst>
                <a:path w="1855" h="3069" extrusionOk="0">
                  <a:moveTo>
                    <a:pt x="990" y="0"/>
                  </a:moveTo>
                  <a:cubicBezTo>
                    <a:pt x="980" y="52"/>
                    <a:pt x="970" y="92"/>
                    <a:pt x="948" y="134"/>
                  </a:cubicBezTo>
                  <a:cubicBezTo>
                    <a:pt x="918" y="247"/>
                    <a:pt x="990" y="371"/>
                    <a:pt x="948" y="485"/>
                  </a:cubicBezTo>
                  <a:cubicBezTo>
                    <a:pt x="805" y="967"/>
                    <a:pt x="557" y="1441"/>
                    <a:pt x="424" y="1925"/>
                  </a:cubicBezTo>
                  <a:lnTo>
                    <a:pt x="402" y="1987"/>
                  </a:lnTo>
                  <a:cubicBezTo>
                    <a:pt x="402" y="1987"/>
                    <a:pt x="43" y="2387"/>
                    <a:pt x="11" y="2501"/>
                  </a:cubicBezTo>
                  <a:cubicBezTo>
                    <a:pt x="0" y="2529"/>
                    <a:pt x="9" y="2539"/>
                    <a:pt x="29" y="2539"/>
                  </a:cubicBezTo>
                  <a:cubicBezTo>
                    <a:pt x="83" y="2539"/>
                    <a:pt x="216" y="2462"/>
                    <a:pt x="216" y="2462"/>
                  </a:cubicBezTo>
                  <a:lnTo>
                    <a:pt x="216" y="2462"/>
                  </a:lnTo>
                  <a:cubicBezTo>
                    <a:pt x="216" y="2462"/>
                    <a:pt x="31" y="2738"/>
                    <a:pt x="43" y="2790"/>
                  </a:cubicBezTo>
                  <a:cubicBezTo>
                    <a:pt x="45" y="2801"/>
                    <a:pt x="52" y="2805"/>
                    <a:pt x="63" y="2805"/>
                  </a:cubicBezTo>
                  <a:cubicBezTo>
                    <a:pt x="118" y="2805"/>
                    <a:pt x="270" y="2691"/>
                    <a:pt x="330" y="2605"/>
                  </a:cubicBezTo>
                  <a:lnTo>
                    <a:pt x="330" y="2605"/>
                  </a:lnTo>
                  <a:cubicBezTo>
                    <a:pt x="320" y="2625"/>
                    <a:pt x="187" y="2943"/>
                    <a:pt x="239" y="2985"/>
                  </a:cubicBezTo>
                  <a:cubicBezTo>
                    <a:pt x="242" y="2988"/>
                    <a:pt x="246" y="2990"/>
                    <a:pt x="251" y="2990"/>
                  </a:cubicBezTo>
                  <a:cubicBezTo>
                    <a:pt x="317" y="2990"/>
                    <a:pt x="496" y="2738"/>
                    <a:pt x="496" y="2738"/>
                  </a:cubicBezTo>
                  <a:lnTo>
                    <a:pt x="496" y="2738"/>
                  </a:lnTo>
                  <a:cubicBezTo>
                    <a:pt x="496" y="2738"/>
                    <a:pt x="414" y="3047"/>
                    <a:pt x="476" y="3067"/>
                  </a:cubicBezTo>
                  <a:cubicBezTo>
                    <a:pt x="478" y="3068"/>
                    <a:pt x="480" y="3069"/>
                    <a:pt x="483" y="3069"/>
                  </a:cubicBezTo>
                  <a:cubicBezTo>
                    <a:pt x="551" y="3069"/>
                    <a:pt x="733" y="2657"/>
                    <a:pt x="733" y="2657"/>
                  </a:cubicBezTo>
                  <a:cubicBezTo>
                    <a:pt x="733" y="2657"/>
                    <a:pt x="810" y="2794"/>
                    <a:pt x="870" y="2794"/>
                  </a:cubicBezTo>
                  <a:cubicBezTo>
                    <a:pt x="876" y="2794"/>
                    <a:pt x="881" y="2793"/>
                    <a:pt x="886" y="2790"/>
                  </a:cubicBezTo>
                  <a:cubicBezTo>
                    <a:pt x="948" y="2758"/>
                    <a:pt x="896" y="2234"/>
                    <a:pt x="896" y="2234"/>
                  </a:cubicBezTo>
                  <a:lnTo>
                    <a:pt x="1247" y="1616"/>
                  </a:lnTo>
                  <a:lnTo>
                    <a:pt x="1855" y="514"/>
                  </a:lnTo>
                  <a:cubicBezTo>
                    <a:pt x="1566" y="339"/>
                    <a:pt x="1279" y="176"/>
                    <a:pt x="990" y="0"/>
                  </a:cubicBezTo>
                  <a:close/>
                </a:path>
              </a:pathLst>
            </a:custGeom>
            <a:solidFill>
              <a:srgbClr val="F7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67"/>
            <p:cNvSpPr/>
            <p:nvPr/>
          </p:nvSpPr>
          <p:spPr>
            <a:xfrm>
              <a:off x="8255870" y="4029608"/>
              <a:ext cx="293957" cy="486654"/>
            </a:xfrm>
            <a:custGeom>
              <a:avLst/>
              <a:gdLst/>
              <a:ahLst/>
              <a:cxnLst/>
              <a:rect l="l" t="t" r="r" b="b"/>
              <a:pathLst>
                <a:path w="1855" h="3071" extrusionOk="0">
                  <a:moveTo>
                    <a:pt x="865" y="0"/>
                  </a:moveTo>
                  <a:cubicBezTo>
                    <a:pt x="576" y="176"/>
                    <a:pt x="289" y="341"/>
                    <a:pt x="0" y="517"/>
                  </a:cubicBezTo>
                  <a:lnTo>
                    <a:pt x="618" y="1607"/>
                  </a:lnTo>
                  <a:lnTo>
                    <a:pt x="959" y="2224"/>
                  </a:lnTo>
                  <a:cubicBezTo>
                    <a:pt x="959" y="2224"/>
                    <a:pt x="907" y="2751"/>
                    <a:pt x="969" y="2780"/>
                  </a:cubicBezTo>
                  <a:cubicBezTo>
                    <a:pt x="974" y="2783"/>
                    <a:pt x="981" y="2785"/>
                    <a:pt x="987" y="2785"/>
                  </a:cubicBezTo>
                  <a:cubicBezTo>
                    <a:pt x="1047" y="2785"/>
                    <a:pt x="1122" y="2657"/>
                    <a:pt x="1122" y="2657"/>
                  </a:cubicBezTo>
                  <a:cubicBezTo>
                    <a:pt x="1122" y="2657"/>
                    <a:pt x="1308" y="3070"/>
                    <a:pt x="1375" y="3070"/>
                  </a:cubicBezTo>
                  <a:cubicBezTo>
                    <a:pt x="1376" y="3070"/>
                    <a:pt x="1378" y="3070"/>
                    <a:pt x="1379" y="3070"/>
                  </a:cubicBezTo>
                  <a:cubicBezTo>
                    <a:pt x="1441" y="3037"/>
                    <a:pt x="1359" y="2729"/>
                    <a:pt x="1359" y="2728"/>
                  </a:cubicBezTo>
                  <a:lnTo>
                    <a:pt x="1359" y="2728"/>
                  </a:lnTo>
                  <a:cubicBezTo>
                    <a:pt x="1359" y="2729"/>
                    <a:pt x="1548" y="2980"/>
                    <a:pt x="1606" y="2980"/>
                  </a:cubicBezTo>
                  <a:cubicBezTo>
                    <a:pt x="1610" y="2980"/>
                    <a:pt x="1613" y="2978"/>
                    <a:pt x="1616" y="2976"/>
                  </a:cubicBezTo>
                  <a:cubicBezTo>
                    <a:pt x="1667" y="2946"/>
                    <a:pt x="1538" y="2626"/>
                    <a:pt x="1525" y="2606"/>
                  </a:cubicBezTo>
                  <a:lnTo>
                    <a:pt x="1525" y="2606"/>
                  </a:lnTo>
                  <a:cubicBezTo>
                    <a:pt x="1586" y="2693"/>
                    <a:pt x="1742" y="2802"/>
                    <a:pt x="1802" y="2802"/>
                  </a:cubicBezTo>
                  <a:cubicBezTo>
                    <a:pt x="1813" y="2802"/>
                    <a:pt x="1820" y="2798"/>
                    <a:pt x="1824" y="2790"/>
                  </a:cubicBezTo>
                  <a:cubicBezTo>
                    <a:pt x="1824" y="2729"/>
                    <a:pt x="1638" y="2452"/>
                    <a:pt x="1638" y="2452"/>
                  </a:cubicBezTo>
                  <a:lnTo>
                    <a:pt x="1638" y="2452"/>
                  </a:lnTo>
                  <a:cubicBezTo>
                    <a:pt x="1638" y="2452"/>
                    <a:pt x="1771" y="2534"/>
                    <a:pt x="1826" y="2534"/>
                  </a:cubicBezTo>
                  <a:cubicBezTo>
                    <a:pt x="1845" y="2534"/>
                    <a:pt x="1855" y="2523"/>
                    <a:pt x="1843" y="2494"/>
                  </a:cubicBezTo>
                  <a:cubicBezTo>
                    <a:pt x="1811" y="2390"/>
                    <a:pt x="1453" y="1987"/>
                    <a:pt x="1453" y="1987"/>
                  </a:cubicBezTo>
                  <a:lnTo>
                    <a:pt x="1431" y="1916"/>
                  </a:lnTo>
                  <a:cubicBezTo>
                    <a:pt x="1297" y="1431"/>
                    <a:pt x="1040" y="999"/>
                    <a:pt x="897" y="517"/>
                  </a:cubicBezTo>
                  <a:cubicBezTo>
                    <a:pt x="865" y="403"/>
                    <a:pt x="937" y="238"/>
                    <a:pt x="907" y="124"/>
                  </a:cubicBezTo>
                  <a:cubicBezTo>
                    <a:pt x="897" y="84"/>
                    <a:pt x="875" y="42"/>
                    <a:pt x="865" y="0"/>
                  </a:cubicBezTo>
                  <a:close/>
                </a:path>
              </a:pathLst>
            </a:custGeom>
            <a:solidFill>
              <a:srgbClr val="F7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67"/>
            <p:cNvSpPr/>
            <p:nvPr/>
          </p:nvSpPr>
          <p:spPr>
            <a:xfrm>
              <a:off x="7952248" y="3918840"/>
              <a:ext cx="277477" cy="269078"/>
            </a:xfrm>
            <a:custGeom>
              <a:avLst/>
              <a:gdLst/>
              <a:ahLst/>
              <a:cxnLst/>
              <a:rect l="l" t="t" r="r" b="b"/>
              <a:pathLst>
                <a:path w="1751" h="1698" extrusionOk="0">
                  <a:moveTo>
                    <a:pt x="115" y="0"/>
                  </a:moveTo>
                  <a:lnTo>
                    <a:pt x="1" y="514"/>
                  </a:lnTo>
                  <a:lnTo>
                    <a:pt x="228" y="1451"/>
                  </a:lnTo>
                  <a:lnTo>
                    <a:pt x="671" y="1698"/>
                  </a:lnTo>
                  <a:lnTo>
                    <a:pt x="1380" y="1616"/>
                  </a:lnTo>
                  <a:lnTo>
                    <a:pt x="1597" y="1102"/>
                  </a:lnTo>
                  <a:lnTo>
                    <a:pt x="1750" y="227"/>
                  </a:lnTo>
                  <a:lnTo>
                    <a:pt x="1617" y="0"/>
                  </a:lnTo>
                  <a:cubicBezTo>
                    <a:pt x="1565" y="277"/>
                    <a:pt x="1464" y="475"/>
                    <a:pt x="1360" y="608"/>
                  </a:cubicBezTo>
                  <a:cubicBezTo>
                    <a:pt x="1246" y="751"/>
                    <a:pt x="1069" y="823"/>
                    <a:pt x="892" y="823"/>
                  </a:cubicBezTo>
                  <a:cubicBezTo>
                    <a:pt x="715" y="823"/>
                    <a:pt x="537" y="751"/>
                    <a:pt x="424" y="608"/>
                  </a:cubicBezTo>
                  <a:cubicBezTo>
                    <a:pt x="206" y="351"/>
                    <a:pt x="115" y="0"/>
                    <a:pt x="115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67"/>
            <p:cNvSpPr/>
            <p:nvPr/>
          </p:nvSpPr>
          <p:spPr>
            <a:xfrm>
              <a:off x="7684915" y="3911867"/>
              <a:ext cx="287143" cy="236909"/>
            </a:xfrm>
            <a:custGeom>
              <a:avLst/>
              <a:gdLst/>
              <a:ahLst/>
              <a:cxnLst/>
              <a:rect l="l" t="t" r="r" b="b"/>
              <a:pathLst>
                <a:path w="1812" h="1495" extrusionOk="0">
                  <a:moveTo>
                    <a:pt x="1148" y="1"/>
                  </a:moveTo>
                  <a:cubicBezTo>
                    <a:pt x="959" y="1"/>
                    <a:pt x="730" y="68"/>
                    <a:pt x="514" y="311"/>
                  </a:cubicBezTo>
                  <a:cubicBezTo>
                    <a:pt x="0" y="899"/>
                    <a:pt x="566" y="1248"/>
                    <a:pt x="566" y="1248"/>
                  </a:cubicBezTo>
                  <a:lnTo>
                    <a:pt x="423" y="1495"/>
                  </a:lnTo>
                  <a:lnTo>
                    <a:pt x="1461" y="1495"/>
                  </a:lnTo>
                  <a:lnTo>
                    <a:pt x="1369" y="1309"/>
                  </a:lnTo>
                  <a:lnTo>
                    <a:pt x="1668" y="1270"/>
                  </a:lnTo>
                  <a:lnTo>
                    <a:pt x="1812" y="776"/>
                  </a:lnTo>
                  <a:lnTo>
                    <a:pt x="1555" y="106"/>
                  </a:lnTo>
                  <a:cubicBezTo>
                    <a:pt x="1555" y="106"/>
                    <a:pt x="1383" y="1"/>
                    <a:pt x="1148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67"/>
            <p:cNvSpPr/>
            <p:nvPr/>
          </p:nvSpPr>
          <p:spPr>
            <a:xfrm>
              <a:off x="8205319" y="3911867"/>
              <a:ext cx="298553" cy="236909"/>
            </a:xfrm>
            <a:custGeom>
              <a:avLst/>
              <a:gdLst/>
              <a:ahLst/>
              <a:cxnLst/>
              <a:rect l="l" t="t" r="r" b="b"/>
              <a:pathLst>
                <a:path w="1884" h="1495" extrusionOk="0">
                  <a:moveTo>
                    <a:pt x="690" y="1"/>
                  </a:moveTo>
                  <a:cubicBezTo>
                    <a:pt x="445" y="1"/>
                    <a:pt x="267" y="106"/>
                    <a:pt x="267" y="106"/>
                  </a:cubicBezTo>
                  <a:lnTo>
                    <a:pt x="0" y="785"/>
                  </a:lnTo>
                  <a:lnTo>
                    <a:pt x="144" y="1270"/>
                  </a:lnTo>
                  <a:lnTo>
                    <a:pt x="452" y="1309"/>
                  </a:lnTo>
                  <a:lnTo>
                    <a:pt x="361" y="1495"/>
                  </a:lnTo>
                  <a:lnTo>
                    <a:pt x="1431" y="1495"/>
                  </a:lnTo>
                  <a:lnTo>
                    <a:pt x="1298" y="1248"/>
                  </a:lnTo>
                  <a:cubicBezTo>
                    <a:pt x="1298" y="1248"/>
                    <a:pt x="1883" y="899"/>
                    <a:pt x="1349" y="311"/>
                  </a:cubicBezTo>
                  <a:cubicBezTo>
                    <a:pt x="1125" y="68"/>
                    <a:pt x="887" y="1"/>
                    <a:pt x="690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67"/>
            <p:cNvSpPr/>
            <p:nvPr/>
          </p:nvSpPr>
          <p:spPr>
            <a:xfrm>
              <a:off x="7666850" y="4509286"/>
              <a:ext cx="833856" cy="243406"/>
            </a:xfrm>
            <a:custGeom>
              <a:avLst/>
              <a:gdLst/>
              <a:ahLst/>
              <a:cxnLst/>
              <a:rect l="l" t="t" r="r" b="b"/>
              <a:pathLst>
                <a:path w="5262" h="1536" extrusionOk="0">
                  <a:moveTo>
                    <a:pt x="865" y="0"/>
                  </a:moveTo>
                  <a:lnTo>
                    <a:pt x="391" y="248"/>
                  </a:lnTo>
                  <a:lnTo>
                    <a:pt x="1" y="804"/>
                  </a:lnTo>
                  <a:cubicBezTo>
                    <a:pt x="1" y="804"/>
                    <a:pt x="958" y="1536"/>
                    <a:pt x="2546" y="1536"/>
                  </a:cubicBezTo>
                  <a:cubicBezTo>
                    <a:pt x="2579" y="1536"/>
                    <a:pt x="2613" y="1536"/>
                    <a:pt x="2647" y="1535"/>
                  </a:cubicBezTo>
                  <a:cubicBezTo>
                    <a:pt x="2681" y="1536"/>
                    <a:pt x="2714" y="1536"/>
                    <a:pt x="2747" y="1536"/>
                  </a:cubicBezTo>
                  <a:cubicBezTo>
                    <a:pt x="4323" y="1536"/>
                    <a:pt x="5261" y="804"/>
                    <a:pt x="5261" y="804"/>
                  </a:cubicBezTo>
                  <a:lnTo>
                    <a:pt x="4901" y="248"/>
                  </a:lnTo>
                  <a:lnTo>
                    <a:pt x="4416" y="0"/>
                  </a:lnTo>
                  <a:lnTo>
                    <a:pt x="2709" y="248"/>
                  </a:lnTo>
                  <a:lnTo>
                    <a:pt x="2647" y="784"/>
                  </a:lnTo>
                  <a:lnTo>
                    <a:pt x="2585" y="2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67"/>
            <p:cNvSpPr/>
            <p:nvPr/>
          </p:nvSpPr>
          <p:spPr>
            <a:xfrm>
              <a:off x="7714231" y="4566492"/>
              <a:ext cx="758584" cy="27890"/>
            </a:xfrm>
            <a:custGeom>
              <a:avLst/>
              <a:gdLst/>
              <a:ahLst/>
              <a:cxnLst/>
              <a:rect l="l" t="t" r="r" b="b"/>
              <a:pathLst>
                <a:path w="4787" h="176" extrusionOk="0">
                  <a:moveTo>
                    <a:pt x="4673" y="0"/>
                  </a:moveTo>
                  <a:lnTo>
                    <a:pt x="4673" y="0"/>
                  </a:lnTo>
                  <a:lnTo>
                    <a:pt x="4787" y="176"/>
                  </a:lnTo>
                  <a:lnTo>
                    <a:pt x="4787" y="176"/>
                  </a:lnTo>
                  <a:lnTo>
                    <a:pt x="4673" y="0"/>
                  </a:lnTo>
                  <a:close/>
                  <a:moveTo>
                    <a:pt x="10" y="0"/>
                  </a:moveTo>
                  <a:lnTo>
                    <a:pt x="1" y="32"/>
                  </a:lnTo>
                  <a:lnTo>
                    <a:pt x="1" y="3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67"/>
            <p:cNvSpPr/>
            <p:nvPr/>
          </p:nvSpPr>
          <p:spPr>
            <a:xfrm>
              <a:off x="7714231" y="4566492"/>
              <a:ext cx="758584" cy="110927"/>
            </a:xfrm>
            <a:custGeom>
              <a:avLst/>
              <a:gdLst/>
              <a:ahLst/>
              <a:cxnLst/>
              <a:rect l="l" t="t" r="r" b="b"/>
              <a:pathLst>
                <a:path w="4787" h="700" extrusionOk="0">
                  <a:moveTo>
                    <a:pt x="10" y="0"/>
                  </a:moveTo>
                  <a:lnTo>
                    <a:pt x="1" y="32"/>
                  </a:lnTo>
                  <a:cubicBezTo>
                    <a:pt x="411" y="279"/>
                    <a:pt x="1164" y="638"/>
                    <a:pt x="2215" y="680"/>
                  </a:cubicBezTo>
                  <a:cubicBezTo>
                    <a:pt x="2358" y="700"/>
                    <a:pt x="2501" y="700"/>
                    <a:pt x="2647" y="700"/>
                  </a:cubicBezTo>
                  <a:cubicBezTo>
                    <a:pt x="3759" y="700"/>
                    <a:pt x="4540" y="329"/>
                    <a:pt x="4787" y="176"/>
                  </a:cubicBezTo>
                  <a:lnTo>
                    <a:pt x="4673" y="0"/>
                  </a:lnTo>
                  <a:cubicBezTo>
                    <a:pt x="4377" y="176"/>
                    <a:pt x="3623" y="527"/>
                    <a:pt x="2491" y="527"/>
                  </a:cubicBezTo>
                  <a:lnTo>
                    <a:pt x="2202" y="527"/>
                  </a:lnTo>
                  <a:cubicBezTo>
                    <a:pt x="1061" y="527"/>
                    <a:pt x="309" y="176"/>
                    <a:pt x="10" y="0"/>
                  </a:cubicBezTo>
                  <a:close/>
                </a:path>
              </a:pathLst>
            </a:custGeom>
            <a:solidFill>
              <a:srgbClr val="AC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67"/>
            <p:cNvSpPr/>
            <p:nvPr/>
          </p:nvSpPr>
          <p:spPr>
            <a:xfrm>
              <a:off x="7693155" y="4261444"/>
              <a:ext cx="786474" cy="388879"/>
            </a:xfrm>
            <a:custGeom>
              <a:avLst/>
              <a:gdLst/>
              <a:ahLst/>
              <a:cxnLst/>
              <a:rect l="l" t="t" r="r" b="b"/>
              <a:pathLst>
                <a:path w="4963" h="2454" extrusionOk="0">
                  <a:moveTo>
                    <a:pt x="1863" y="0"/>
                  </a:moveTo>
                  <a:lnTo>
                    <a:pt x="1359" y="186"/>
                  </a:lnTo>
                  <a:cubicBezTo>
                    <a:pt x="1359" y="186"/>
                    <a:pt x="618" y="546"/>
                    <a:pt x="0" y="1834"/>
                  </a:cubicBezTo>
                  <a:cubicBezTo>
                    <a:pt x="0" y="1834"/>
                    <a:pt x="825" y="2453"/>
                    <a:pt x="2342" y="2453"/>
                  </a:cubicBezTo>
                  <a:cubicBezTo>
                    <a:pt x="2388" y="2453"/>
                    <a:pt x="2434" y="2453"/>
                    <a:pt x="2481" y="2452"/>
                  </a:cubicBezTo>
                  <a:cubicBezTo>
                    <a:pt x="2528" y="2453"/>
                    <a:pt x="2574" y="2453"/>
                    <a:pt x="2620" y="2453"/>
                  </a:cubicBezTo>
                  <a:cubicBezTo>
                    <a:pt x="4138" y="2453"/>
                    <a:pt x="4962" y="1834"/>
                    <a:pt x="4962" y="1834"/>
                  </a:cubicBezTo>
                  <a:cubicBezTo>
                    <a:pt x="4292" y="475"/>
                    <a:pt x="3603" y="186"/>
                    <a:pt x="3603" y="186"/>
                  </a:cubicBezTo>
                  <a:lnTo>
                    <a:pt x="3089" y="0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67"/>
            <p:cNvSpPr/>
            <p:nvPr/>
          </p:nvSpPr>
          <p:spPr>
            <a:xfrm>
              <a:off x="7693155" y="4287591"/>
              <a:ext cx="786474" cy="362415"/>
            </a:xfrm>
            <a:custGeom>
              <a:avLst/>
              <a:gdLst/>
              <a:ahLst/>
              <a:cxnLst/>
              <a:rect l="l" t="t" r="r" b="b"/>
              <a:pathLst>
                <a:path w="4963" h="2287" extrusionOk="0">
                  <a:moveTo>
                    <a:pt x="3551" y="1"/>
                  </a:moveTo>
                  <a:lnTo>
                    <a:pt x="3551" y="1"/>
                  </a:lnTo>
                  <a:cubicBezTo>
                    <a:pt x="4087" y="742"/>
                    <a:pt x="3583" y="1822"/>
                    <a:pt x="2481" y="1916"/>
                  </a:cubicBezTo>
                  <a:cubicBezTo>
                    <a:pt x="2348" y="1916"/>
                    <a:pt x="2202" y="1926"/>
                    <a:pt x="2059" y="1926"/>
                  </a:cubicBezTo>
                  <a:lnTo>
                    <a:pt x="1769" y="1926"/>
                  </a:lnTo>
                  <a:cubicBezTo>
                    <a:pt x="1018" y="1926"/>
                    <a:pt x="433" y="1770"/>
                    <a:pt x="20" y="1617"/>
                  </a:cubicBezTo>
                  <a:cubicBezTo>
                    <a:pt x="20" y="1637"/>
                    <a:pt x="10" y="1647"/>
                    <a:pt x="0" y="1669"/>
                  </a:cubicBezTo>
                  <a:cubicBezTo>
                    <a:pt x="0" y="1669"/>
                    <a:pt x="823" y="2287"/>
                    <a:pt x="2335" y="2287"/>
                  </a:cubicBezTo>
                  <a:lnTo>
                    <a:pt x="2624" y="2287"/>
                  </a:lnTo>
                  <a:cubicBezTo>
                    <a:pt x="4139" y="2287"/>
                    <a:pt x="4962" y="1669"/>
                    <a:pt x="4962" y="1669"/>
                  </a:cubicBezTo>
                  <a:cubicBezTo>
                    <a:pt x="4848" y="1451"/>
                    <a:pt x="4745" y="1256"/>
                    <a:pt x="4633" y="1091"/>
                  </a:cubicBezTo>
                  <a:cubicBezTo>
                    <a:pt x="4591" y="1009"/>
                    <a:pt x="4539" y="937"/>
                    <a:pt x="4488" y="876"/>
                  </a:cubicBezTo>
                  <a:cubicBezTo>
                    <a:pt x="4003" y="186"/>
                    <a:pt x="3603" y="21"/>
                    <a:pt x="3603" y="21"/>
                  </a:cubicBezTo>
                  <a:lnTo>
                    <a:pt x="3551" y="1"/>
                  </a:lnTo>
                  <a:close/>
                </a:path>
              </a:pathLst>
            </a:custGeom>
            <a:solidFill>
              <a:srgbClr val="4075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67"/>
            <p:cNvSpPr/>
            <p:nvPr/>
          </p:nvSpPr>
          <p:spPr>
            <a:xfrm>
              <a:off x="8161107" y="4297416"/>
              <a:ext cx="88266" cy="128993"/>
            </a:xfrm>
            <a:custGeom>
              <a:avLst/>
              <a:gdLst/>
              <a:ahLst/>
              <a:cxnLst/>
              <a:rect l="l" t="t" r="r" b="b"/>
              <a:pathLst>
                <a:path w="557" h="814" extrusionOk="0">
                  <a:moveTo>
                    <a:pt x="218" y="1"/>
                  </a:moveTo>
                  <a:lnTo>
                    <a:pt x="0" y="20"/>
                  </a:lnTo>
                  <a:lnTo>
                    <a:pt x="12" y="20"/>
                  </a:lnTo>
                  <a:cubicBezTo>
                    <a:pt x="237" y="20"/>
                    <a:pt x="484" y="814"/>
                    <a:pt x="484" y="814"/>
                  </a:cubicBezTo>
                  <a:cubicBezTo>
                    <a:pt x="556" y="268"/>
                    <a:pt x="218" y="1"/>
                    <a:pt x="218" y="1"/>
                  </a:cubicBezTo>
                  <a:close/>
                </a:path>
              </a:pathLst>
            </a:custGeom>
            <a:solidFill>
              <a:srgbClr val="4075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67"/>
            <p:cNvSpPr/>
            <p:nvPr/>
          </p:nvSpPr>
          <p:spPr>
            <a:xfrm>
              <a:off x="7953833" y="4297416"/>
              <a:ext cx="88266" cy="128993"/>
            </a:xfrm>
            <a:custGeom>
              <a:avLst/>
              <a:gdLst/>
              <a:ahLst/>
              <a:cxnLst/>
              <a:rect l="l" t="t" r="r" b="b"/>
              <a:pathLst>
                <a:path w="557" h="814" extrusionOk="0">
                  <a:moveTo>
                    <a:pt x="342" y="1"/>
                  </a:moveTo>
                  <a:cubicBezTo>
                    <a:pt x="342" y="1"/>
                    <a:pt x="1" y="268"/>
                    <a:pt x="73" y="814"/>
                  </a:cubicBezTo>
                  <a:cubicBezTo>
                    <a:pt x="73" y="814"/>
                    <a:pt x="320" y="20"/>
                    <a:pt x="547" y="20"/>
                  </a:cubicBezTo>
                  <a:lnTo>
                    <a:pt x="557" y="20"/>
                  </a:lnTo>
                  <a:lnTo>
                    <a:pt x="342" y="1"/>
                  </a:lnTo>
                  <a:close/>
                </a:path>
              </a:pathLst>
            </a:custGeom>
            <a:solidFill>
              <a:srgbClr val="4075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67"/>
            <p:cNvSpPr/>
            <p:nvPr/>
          </p:nvSpPr>
          <p:spPr>
            <a:xfrm>
              <a:off x="7898686" y="3918840"/>
              <a:ext cx="385076" cy="387295"/>
            </a:xfrm>
            <a:custGeom>
              <a:avLst/>
              <a:gdLst/>
              <a:ahLst/>
              <a:cxnLst/>
              <a:rect l="l" t="t" r="r" b="b"/>
              <a:pathLst>
                <a:path w="2430" h="2444" extrusionOk="0">
                  <a:moveTo>
                    <a:pt x="154" y="0"/>
                  </a:moveTo>
                  <a:lnTo>
                    <a:pt x="10" y="1122"/>
                  </a:lnTo>
                  <a:cubicBezTo>
                    <a:pt x="0" y="1226"/>
                    <a:pt x="30" y="1339"/>
                    <a:pt x="102" y="1421"/>
                  </a:cubicBezTo>
                  <a:lnTo>
                    <a:pt x="297" y="1658"/>
                  </a:lnTo>
                  <a:lnTo>
                    <a:pt x="297" y="2306"/>
                  </a:lnTo>
                  <a:cubicBezTo>
                    <a:pt x="297" y="2306"/>
                    <a:pt x="729" y="2429"/>
                    <a:pt x="1112" y="2439"/>
                  </a:cubicBezTo>
                  <a:cubicBezTo>
                    <a:pt x="1161" y="2442"/>
                    <a:pt x="1208" y="2443"/>
                    <a:pt x="1255" y="2443"/>
                  </a:cubicBezTo>
                  <a:cubicBezTo>
                    <a:pt x="1738" y="2443"/>
                    <a:pt x="2140" y="2306"/>
                    <a:pt x="2140" y="2306"/>
                  </a:cubicBezTo>
                  <a:lnTo>
                    <a:pt x="2140" y="1658"/>
                  </a:lnTo>
                  <a:lnTo>
                    <a:pt x="2326" y="1421"/>
                  </a:lnTo>
                  <a:cubicBezTo>
                    <a:pt x="2397" y="1339"/>
                    <a:pt x="2429" y="1226"/>
                    <a:pt x="2420" y="1122"/>
                  </a:cubicBezTo>
                  <a:lnTo>
                    <a:pt x="2274" y="0"/>
                  </a:lnTo>
                  <a:lnTo>
                    <a:pt x="1955" y="0"/>
                  </a:lnTo>
                  <a:lnTo>
                    <a:pt x="1864" y="660"/>
                  </a:lnTo>
                  <a:cubicBezTo>
                    <a:pt x="1832" y="885"/>
                    <a:pt x="1678" y="1080"/>
                    <a:pt x="1461" y="1184"/>
                  </a:cubicBezTo>
                  <a:cubicBezTo>
                    <a:pt x="1347" y="1236"/>
                    <a:pt x="1276" y="1246"/>
                    <a:pt x="1236" y="1246"/>
                  </a:cubicBezTo>
                  <a:lnTo>
                    <a:pt x="1236" y="1226"/>
                  </a:lnTo>
                  <a:cubicBezTo>
                    <a:pt x="1236" y="1226"/>
                    <a:pt x="1236" y="1236"/>
                    <a:pt x="1214" y="1236"/>
                  </a:cubicBezTo>
                  <a:cubicBezTo>
                    <a:pt x="1204" y="1236"/>
                    <a:pt x="1194" y="1226"/>
                    <a:pt x="1194" y="1226"/>
                  </a:cubicBezTo>
                  <a:lnTo>
                    <a:pt x="1194" y="1246"/>
                  </a:lnTo>
                  <a:cubicBezTo>
                    <a:pt x="1152" y="1246"/>
                    <a:pt x="1090" y="1236"/>
                    <a:pt x="977" y="1184"/>
                  </a:cubicBezTo>
                  <a:cubicBezTo>
                    <a:pt x="752" y="1080"/>
                    <a:pt x="606" y="885"/>
                    <a:pt x="576" y="660"/>
                  </a:cubicBezTo>
                  <a:lnTo>
                    <a:pt x="482" y="0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67"/>
            <p:cNvSpPr/>
            <p:nvPr/>
          </p:nvSpPr>
          <p:spPr>
            <a:xfrm>
              <a:off x="8016110" y="4170167"/>
              <a:ext cx="166549" cy="47223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30" y="1"/>
                  </a:moveTo>
                  <a:lnTo>
                    <a:pt x="1" y="40"/>
                  </a:lnTo>
                  <a:cubicBezTo>
                    <a:pt x="11" y="40"/>
                    <a:pt x="310" y="297"/>
                    <a:pt x="1051" y="297"/>
                  </a:cubicBezTo>
                  <a:lnTo>
                    <a:pt x="1051" y="248"/>
                  </a:lnTo>
                  <a:cubicBezTo>
                    <a:pt x="680" y="248"/>
                    <a:pt x="433" y="186"/>
                    <a:pt x="268" y="124"/>
                  </a:cubicBezTo>
                  <a:cubicBezTo>
                    <a:pt x="186" y="92"/>
                    <a:pt x="124" y="62"/>
                    <a:pt x="92" y="40"/>
                  </a:cubicBezTo>
                  <a:cubicBezTo>
                    <a:pt x="72" y="30"/>
                    <a:pt x="63" y="20"/>
                    <a:pt x="50" y="10"/>
                  </a:cubicBezTo>
                  <a:lnTo>
                    <a:pt x="40" y="10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rgbClr val="3A3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67"/>
            <p:cNvSpPr/>
            <p:nvPr/>
          </p:nvSpPr>
          <p:spPr>
            <a:xfrm>
              <a:off x="8019279" y="4170167"/>
              <a:ext cx="166549" cy="47223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019" y="1"/>
                  </a:moveTo>
                  <a:cubicBezTo>
                    <a:pt x="999" y="20"/>
                    <a:pt x="710" y="248"/>
                    <a:pt x="1" y="248"/>
                  </a:cubicBezTo>
                  <a:lnTo>
                    <a:pt x="1" y="297"/>
                  </a:lnTo>
                  <a:cubicBezTo>
                    <a:pt x="752" y="297"/>
                    <a:pt x="1041" y="40"/>
                    <a:pt x="1051" y="40"/>
                  </a:cubicBezTo>
                  <a:lnTo>
                    <a:pt x="1019" y="1"/>
                  </a:lnTo>
                  <a:close/>
                </a:path>
              </a:pathLst>
            </a:custGeom>
            <a:solidFill>
              <a:srgbClr val="3A3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67"/>
            <p:cNvSpPr/>
            <p:nvPr/>
          </p:nvSpPr>
          <p:spPr>
            <a:xfrm>
              <a:off x="8016110" y="4209309"/>
              <a:ext cx="166549" cy="47223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30" y="1"/>
                  </a:moveTo>
                  <a:lnTo>
                    <a:pt x="1" y="40"/>
                  </a:lnTo>
                  <a:cubicBezTo>
                    <a:pt x="11" y="40"/>
                    <a:pt x="310" y="297"/>
                    <a:pt x="1051" y="297"/>
                  </a:cubicBezTo>
                  <a:lnTo>
                    <a:pt x="1051" y="248"/>
                  </a:lnTo>
                  <a:cubicBezTo>
                    <a:pt x="680" y="248"/>
                    <a:pt x="433" y="186"/>
                    <a:pt x="268" y="124"/>
                  </a:cubicBezTo>
                  <a:cubicBezTo>
                    <a:pt x="186" y="92"/>
                    <a:pt x="124" y="62"/>
                    <a:pt x="92" y="40"/>
                  </a:cubicBezTo>
                  <a:cubicBezTo>
                    <a:pt x="72" y="30"/>
                    <a:pt x="63" y="20"/>
                    <a:pt x="50" y="11"/>
                  </a:cubicBezTo>
                  <a:cubicBezTo>
                    <a:pt x="40" y="1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3A3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67"/>
            <p:cNvSpPr/>
            <p:nvPr/>
          </p:nvSpPr>
          <p:spPr>
            <a:xfrm>
              <a:off x="8019279" y="4209309"/>
              <a:ext cx="166549" cy="47223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019" y="1"/>
                  </a:moveTo>
                  <a:cubicBezTo>
                    <a:pt x="999" y="11"/>
                    <a:pt x="710" y="248"/>
                    <a:pt x="1" y="248"/>
                  </a:cubicBezTo>
                  <a:lnTo>
                    <a:pt x="1" y="297"/>
                  </a:lnTo>
                  <a:cubicBezTo>
                    <a:pt x="752" y="297"/>
                    <a:pt x="1041" y="40"/>
                    <a:pt x="1051" y="40"/>
                  </a:cubicBezTo>
                  <a:lnTo>
                    <a:pt x="1019" y="1"/>
                  </a:lnTo>
                  <a:close/>
                </a:path>
              </a:pathLst>
            </a:custGeom>
            <a:solidFill>
              <a:srgbClr val="3A35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1971391" y="599432"/>
            <a:ext cx="5141335" cy="4095156"/>
            <a:chOff x="3203287" y="1160252"/>
            <a:chExt cx="5696678" cy="4537496"/>
          </a:xfrm>
        </p:grpSpPr>
        <p:grpSp>
          <p:nvGrpSpPr>
            <p:cNvPr id="123" name="组合 4">
              <a:extLst>
                <a:ext uri="{FF2B5EF4-FFF2-40B4-BE49-F238E27FC236}">
                  <a16:creationId xmlns:a16="http://schemas.microsoft.com/office/drawing/2014/main" id="{86848FEB-A8DC-4939-B6FC-FCBEB2A80CBF}"/>
                </a:ext>
              </a:extLst>
            </p:cNvPr>
            <p:cNvGrpSpPr/>
            <p:nvPr/>
          </p:nvGrpSpPr>
          <p:grpSpPr>
            <a:xfrm>
              <a:off x="3827252" y="1160252"/>
              <a:ext cx="4537496" cy="4537496"/>
              <a:chOff x="1411309" y="921917"/>
              <a:chExt cx="4537496" cy="4537496"/>
            </a:xfrm>
          </p:grpSpPr>
          <p:sp>
            <p:nvSpPr>
              <p:cNvPr id="132" name="椭圆 5">
                <a:extLst>
                  <a:ext uri="{FF2B5EF4-FFF2-40B4-BE49-F238E27FC236}">
                    <a16:creationId xmlns:a16="http://schemas.microsoft.com/office/drawing/2014/main" id="{4BD28C17-B1B7-4707-B4B6-5AE598F5100E}"/>
                  </a:ext>
                </a:extLst>
              </p:cNvPr>
              <p:cNvSpPr/>
              <p:nvPr/>
            </p:nvSpPr>
            <p:spPr>
              <a:xfrm>
                <a:off x="1411309" y="921917"/>
                <a:ext cx="4537496" cy="4537496"/>
              </a:xfrm>
              <a:prstGeom prst="ellipse">
                <a:avLst/>
              </a:prstGeom>
              <a:solidFill>
                <a:srgbClr val="F5FA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字魂35号-经典雅黑"/>
                </a:endParaRPr>
              </a:p>
            </p:txBody>
          </p:sp>
          <p:sp>
            <p:nvSpPr>
              <p:cNvPr id="133" name="椭圆 7">
                <a:extLst>
                  <a:ext uri="{FF2B5EF4-FFF2-40B4-BE49-F238E27FC236}">
                    <a16:creationId xmlns:a16="http://schemas.microsoft.com/office/drawing/2014/main" id="{5B0A0905-AB68-440A-A8C9-E7816C590935}"/>
                  </a:ext>
                </a:extLst>
              </p:cNvPr>
              <p:cNvSpPr/>
              <p:nvPr/>
            </p:nvSpPr>
            <p:spPr>
              <a:xfrm>
                <a:off x="1647093" y="1157701"/>
                <a:ext cx="4065928" cy="4065928"/>
              </a:xfrm>
              <a:prstGeom prst="ellipse">
                <a:avLst/>
              </a:prstGeom>
              <a:noFill/>
              <a:ln w="28575">
                <a:solidFill>
                  <a:srgbClr val="4D2724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字魂35号-经典雅黑"/>
                </a:endParaRPr>
              </a:p>
            </p:txBody>
          </p:sp>
        </p:grpSp>
        <p:pic>
          <p:nvPicPr>
            <p:cNvPr id="124" name="图片 9">
              <a:extLst>
                <a:ext uri="{FF2B5EF4-FFF2-40B4-BE49-F238E27FC236}">
                  <a16:creationId xmlns:a16="http://schemas.microsoft.com/office/drawing/2014/main" id="{825E3E00-AC7D-436E-8E08-A9C44DF04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3287" y="2827901"/>
              <a:ext cx="388181" cy="438267"/>
            </a:xfrm>
            <a:prstGeom prst="rect">
              <a:avLst/>
            </a:prstGeom>
          </p:spPr>
        </p:pic>
        <p:pic>
          <p:nvPicPr>
            <p:cNvPr id="125" name="图片 10">
              <a:extLst>
                <a:ext uri="{FF2B5EF4-FFF2-40B4-BE49-F238E27FC236}">
                  <a16:creationId xmlns:a16="http://schemas.microsoft.com/office/drawing/2014/main" id="{6ECC4E66-1CEF-427D-A4DC-0DF2687F9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21179" y="3429000"/>
              <a:ext cx="388181" cy="438267"/>
            </a:xfrm>
            <a:prstGeom prst="rect">
              <a:avLst/>
            </a:prstGeom>
          </p:spPr>
        </p:pic>
        <p:pic>
          <p:nvPicPr>
            <p:cNvPr id="126" name="图片 11">
              <a:extLst>
                <a:ext uri="{FF2B5EF4-FFF2-40B4-BE49-F238E27FC236}">
                  <a16:creationId xmlns:a16="http://schemas.microsoft.com/office/drawing/2014/main" id="{E2CF7EEE-1865-48AF-9726-848720800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70360" y="4030099"/>
              <a:ext cx="388181" cy="438267"/>
            </a:xfrm>
            <a:prstGeom prst="rect">
              <a:avLst/>
            </a:prstGeom>
          </p:spPr>
        </p:pic>
        <p:pic>
          <p:nvPicPr>
            <p:cNvPr id="127" name="图片 12">
              <a:extLst>
                <a:ext uri="{FF2B5EF4-FFF2-40B4-BE49-F238E27FC236}">
                  <a16:creationId xmlns:a16="http://schemas.microsoft.com/office/drawing/2014/main" id="{3B3C76D4-971C-4F14-8B92-4852466EE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11784" y="2830793"/>
              <a:ext cx="388181" cy="438267"/>
            </a:xfrm>
            <a:prstGeom prst="rect">
              <a:avLst/>
            </a:prstGeom>
          </p:spPr>
        </p:pic>
        <p:pic>
          <p:nvPicPr>
            <p:cNvPr id="128" name="图片 13">
              <a:extLst>
                <a:ext uri="{FF2B5EF4-FFF2-40B4-BE49-F238E27FC236}">
                  <a16:creationId xmlns:a16="http://schemas.microsoft.com/office/drawing/2014/main" id="{BC7EB9D9-ADB6-4D32-9FE8-F1C88C4DF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82640" y="3429000"/>
              <a:ext cx="388181" cy="438267"/>
            </a:xfrm>
            <a:prstGeom prst="rect">
              <a:avLst/>
            </a:prstGeom>
          </p:spPr>
        </p:pic>
        <p:pic>
          <p:nvPicPr>
            <p:cNvPr id="129" name="图片 14">
              <a:extLst>
                <a:ext uri="{FF2B5EF4-FFF2-40B4-BE49-F238E27FC236}">
                  <a16:creationId xmlns:a16="http://schemas.microsoft.com/office/drawing/2014/main" id="{116FA261-B04F-4D48-BFE1-E93BAD92E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75152" y="4030099"/>
              <a:ext cx="388181" cy="438267"/>
            </a:xfrm>
            <a:prstGeom prst="rect">
              <a:avLst/>
            </a:prstGeom>
          </p:spPr>
        </p:pic>
        <p:pic>
          <p:nvPicPr>
            <p:cNvPr id="130" name="图片 15">
              <a:extLst>
                <a:ext uri="{FF2B5EF4-FFF2-40B4-BE49-F238E27FC236}">
                  <a16:creationId xmlns:a16="http://schemas.microsoft.com/office/drawing/2014/main" id="{B9BFE3B9-1289-4941-9D9B-38A767A32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347853">
              <a:off x="3729019" y="4506698"/>
              <a:ext cx="973350" cy="951500"/>
            </a:xfrm>
            <a:prstGeom prst="rect">
              <a:avLst/>
            </a:prstGeom>
          </p:spPr>
        </p:pic>
        <p:pic>
          <p:nvPicPr>
            <p:cNvPr id="131" name="图片 19">
              <a:extLst>
                <a:ext uri="{FF2B5EF4-FFF2-40B4-BE49-F238E27FC236}">
                  <a16:creationId xmlns:a16="http://schemas.microsoft.com/office/drawing/2014/main" id="{4D8FF42D-DBD2-4C15-9919-E6CBDC24D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4444447">
              <a:off x="7548784" y="4526369"/>
              <a:ext cx="973350" cy="951500"/>
            </a:xfrm>
            <a:prstGeom prst="rect">
              <a:avLst/>
            </a:prstGeom>
          </p:spPr>
        </p:pic>
      </p:grpSp>
      <p:sp>
        <p:nvSpPr>
          <p:cNvPr id="134" name="文本框 21">
            <a:extLst>
              <a:ext uri="{FF2B5EF4-FFF2-40B4-BE49-F238E27FC236}">
                <a16:creationId xmlns:a16="http://schemas.microsoft.com/office/drawing/2014/main" id="{830BFB16-7A0B-40B1-BA1D-D95EC312573E}"/>
              </a:ext>
            </a:extLst>
          </p:cNvPr>
          <p:cNvSpPr txBox="1"/>
          <p:nvPr/>
        </p:nvSpPr>
        <p:spPr>
          <a:xfrm>
            <a:off x="4020098" y="949908"/>
            <a:ext cx="1103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6600" b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latin typeface="字魂39号-肥宅快乐体" pitchFamily="2" charset="-122"/>
                <a:ea typeface="字魂39号-肥宅快乐体" pitchFamily="2" charset="-122"/>
              </a:defRPr>
            </a:lvl1pPr>
          </a:lstStyle>
          <a:p>
            <a:pPr defTabSz="685800">
              <a:buClrTx/>
            </a:pPr>
            <a:r>
              <a:rPr lang="en-US" altLang="zh-CN" sz="5400" kern="1200" dirty="0">
                <a:latin typeface="UTM Dai Co Viet" panose="02040603050506020204" pitchFamily="18" charset="0"/>
                <a:cs typeface="+mn-cs"/>
              </a:rPr>
              <a:t>01</a:t>
            </a:r>
            <a:endParaRPr lang="zh-CN" altLang="en-US" sz="5400" kern="1200" dirty="0">
              <a:latin typeface="UTM Dai Co Viet" panose="02040603050506020204" pitchFamily="18" charset="0"/>
              <a:cs typeface="+mn-cs"/>
            </a:endParaRPr>
          </a:p>
        </p:txBody>
      </p:sp>
      <p:sp>
        <p:nvSpPr>
          <p:cNvPr id="135" name="文本框 22">
            <a:extLst>
              <a:ext uri="{FF2B5EF4-FFF2-40B4-BE49-F238E27FC236}">
                <a16:creationId xmlns:a16="http://schemas.microsoft.com/office/drawing/2014/main" id="{62186B24-2205-4D16-91C8-B2337EA374D5}"/>
              </a:ext>
            </a:extLst>
          </p:cNvPr>
          <p:cNvSpPr txBox="1"/>
          <p:nvPr/>
        </p:nvSpPr>
        <p:spPr>
          <a:xfrm>
            <a:off x="3157321" y="1919075"/>
            <a:ext cx="286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b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latin typeface="字魂39号-肥宅快乐体" pitchFamily="2" charset="-122"/>
                <a:ea typeface="字魂39号-肥宅快乐体" pitchFamily="2" charset="-122"/>
              </a:defRPr>
            </a:lvl1pPr>
          </a:lstStyle>
          <a:p>
            <a:pPr defTabSz="685800">
              <a:buClrTx/>
            </a:pPr>
            <a:r>
              <a:rPr lang="en-US" altLang="zh-CN" sz="5400" kern="1200" dirty="0" err="1">
                <a:latin typeface="UVN Anh Hai Nhe" panose="02040503060506090203" pitchFamily="18" charset="0"/>
                <a:cs typeface="+mn-cs"/>
              </a:rPr>
              <a:t>Luyện</a:t>
            </a:r>
            <a:r>
              <a:rPr lang="en-US" altLang="zh-CN" sz="5400" kern="1200" dirty="0">
                <a:latin typeface="UVN Anh Hai Nhe" panose="02040503060506090203" pitchFamily="18" charset="0"/>
                <a:cs typeface="+mn-cs"/>
              </a:rPr>
              <a:t> </a:t>
            </a:r>
            <a:r>
              <a:rPr lang="en-US" altLang="zh-CN" sz="5400" kern="1200" dirty="0" err="1">
                <a:latin typeface="UVN Anh Hai Nhe" panose="02040503060506090203" pitchFamily="18" charset="0"/>
                <a:cs typeface="+mn-cs"/>
              </a:rPr>
              <a:t>viết</a:t>
            </a:r>
            <a:r>
              <a:rPr lang="en-US" altLang="zh-CN" sz="5400" kern="1200" dirty="0">
                <a:latin typeface="UVN Anh Hai Nhe" panose="02040503060506090203" pitchFamily="18" charset="0"/>
                <a:cs typeface="+mn-cs"/>
              </a:rPr>
              <a:t> </a:t>
            </a:r>
            <a:r>
              <a:rPr lang="en-US" altLang="zh-CN" sz="5400" kern="1200" dirty="0" err="1">
                <a:latin typeface="UVN Anh Hai Nhe" panose="02040503060506090203" pitchFamily="18" charset="0"/>
                <a:cs typeface="+mn-cs"/>
              </a:rPr>
              <a:t>chữ</a:t>
            </a:r>
            <a:endParaRPr lang="zh-CN" altLang="en-US" sz="5400" kern="1200" dirty="0">
              <a:latin typeface="UVN Anh Hai Nhe" panose="02040503060506090203" pitchFamily="18" charset="0"/>
              <a:cs typeface="+mn-cs"/>
            </a:endParaRPr>
          </a:p>
        </p:txBody>
      </p:sp>
      <p:pic>
        <p:nvPicPr>
          <p:cNvPr id="136" name="图片 20">
            <a:extLst>
              <a:ext uri="{FF2B5EF4-FFF2-40B4-BE49-F238E27FC236}">
                <a16:creationId xmlns:a16="http://schemas.microsoft.com/office/drawing/2014/main" id="{215553EE-9847-4C97-9B35-D5F1FCD739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708" y="997389"/>
            <a:ext cx="350240" cy="292582"/>
          </a:xfrm>
          <a:prstGeom prst="rect">
            <a:avLst/>
          </a:prstGeom>
        </p:spPr>
      </p:pic>
      <p:sp>
        <p:nvSpPr>
          <p:cNvPr id="137" name="Google Shape;1787;p45"/>
          <p:cNvSpPr/>
          <p:nvPr/>
        </p:nvSpPr>
        <p:spPr>
          <a:xfrm>
            <a:off x="-110651" y="-41852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225305" y="491371"/>
            <a:ext cx="700585" cy="613967"/>
          </a:xfrm>
          <a:prstGeom prst="rect">
            <a:avLst/>
          </a:prstGeom>
        </p:spPr>
      </p:pic>
      <p:pic>
        <p:nvPicPr>
          <p:cNvPr id="30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97480" y="597768"/>
            <a:ext cx="953766" cy="835846"/>
          </a:xfrm>
          <a:prstGeom prst="rect">
            <a:avLst/>
          </a:prstGeom>
        </p:spPr>
      </p:pic>
      <p:grpSp>
        <p:nvGrpSpPr>
          <p:cNvPr id="31" name="组合 13">
            <a:extLst>
              <a:ext uri="{FF2B5EF4-FFF2-40B4-BE49-F238E27FC236}">
                <a16:creationId xmlns:a16="http://schemas.microsoft.com/office/drawing/2014/main" id="{0D07AB5A-45CE-4D2A-BADE-020522925F75}"/>
              </a:ext>
            </a:extLst>
          </p:cNvPr>
          <p:cNvGrpSpPr/>
          <p:nvPr/>
        </p:nvGrpSpPr>
        <p:grpSpPr>
          <a:xfrm rot="21168012">
            <a:off x="663427" y="49662"/>
            <a:ext cx="839543" cy="747997"/>
            <a:chOff x="1411309" y="921917"/>
            <a:chExt cx="4912289" cy="4537496"/>
          </a:xfrm>
        </p:grpSpPr>
        <p:sp>
          <p:nvSpPr>
            <p:cNvPr id="32" name="椭圆 14">
              <a:extLst>
                <a:ext uri="{FF2B5EF4-FFF2-40B4-BE49-F238E27FC236}">
                  <a16:creationId xmlns:a16="http://schemas.microsoft.com/office/drawing/2014/main" id="{85C2CF16-AAF4-4E6F-A1DA-A79035780AED}"/>
                </a:ext>
              </a:extLst>
            </p:cNvPr>
            <p:cNvSpPr/>
            <p:nvPr/>
          </p:nvSpPr>
          <p:spPr>
            <a:xfrm>
              <a:off x="1411309" y="921917"/>
              <a:ext cx="4537496" cy="45374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prstClr val="white"/>
                </a:solidFill>
                <a:ea typeface="字魂35号-经典雅黑"/>
              </a:endParaRPr>
            </a:p>
          </p:txBody>
        </p:sp>
        <p:grpSp>
          <p:nvGrpSpPr>
            <p:cNvPr id="33" name="组合 15">
              <a:extLst>
                <a:ext uri="{FF2B5EF4-FFF2-40B4-BE49-F238E27FC236}">
                  <a16:creationId xmlns:a16="http://schemas.microsoft.com/office/drawing/2014/main" id="{B8FFEE63-22AB-474C-93AC-FA520BA64A9D}"/>
                </a:ext>
              </a:extLst>
            </p:cNvPr>
            <p:cNvGrpSpPr/>
            <p:nvPr/>
          </p:nvGrpSpPr>
          <p:grpSpPr>
            <a:xfrm>
              <a:off x="1647093" y="1157701"/>
              <a:ext cx="4676505" cy="4065928"/>
              <a:chOff x="1647093" y="1157701"/>
              <a:chExt cx="4676505" cy="4065928"/>
            </a:xfrm>
          </p:grpSpPr>
          <p:sp>
            <p:nvSpPr>
              <p:cNvPr id="34" name="椭圆 16">
                <a:extLst>
                  <a:ext uri="{FF2B5EF4-FFF2-40B4-BE49-F238E27FC236}">
                    <a16:creationId xmlns:a16="http://schemas.microsoft.com/office/drawing/2014/main" id="{00AA8DD6-C58E-4C01-B7F0-FC9058C45F40}"/>
                  </a:ext>
                </a:extLst>
              </p:cNvPr>
              <p:cNvSpPr/>
              <p:nvPr/>
            </p:nvSpPr>
            <p:spPr>
              <a:xfrm>
                <a:off x="1647093" y="1157701"/>
                <a:ext cx="4065928" cy="4065928"/>
              </a:xfrm>
              <a:prstGeom prst="ellipse">
                <a:avLst/>
              </a:prstGeom>
              <a:noFill/>
              <a:ln w="28575">
                <a:solidFill>
                  <a:srgbClr val="4D2724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ea typeface="字魂35号-经典雅黑"/>
                </a:endParaRPr>
              </a:p>
            </p:txBody>
          </p:sp>
          <p:sp>
            <p:nvSpPr>
              <p:cNvPr id="35" name="等腰三角形 17">
                <a:extLst>
                  <a:ext uri="{FF2B5EF4-FFF2-40B4-BE49-F238E27FC236}">
                    <a16:creationId xmlns:a16="http://schemas.microsoft.com/office/drawing/2014/main" id="{0233F8F5-0B41-47D7-8DE1-358192DB920E}"/>
                  </a:ext>
                </a:extLst>
              </p:cNvPr>
              <p:cNvSpPr/>
              <p:nvPr/>
            </p:nvSpPr>
            <p:spPr>
              <a:xfrm rot="6147411">
                <a:off x="5904658" y="2721610"/>
                <a:ext cx="348503" cy="489376"/>
              </a:xfrm>
              <a:prstGeom prst="triangle">
                <a:avLst>
                  <a:gd name="adj" fmla="val 6313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ea typeface="字魂35号-经典雅黑"/>
                </a:endParaRPr>
              </a:p>
            </p:txBody>
          </p:sp>
        </p:grpSp>
      </p:grpSp>
      <p:grpSp>
        <p:nvGrpSpPr>
          <p:cNvPr id="36" name="组合 1">
            <a:extLst>
              <a:ext uri="{FF2B5EF4-FFF2-40B4-BE49-F238E27FC236}">
                <a16:creationId xmlns:a16="http://schemas.microsoft.com/office/drawing/2014/main" id="{FFF9A8F3-5C02-48F1-AD84-581414A896F5}"/>
              </a:ext>
            </a:extLst>
          </p:cNvPr>
          <p:cNvGrpSpPr/>
          <p:nvPr/>
        </p:nvGrpSpPr>
        <p:grpSpPr>
          <a:xfrm>
            <a:off x="1180707" y="78620"/>
            <a:ext cx="7213060" cy="586826"/>
            <a:chOff x="1305482" y="2213477"/>
            <a:chExt cx="3838375" cy="684264"/>
          </a:xfrm>
        </p:grpSpPr>
        <p:sp>
          <p:nvSpPr>
            <p:cNvPr id="37" name="矩形: 圆角 15">
              <a:extLst>
                <a:ext uri="{FF2B5EF4-FFF2-40B4-BE49-F238E27FC236}">
                  <a16:creationId xmlns:a16="http://schemas.microsoft.com/office/drawing/2014/main" id="{63DAC3C8-7BE4-408D-A93B-9FEE964AB1BF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prstClr val="white"/>
                </a:solidFill>
                <a:ea typeface="字魂35号-经典雅黑"/>
              </a:endParaRPr>
            </a:p>
          </p:txBody>
        </p:sp>
        <p:sp>
          <p:nvSpPr>
            <p:cNvPr id="38" name="矩形: 圆角 27">
              <a:extLst>
                <a:ext uri="{FF2B5EF4-FFF2-40B4-BE49-F238E27FC236}">
                  <a16:creationId xmlns:a16="http://schemas.microsoft.com/office/drawing/2014/main" id="{6592420B-9602-423F-A49B-5B1323453CD7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4D27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prstClr val="white"/>
                </a:solidFill>
                <a:ea typeface="字魂35号-经典雅黑"/>
              </a:endParaRPr>
            </a:p>
          </p:txBody>
        </p:sp>
      </p:grpSp>
      <p:pic>
        <p:nvPicPr>
          <p:cNvPr id="39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720825" y="602309"/>
            <a:ext cx="472307" cy="413913"/>
          </a:xfrm>
          <a:prstGeom prst="rect">
            <a:avLst/>
          </a:prstGeom>
        </p:spPr>
      </p:pic>
      <p:sp>
        <p:nvSpPr>
          <p:cNvPr id="40" name="Google Shape;697;p24"/>
          <p:cNvSpPr txBox="1">
            <a:spLocks/>
          </p:cNvSpPr>
          <p:nvPr/>
        </p:nvSpPr>
        <p:spPr>
          <a:xfrm flipH="1">
            <a:off x="3014870" y="47738"/>
            <a:ext cx="3320165" cy="54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685800"/>
            <a:r>
              <a:rPr lang="en-US" sz="33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3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endParaRPr lang="en-US" sz="3300" b="1" dirty="0">
              <a:solidFill>
                <a:srgbClr val="4472C4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892" y="162965"/>
            <a:ext cx="382176" cy="4973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26281" r="25696" b="15104"/>
          <a:stretch/>
        </p:blipFill>
        <p:spPr>
          <a:xfrm>
            <a:off x="3255362" y="1230418"/>
            <a:ext cx="3468764" cy="3447612"/>
          </a:xfrm>
          <a:prstGeom prst="rect">
            <a:avLst/>
          </a:prstGeom>
        </p:spPr>
      </p:pic>
      <p:cxnSp>
        <p:nvCxnSpPr>
          <p:cNvPr id="43" name="Straight Arrow Connector 42"/>
          <p:cNvCxnSpPr/>
          <p:nvPr/>
        </p:nvCxnSpPr>
        <p:spPr>
          <a:xfrm>
            <a:off x="5715654" y="2594614"/>
            <a:ext cx="0" cy="180467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44" name="Rectangle 43"/>
          <p:cNvSpPr/>
          <p:nvPr/>
        </p:nvSpPr>
        <p:spPr>
          <a:xfrm>
            <a:off x="5782132" y="2798978"/>
            <a:ext cx="14462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sz="2400" b="1" dirty="0">
                <a:solidFill>
                  <a:srgbClr val="F40909"/>
                </a:solidFill>
                <a:latin typeface="Arial" panose="020B0604020202020204" pitchFamily="34" charset="0"/>
                <a:ea typeface="字魂35号-经典雅黑"/>
              </a:rPr>
              <a:t>2 </a:t>
            </a:r>
          </a:p>
          <a:p>
            <a:pPr algn="ctr" defTabSz="685800"/>
            <a:r>
              <a:rPr lang="vi-VN" sz="2400" b="1" dirty="0">
                <a:solidFill>
                  <a:srgbClr val="F40909"/>
                </a:solidFill>
                <a:ea typeface="字魂35号-经典雅黑"/>
              </a:rPr>
              <a:t>ô ly rưỡi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421127" y="4678030"/>
            <a:ext cx="8643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sz="2400" b="1" dirty="0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2 ô </a:t>
            </a:r>
            <a:r>
              <a:rPr lang="en-US" sz="2400" b="1" dirty="0" err="1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ly</a:t>
            </a:r>
            <a:endParaRPr lang="en-US" sz="2400" b="1" dirty="0">
              <a:solidFill>
                <a:srgbClr val="F40909"/>
              </a:solidFill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4182432" y="4429545"/>
            <a:ext cx="1409701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50" name="Rectangle 49"/>
          <p:cNvSpPr/>
          <p:nvPr/>
        </p:nvSpPr>
        <p:spPr>
          <a:xfrm>
            <a:off x="797480" y="1402810"/>
            <a:ext cx="23885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2100" b="1" dirty="0" err="1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Chữ</a:t>
            </a:r>
            <a:r>
              <a:rPr lang="en-US" sz="2100" b="1" dirty="0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P </a:t>
            </a:r>
            <a:r>
              <a:rPr lang="en-US" sz="2100" b="1" dirty="0" err="1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được</a:t>
            </a:r>
            <a:r>
              <a:rPr lang="en-US" sz="2100" b="1" dirty="0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viết</a:t>
            </a:r>
            <a:r>
              <a:rPr lang="en-US" sz="2100" b="1" dirty="0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bởi</a:t>
            </a:r>
            <a:r>
              <a:rPr lang="en-US" sz="2100" b="1" dirty="0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3 </a:t>
            </a:r>
            <a:r>
              <a:rPr lang="en-US" sz="2100" b="1" dirty="0" err="1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lang="en-US" sz="2100" b="1" dirty="0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: </a:t>
            </a:r>
          </a:p>
        </p:txBody>
      </p:sp>
      <p:sp>
        <p:nvSpPr>
          <p:cNvPr id="51" name="Rectangle 50"/>
          <p:cNvSpPr/>
          <p:nvPr/>
        </p:nvSpPr>
        <p:spPr>
          <a:xfrm>
            <a:off x="775726" y="3214476"/>
            <a:ext cx="21435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sz="2400" b="1" dirty="0" err="1"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lang="en-US" sz="2400" b="1" dirty="0"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</a:p>
          <a:p>
            <a:pPr algn="ctr" defTabSz="685800"/>
            <a:r>
              <a:rPr lang="en-US" sz="2400" b="1" dirty="0" err="1"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móc</a:t>
            </a:r>
            <a:r>
              <a:rPr lang="en-US" sz="2400" b="1" dirty="0"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ngược</a:t>
            </a:r>
            <a:r>
              <a:rPr lang="en-US" sz="2400" b="1" dirty="0"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trái</a:t>
            </a:r>
            <a:endParaRPr lang="en-US" sz="2400" b="1" dirty="0"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cxnSp>
        <p:nvCxnSpPr>
          <p:cNvPr id="52" name="Straight Arrow Connector 51"/>
          <p:cNvCxnSpPr>
            <a:stCxn id="51" idx="3"/>
          </p:cNvCxnSpPr>
          <p:nvPr/>
        </p:nvCxnSpPr>
        <p:spPr>
          <a:xfrm>
            <a:off x="2919262" y="3629975"/>
            <a:ext cx="1196693" cy="16896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56" name="Rectangle 55"/>
          <p:cNvSpPr/>
          <p:nvPr/>
        </p:nvSpPr>
        <p:spPr>
          <a:xfrm>
            <a:off x="913588" y="2388529"/>
            <a:ext cx="18678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sz="2400" b="1" dirty="0" err="1"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lang="en-US" sz="2400" b="1" dirty="0"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 </a:t>
            </a:r>
            <a:r>
              <a:rPr lang="en-US" sz="2400" b="1" dirty="0" err="1"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cong</a:t>
            </a:r>
            <a:r>
              <a:rPr lang="en-US" sz="2400" b="1" dirty="0"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trái</a:t>
            </a:r>
            <a:endParaRPr lang="en-US" sz="2400" b="1" dirty="0"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cxnSp>
        <p:nvCxnSpPr>
          <p:cNvPr id="57" name="Straight Arrow Connector 56"/>
          <p:cNvCxnSpPr>
            <a:stCxn id="56" idx="3"/>
          </p:cNvCxnSpPr>
          <p:nvPr/>
        </p:nvCxnSpPr>
        <p:spPr>
          <a:xfrm>
            <a:off x="2781407" y="2619362"/>
            <a:ext cx="1334548" cy="35363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58" name="Rectangle 57"/>
          <p:cNvSpPr/>
          <p:nvPr/>
        </p:nvSpPr>
        <p:spPr>
          <a:xfrm>
            <a:off x="6808377" y="2039531"/>
            <a:ext cx="2072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2400" b="1" dirty="0" err="1"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lang="en-US" sz="2400" b="1" dirty="0"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cong</a:t>
            </a:r>
            <a:r>
              <a:rPr lang="en-US" sz="2400" b="1" dirty="0"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phải</a:t>
            </a:r>
            <a:endParaRPr lang="en-US" sz="2400" b="1" dirty="0"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cxnSp>
        <p:nvCxnSpPr>
          <p:cNvPr id="59" name="Straight Arrow Connector 58"/>
          <p:cNvCxnSpPr/>
          <p:nvPr/>
        </p:nvCxnSpPr>
        <p:spPr>
          <a:xfrm flipH="1">
            <a:off x="5593310" y="2388529"/>
            <a:ext cx="1330004" cy="539906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50" grpId="0"/>
      <p:bldP spid="51" grpId="0"/>
      <p:bldP spid="56" grpId="0"/>
      <p:bldP spid="5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25305" y="491371"/>
            <a:ext cx="700585" cy="613967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7480" y="597768"/>
            <a:ext cx="953766" cy="835846"/>
          </a:xfrm>
          <a:prstGeom prst="rect">
            <a:avLst/>
          </a:prstGeom>
        </p:spPr>
      </p:pic>
      <p:grpSp>
        <p:nvGrpSpPr>
          <p:cNvPr id="30" name="组合 13">
            <a:extLst>
              <a:ext uri="{FF2B5EF4-FFF2-40B4-BE49-F238E27FC236}">
                <a16:creationId xmlns:a16="http://schemas.microsoft.com/office/drawing/2014/main" id="{0D07AB5A-45CE-4D2A-BADE-020522925F75}"/>
              </a:ext>
            </a:extLst>
          </p:cNvPr>
          <p:cNvGrpSpPr/>
          <p:nvPr/>
        </p:nvGrpSpPr>
        <p:grpSpPr>
          <a:xfrm rot="21168012">
            <a:off x="663427" y="49662"/>
            <a:ext cx="839543" cy="747997"/>
            <a:chOff x="1411309" y="921917"/>
            <a:chExt cx="4912289" cy="4537496"/>
          </a:xfrm>
        </p:grpSpPr>
        <p:sp>
          <p:nvSpPr>
            <p:cNvPr id="31" name="椭圆 14">
              <a:extLst>
                <a:ext uri="{FF2B5EF4-FFF2-40B4-BE49-F238E27FC236}">
                  <a16:creationId xmlns:a16="http://schemas.microsoft.com/office/drawing/2014/main" id="{85C2CF16-AAF4-4E6F-A1DA-A79035780AED}"/>
                </a:ext>
              </a:extLst>
            </p:cNvPr>
            <p:cNvSpPr/>
            <p:nvPr/>
          </p:nvSpPr>
          <p:spPr>
            <a:xfrm>
              <a:off x="1411309" y="921917"/>
              <a:ext cx="4537496" cy="45374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prstClr val="white"/>
                </a:solidFill>
                <a:ea typeface="字魂35号-经典雅黑"/>
              </a:endParaRPr>
            </a:p>
          </p:txBody>
        </p:sp>
        <p:grpSp>
          <p:nvGrpSpPr>
            <p:cNvPr id="32" name="组合 15">
              <a:extLst>
                <a:ext uri="{FF2B5EF4-FFF2-40B4-BE49-F238E27FC236}">
                  <a16:creationId xmlns:a16="http://schemas.microsoft.com/office/drawing/2014/main" id="{B8FFEE63-22AB-474C-93AC-FA520BA64A9D}"/>
                </a:ext>
              </a:extLst>
            </p:cNvPr>
            <p:cNvGrpSpPr/>
            <p:nvPr/>
          </p:nvGrpSpPr>
          <p:grpSpPr>
            <a:xfrm>
              <a:off x="1647093" y="1157701"/>
              <a:ext cx="4676505" cy="4065928"/>
              <a:chOff x="1647093" y="1157701"/>
              <a:chExt cx="4676505" cy="4065928"/>
            </a:xfrm>
          </p:grpSpPr>
          <p:sp>
            <p:nvSpPr>
              <p:cNvPr id="33" name="椭圆 16">
                <a:extLst>
                  <a:ext uri="{FF2B5EF4-FFF2-40B4-BE49-F238E27FC236}">
                    <a16:creationId xmlns:a16="http://schemas.microsoft.com/office/drawing/2014/main" id="{00AA8DD6-C58E-4C01-B7F0-FC9058C45F40}"/>
                  </a:ext>
                </a:extLst>
              </p:cNvPr>
              <p:cNvSpPr/>
              <p:nvPr/>
            </p:nvSpPr>
            <p:spPr>
              <a:xfrm>
                <a:off x="1647093" y="1157701"/>
                <a:ext cx="4065928" cy="4065928"/>
              </a:xfrm>
              <a:prstGeom prst="ellipse">
                <a:avLst/>
              </a:prstGeom>
              <a:noFill/>
              <a:ln w="28575">
                <a:solidFill>
                  <a:srgbClr val="4D2724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ea typeface="字魂35号-经典雅黑"/>
                </a:endParaRPr>
              </a:p>
            </p:txBody>
          </p:sp>
          <p:sp>
            <p:nvSpPr>
              <p:cNvPr id="34" name="等腰三角形 17">
                <a:extLst>
                  <a:ext uri="{FF2B5EF4-FFF2-40B4-BE49-F238E27FC236}">
                    <a16:creationId xmlns:a16="http://schemas.microsoft.com/office/drawing/2014/main" id="{0233F8F5-0B41-47D7-8DE1-358192DB920E}"/>
                  </a:ext>
                </a:extLst>
              </p:cNvPr>
              <p:cNvSpPr/>
              <p:nvPr/>
            </p:nvSpPr>
            <p:spPr>
              <a:xfrm rot="6147411">
                <a:off x="5904658" y="2721610"/>
                <a:ext cx="348503" cy="489376"/>
              </a:xfrm>
              <a:prstGeom prst="triangle">
                <a:avLst>
                  <a:gd name="adj" fmla="val 6313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ea typeface="字魂35号-经典雅黑"/>
                </a:endParaRPr>
              </a:p>
            </p:txBody>
          </p:sp>
        </p:grpSp>
      </p:grpSp>
      <p:grpSp>
        <p:nvGrpSpPr>
          <p:cNvPr id="35" name="组合 1">
            <a:extLst>
              <a:ext uri="{FF2B5EF4-FFF2-40B4-BE49-F238E27FC236}">
                <a16:creationId xmlns:a16="http://schemas.microsoft.com/office/drawing/2014/main" id="{FFF9A8F3-5C02-48F1-AD84-581414A896F5}"/>
              </a:ext>
            </a:extLst>
          </p:cNvPr>
          <p:cNvGrpSpPr/>
          <p:nvPr/>
        </p:nvGrpSpPr>
        <p:grpSpPr>
          <a:xfrm>
            <a:off x="1180707" y="78620"/>
            <a:ext cx="7213060" cy="586826"/>
            <a:chOff x="1305482" y="2213477"/>
            <a:chExt cx="3838375" cy="684264"/>
          </a:xfrm>
        </p:grpSpPr>
        <p:sp>
          <p:nvSpPr>
            <p:cNvPr id="36" name="矩形: 圆角 15">
              <a:extLst>
                <a:ext uri="{FF2B5EF4-FFF2-40B4-BE49-F238E27FC236}">
                  <a16:creationId xmlns:a16="http://schemas.microsoft.com/office/drawing/2014/main" id="{63DAC3C8-7BE4-408D-A93B-9FEE964AB1BF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prstClr val="white"/>
                </a:solidFill>
                <a:ea typeface="字魂35号-经典雅黑"/>
              </a:endParaRPr>
            </a:p>
          </p:txBody>
        </p:sp>
        <p:sp>
          <p:nvSpPr>
            <p:cNvPr id="37" name="矩形: 圆角 27">
              <a:extLst>
                <a:ext uri="{FF2B5EF4-FFF2-40B4-BE49-F238E27FC236}">
                  <a16:creationId xmlns:a16="http://schemas.microsoft.com/office/drawing/2014/main" id="{6592420B-9602-423F-A49B-5B1323453CD7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4D27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prstClr val="white"/>
                </a:solidFill>
                <a:ea typeface="字魂35号-经典雅黑"/>
              </a:endParaRPr>
            </a:p>
          </p:txBody>
        </p:sp>
      </p:grpSp>
      <p:pic>
        <p:nvPicPr>
          <p:cNvPr id="38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20825" y="602309"/>
            <a:ext cx="472307" cy="413913"/>
          </a:xfrm>
          <a:prstGeom prst="rect">
            <a:avLst/>
          </a:prstGeom>
        </p:spPr>
      </p:pic>
      <p:sp>
        <p:nvSpPr>
          <p:cNvPr id="39" name="Google Shape;697;p24"/>
          <p:cNvSpPr txBox="1">
            <a:spLocks/>
          </p:cNvSpPr>
          <p:nvPr/>
        </p:nvSpPr>
        <p:spPr>
          <a:xfrm flipH="1">
            <a:off x="3014870" y="47738"/>
            <a:ext cx="3320165" cy="54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685800"/>
            <a:r>
              <a:rPr lang="en-US" sz="33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3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endParaRPr lang="en-US" sz="3300" b="1" dirty="0">
              <a:solidFill>
                <a:srgbClr val="4472C4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892" y="162965"/>
            <a:ext cx="382176" cy="49735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/>
          <a:srcRect l="26281" r="25696" b="15104"/>
          <a:stretch/>
        </p:blipFill>
        <p:spPr>
          <a:xfrm>
            <a:off x="1029980" y="1767744"/>
            <a:ext cx="3241644" cy="3221877"/>
          </a:xfrm>
          <a:prstGeom prst="rect">
            <a:avLst/>
          </a:prstGeom>
        </p:spPr>
      </p:pic>
      <p:pic>
        <p:nvPicPr>
          <p:cNvPr id="42" name="chu 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7689" r="6808" b="14861"/>
          <a:stretch/>
        </p:blipFill>
        <p:spPr>
          <a:xfrm>
            <a:off x="4968271" y="1767744"/>
            <a:ext cx="3224861" cy="3211141"/>
          </a:xfrm>
          <a:prstGeom prst="rect">
            <a:avLst/>
          </a:prstGeom>
        </p:spPr>
      </p:pic>
      <p:sp>
        <p:nvSpPr>
          <p:cNvPr id="43" name="Google Shape;697;p24"/>
          <p:cNvSpPr txBox="1">
            <a:spLocks/>
          </p:cNvSpPr>
          <p:nvPr/>
        </p:nvSpPr>
        <p:spPr>
          <a:xfrm flipH="1">
            <a:off x="4587868" y="1093618"/>
            <a:ext cx="2774719" cy="485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33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33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video:</a:t>
            </a:r>
          </a:p>
        </p:txBody>
      </p:sp>
    </p:spTree>
    <p:extLst>
      <p:ext uri="{BB962C8B-B14F-4D97-AF65-F5344CB8AC3E}">
        <p14:creationId xmlns:p14="http://schemas.microsoft.com/office/powerpoint/2010/main" val="20737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225305" y="491371"/>
            <a:ext cx="700585" cy="613967"/>
          </a:xfrm>
          <a:prstGeom prst="rect">
            <a:avLst/>
          </a:prstGeom>
        </p:spPr>
      </p:pic>
      <p:pic>
        <p:nvPicPr>
          <p:cNvPr id="30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97480" y="597768"/>
            <a:ext cx="953766" cy="835846"/>
          </a:xfrm>
          <a:prstGeom prst="rect">
            <a:avLst/>
          </a:prstGeom>
        </p:spPr>
      </p:pic>
      <p:grpSp>
        <p:nvGrpSpPr>
          <p:cNvPr id="31" name="组合 13">
            <a:extLst>
              <a:ext uri="{FF2B5EF4-FFF2-40B4-BE49-F238E27FC236}">
                <a16:creationId xmlns:a16="http://schemas.microsoft.com/office/drawing/2014/main" id="{0D07AB5A-45CE-4D2A-BADE-020522925F75}"/>
              </a:ext>
            </a:extLst>
          </p:cNvPr>
          <p:cNvGrpSpPr/>
          <p:nvPr/>
        </p:nvGrpSpPr>
        <p:grpSpPr>
          <a:xfrm rot="21168012">
            <a:off x="663427" y="49662"/>
            <a:ext cx="839543" cy="747997"/>
            <a:chOff x="1411309" y="921917"/>
            <a:chExt cx="4912289" cy="4537496"/>
          </a:xfrm>
        </p:grpSpPr>
        <p:sp>
          <p:nvSpPr>
            <p:cNvPr id="32" name="椭圆 14">
              <a:extLst>
                <a:ext uri="{FF2B5EF4-FFF2-40B4-BE49-F238E27FC236}">
                  <a16:creationId xmlns:a16="http://schemas.microsoft.com/office/drawing/2014/main" id="{85C2CF16-AAF4-4E6F-A1DA-A79035780AED}"/>
                </a:ext>
              </a:extLst>
            </p:cNvPr>
            <p:cNvSpPr/>
            <p:nvPr/>
          </p:nvSpPr>
          <p:spPr>
            <a:xfrm>
              <a:off x="1411309" y="921917"/>
              <a:ext cx="4537496" cy="45374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prstClr val="white"/>
                </a:solidFill>
                <a:ea typeface="字魂35号-经典雅黑"/>
              </a:endParaRPr>
            </a:p>
          </p:txBody>
        </p:sp>
        <p:grpSp>
          <p:nvGrpSpPr>
            <p:cNvPr id="33" name="组合 15">
              <a:extLst>
                <a:ext uri="{FF2B5EF4-FFF2-40B4-BE49-F238E27FC236}">
                  <a16:creationId xmlns:a16="http://schemas.microsoft.com/office/drawing/2014/main" id="{B8FFEE63-22AB-474C-93AC-FA520BA64A9D}"/>
                </a:ext>
              </a:extLst>
            </p:cNvPr>
            <p:cNvGrpSpPr/>
            <p:nvPr/>
          </p:nvGrpSpPr>
          <p:grpSpPr>
            <a:xfrm>
              <a:off x="1647093" y="1157701"/>
              <a:ext cx="4676505" cy="4065928"/>
              <a:chOff x="1647093" y="1157701"/>
              <a:chExt cx="4676505" cy="4065928"/>
            </a:xfrm>
          </p:grpSpPr>
          <p:sp>
            <p:nvSpPr>
              <p:cNvPr id="34" name="椭圆 16">
                <a:extLst>
                  <a:ext uri="{FF2B5EF4-FFF2-40B4-BE49-F238E27FC236}">
                    <a16:creationId xmlns:a16="http://schemas.microsoft.com/office/drawing/2014/main" id="{00AA8DD6-C58E-4C01-B7F0-FC9058C45F40}"/>
                  </a:ext>
                </a:extLst>
              </p:cNvPr>
              <p:cNvSpPr/>
              <p:nvPr/>
            </p:nvSpPr>
            <p:spPr>
              <a:xfrm>
                <a:off x="1647093" y="1157701"/>
                <a:ext cx="4065928" cy="4065928"/>
              </a:xfrm>
              <a:prstGeom prst="ellipse">
                <a:avLst/>
              </a:prstGeom>
              <a:noFill/>
              <a:ln w="28575">
                <a:solidFill>
                  <a:srgbClr val="4D2724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ea typeface="字魂35号-经典雅黑"/>
                </a:endParaRPr>
              </a:p>
            </p:txBody>
          </p:sp>
          <p:sp>
            <p:nvSpPr>
              <p:cNvPr id="35" name="等腰三角形 17">
                <a:extLst>
                  <a:ext uri="{FF2B5EF4-FFF2-40B4-BE49-F238E27FC236}">
                    <a16:creationId xmlns:a16="http://schemas.microsoft.com/office/drawing/2014/main" id="{0233F8F5-0B41-47D7-8DE1-358192DB920E}"/>
                  </a:ext>
                </a:extLst>
              </p:cNvPr>
              <p:cNvSpPr/>
              <p:nvPr/>
            </p:nvSpPr>
            <p:spPr>
              <a:xfrm rot="6147411">
                <a:off x="5904658" y="2721610"/>
                <a:ext cx="348503" cy="489376"/>
              </a:xfrm>
              <a:prstGeom prst="triangle">
                <a:avLst>
                  <a:gd name="adj" fmla="val 6313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ea typeface="字魂35号-经典雅黑"/>
                </a:endParaRPr>
              </a:p>
            </p:txBody>
          </p:sp>
        </p:grpSp>
      </p:grpSp>
      <p:grpSp>
        <p:nvGrpSpPr>
          <p:cNvPr id="36" name="组合 1">
            <a:extLst>
              <a:ext uri="{FF2B5EF4-FFF2-40B4-BE49-F238E27FC236}">
                <a16:creationId xmlns:a16="http://schemas.microsoft.com/office/drawing/2014/main" id="{FFF9A8F3-5C02-48F1-AD84-581414A896F5}"/>
              </a:ext>
            </a:extLst>
          </p:cNvPr>
          <p:cNvGrpSpPr/>
          <p:nvPr/>
        </p:nvGrpSpPr>
        <p:grpSpPr>
          <a:xfrm>
            <a:off x="1180707" y="78620"/>
            <a:ext cx="7213060" cy="586826"/>
            <a:chOff x="1305482" y="2213477"/>
            <a:chExt cx="3838375" cy="684264"/>
          </a:xfrm>
        </p:grpSpPr>
        <p:sp>
          <p:nvSpPr>
            <p:cNvPr id="37" name="矩形: 圆角 15">
              <a:extLst>
                <a:ext uri="{FF2B5EF4-FFF2-40B4-BE49-F238E27FC236}">
                  <a16:creationId xmlns:a16="http://schemas.microsoft.com/office/drawing/2014/main" id="{63DAC3C8-7BE4-408D-A93B-9FEE964AB1BF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prstClr val="white"/>
                </a:solidFill>
                <a:ea typeface="字魂35号-经典雅黑"/>
              </a:endParaRPr>
            </a:p>
          </p:txBody>
        </p:sp>
        <p:sp>
          <p:nvSpPr>
            <p:cNvPr id="38" name="矩形: 圆角 27">
              <a:extLst>
                <a:ext uri="{FF2B5EF4-FFF2-40B4-BE49-F238E27FC236}">
                  <a16:creationId xmlns:a16="http://schemas.microsoft.com/office/drawing/2014/main" id="{6592420B-9602-423F-A49B-5B1323453CD7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4D27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prstClr val="white"/>
                </a:solidFill>
                <a:ea typeface="字魂35号-经典雅黑"/>
              </a:endParaRPr>
            </a:p>
          </p:txBody>
        </p:sp>
      </p:grpSp>
      <p:pic>
        <p:nvPicPr>
          <p:cNvPr id="39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720825" y="602309"/>
            <a:ext cx="472307" cy="413913"/>
          </a:xfrm>
          <a:prstGeom prst="rect">
            <a:avLst/>
          </a:prstGeom>
        </p:spPr>
      </p:pic>
      <p:sp>
        <p:nvSpPr>
          <p:cNvPr id="40" name="Google Shape;697;p24"/>
          <p:cNvSpPr txBox="1">
            <a:spLocks/>
          </p:cNvSpPr>
          <p:nvPr/>
        </p:nvSpPr>
        <p:spPr>
          <a:xfrm flipH="1">
            <a:off x="3014870" y="47738"/>
            <a:ext cx="3320165" cy="54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685800"/>
            <a:r>
              <a:rPr lang="en-US" sz="33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33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endParaRPr lang="en-US" sz="3300" b="1" dirty="0">
              <a:solidFill>
                <a:srgbClr val="4472C4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892" y="162965"/>
            <a:ext cx="382176" cy="4973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26281" r="25696" b="15104"/>
          <a:stretch/>
        </p:blipFill>
        <p:spPr>
          <a:xfrm>
            <a:off x="2866271" y="1231547"/>
            <a:ext cx="3468764" cy="3447612"/>
          </a:xfrm>
          <a:prstGeom prst="rect">
            <a:avLst/>
          </a:prstGeom>
        </p:spPr>
      </p:pic>
      <p:cxnSp>
        <p:nvCxnSpPr>
          <p:cNvPr id="43" name="Straight Arrow Connector 42"/>
          <p:cNvCxnSpPr/>
          <p:nvPr/>
        </p:nvCxnSpPr>
        <p:spPr>
          <a:xfrm>
            <a:off x="5326563" y="2595743"/>
            <a:ext cx="0" cy="180467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44" name="Rectangle 43"/>
          <p:cNvSpPr/>
          <p:nvPr/>
        </p:nvSpPr>
        <p:spPr>
          <a:xfrm>
            <a:off x="5393041" y="2800107"/>
            <a:ext cx="14462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sz="2400" b="1" dirty="0">
                <a:solidFill>
                  <a:srgbClr val="F40909"/>
                </a:solidFill>
                <a:latin typeface="Arial" panose="020B0604020202020204" pitchFamily="34" charset="0"/>
                <a:ea typeface="字魂35号-经典雅黑"/>
              </a:rPr>
              <a:t>2 </a:t>
            </a:r>
          </a:p>
          <a:p>
            <a:pPr algn="ctr" defTabSz="685800"/>
            <a:r>
              <a:rPr lang="vi-VN" sz="2400" b="1" dirty="0">
                <a:solidFill>
                  <a:srgbClr val="F40909"/>
                </a:solidFill>
                <a:ea typeface="字魂35号-经典雅黑"/>
              </a:rPr>
              <a:t>ô ly rưỡi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032036" y="4679159"/>
            <a:ext cx="8643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sz="2400" b="1" dirty="0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2 ô </a:t>
            </a:r>
            <a:r>
              <a:rPr lang="en-US" sz="2400" b="1" dirty="0" err="1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ly</a:t>
            </a:r>
            <a:endParaRPr lang="en-US" sz="2400" b="1" dirty="0">
              <a:solidFill>
                <a:srgbClr val="F40909"/>
              </a:solidFill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3793341" y="4430674"/>
            <a:ext cx="1409701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50" name="Rectangle 49"/>
          <p:cNvSpPr/>
          <p:nvPr/>
        </p:nvSpPr>
        <p:spPr>
          <a:xfrm>
            <a:off x="408389" y="1403939"/>
            <a:ext cx="23885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2100" b="1" dirty="0" err="1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Chữ</a:t>
            </a:r>
            <a:r>
              <a:rPr lang="en-US" sz="2100" b="1" dirty="0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P </a:t>
            </a:r>
            <a:r>
              <a:rPr lang="en-US" sz="2100" b="1" dirty="0" err="1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được</a:t>
            </a:r>
            <a:r>
              <a:rPr lang="en-US" sz="2100" b="1" dirty="0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viết</a:t>
            </a:r>
            <a:r>
              <a:rPr lang="en-US" sz="2100" b="1" dirty="0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bởi</a:t>
            </a:r>
            <a:r>
              <a:rPr lang="en-US" sz="2100" b="1" dirty="0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3 </a:t>
            </a:r>
            <a:r>
              <a:rPr lang="en-US" sz="2100" b="1" dirty="0" err="1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lang="en-US" sz="2100" b="1" dirty="0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: </a:t>
            </a:r>
          </a:p>
        </p:txBody>
      </p:sp>
      <p:sp>
        <p:nvSpPr>
          <p:cNvPr id="51" name="Rectangle 50"/>
          <p:cNvSpPr/>
          <p:nvPr/>
        </p:nvSpPr>
        <p:spPr>
          <a:xfrm>
            <a:off x="386635" y="3215605"/>
            <a:ext cx="21435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sz="2400" b="1" dirty="0" err="1"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lang="en-US" sz="2400" b="1" dirty="0"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</a:p>
          <a:p>
            <a:pPr algn="ctr" defTabSz="685800"/>
            <a:r>
              <a:rPr lang="en-US" sz="2400" b="1" dirty="0" err="1"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móc</a:t>
            </a:r>
            <a:r>
              <a:rPr lang="en-US" sz="2400" b="1" dirty="0"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ngược</a:t>
            </a:r>
            <a:r>
              <a:rPr lang="en-US" sz="2400" b="1" dirty="0"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trái</a:t>
            </a:r>
            <a:endParaRPr lang="en-US" sz="2400" b="1" dirty="0"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cxnSp>
        <p:nvCxnSpPr>
          <p:cNvPr id="52" name="Straight Arrow Connector 51"/>
          <p:cNvCxnSpPr>
            <a:stCxn id="51" idx="3"/>
          </p:cNvCxnSpPr>
          <p:nvPr/>
        </p:nvCxnSpPr>
        <p:spPr>
          <a:xfrm>
            <a:off x="2530171" y="3631104"/>
            <a:ext cx="1196693" cy="16896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56" name="Rectangle 55"/>
          <p:cNvSpPr/>
          <p:nvPr/>
        </p:nvSpPr>
        <p:spPr>
          <a:xfrm>
            <a:off x="524497" y="2389658"/>
            <a:ext cx="18678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sz="2400" b="1" dirty="0" err="1"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lang="en-US" sz="2400" b="1" dirty="0"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 </a:t>
            </a:r>
            <a:r>
              <a:rPr lang="en-US" sz="2400" b="1" dirty="0" err="1"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cong</a:t>
            </a:r>
            <a:r>
              <a:rPr lang="en-US" sz="2400" b="1" dirty="0"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trái</a:t>
            </a:r>
            <a:endParaRPr lang="en-US" sz="2400" b="1" dirty="0"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cxnSp>
        <p:nvCxnSpPr>
          <p:cNvPr id="57" name="Straight Arrow Connector 56"/>
          <p:cNvCxnSpPr>
            <a:stCxn id="56" idx="3"/>
          </p:cNvCxnSpPr>
          <p:nvPr/>
        </p:nvCxnSpPr>
        <p:spPr>
          <a:xfrm>
            <a:off x="2392316" y="2620491"/>
            <a:ext cx="1334548" cy="35363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58" name="Rectangle 57"/>
          <p:cNvSpPr/>
          <p:nvPr/>
        </p:nvSpPr>
        <p:spPr>
          <a:xfrm>
            <a:off x="6419286" y="2040660"/>
            <a:ext cx="2072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2400" b="1" dirty="0" err="1"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lang="en-US" sz="2400" b="1" dirty="0"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cong</a:t>
            </a:r>
            <a:r>
              <a:rPr lang="en-US" sz="2400" b="1" dirty="0"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phải</a:t>
            </a:r>
            <a:endParaRPr lang="en-US" sz="2400" b="1" dirty="0"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cxnSp>
        <p:nvCxnSpPr>
          <p:cNvPr id="59" name="Straight Arrow Connector 58"/>
          <p:cNvCxnSpPr/>
          <p:nvPr/>
        </p:nvCxnSpPr>
        <p:spPr>
          <a:xfrm flipH="1">
            <a:off x="5204219" y="2389658"/>
            <a:ext cx="1330004" cy="539906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grpSp>
        <p:nvGrpSpPr>
          <p:cNvPr id="28" name="Group 27"/>
          <p:cNvGrpSpPr/>
          <p:nvPr/>
        </p:nvGrpSpPr>
        <p:grpSpPr>
          <a:xfrm>
            <a:off x="6130754" y="3487115"/>
            <a:ext cx="2664573" cy="1826596"/>
            <a:chOff x="6865144" y="3555389"/>
            <a:chExt cx="1609319" cy="11794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1609319" cy="1179469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7105682" y="3808252"/>
              <a:ext cx="1198824" cy="695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145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225305" y="491371"/>
            <a:ext cx="700585" cy="613967"/>
          </a:xfrm>
          <a:prstGeom prst="rect">
            <a:avLst/>
          </a:prstGeom>
        </p:spPr>
      </p:pic>
      <p:pic>
        <p:nvPicPr>
          <p:cNvPr id="30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97480" y="597768"/>
            <a:ext cx="953766" cy="835846"/>
          </a:xfrm>
          <a:prstGeom prst="rect">
            <a:avLst/>
          </a:prstGeom>
        </p:spPr>
      </p:pic>
      <p:grpSp>
        <p:nvGrpSpPr>
          <p:cNvPr id="31" name="组合 13">
            <a:extLst>
              <a:ext uri="{FF2B5EF4-FFF2-40B4-BE49-F238E27FC236}">
                <a16:creationId xmlns:a16="http://schemas.microsoft.com/office/drawing/2014/main" id="{0D07AB5A-45CE-4D2A-BADE-020522925F75}"/>
              </a:ext>
            </a:extLst>
          </p:cNvPr>
          <p:cNvGrpSpPr/>
          <p:nvPr/>
        </p:nvGrpSpPr>
        <p:grpSpPr>
          <a:xfrm rot="21168012">
            <a:off x="663427" y="49662"/>
            <a:ext cx="839543" cy="747997"/>
            <a:chOff x="1411309" y="921917"/>
            <a:chExt cx="4912289" cy="4537496"/>
          </a:xfrm>
        </p:grpSpPr>
        <p:sp>
          <p:nvSpPr>
            <p:cNvPr id="32" name="椭圆 14">
              <a:extLst>
                <a:ext uri="{FF2B5EF4-FFF2-40B4-BE49-F238E27FC236}">
                  <a16:creationId xmlns:a16="http://schemas.microsoft.com/office/drawing/2014/main" id="{85C2CF16-AAF4-4E6F-A1DA-A79035780AED}"/>
                </a:ext>
              </a:extLst>
            </p:cNvPr>
            <p:cNvSpPr/>
            <p:nvPr/>
          </p:nvSpPr>
          <p:spPr>
            <a:xfrm>
              <a:off x="1411309" y="921917"/>
              <a:ext cx="4537496" cy="45374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prstClr val="white"/>
                </a:solidFill>
                <a:ea typeface="字魂35号-经典雅黑"/>
              </a:endParaRPr>
            </a:p>
          </p:txBody>
        </p:sp>
        <p:grpSp>
          <p:nvGrpSpPr>
            <p:cNvPr id="33" name="组合 15">
              <a:extLst>
                <a:ext uri="{FF2B5EF4-FFF2-40B4-BE49-F238E27FC236}">
                  <a16:creationId xmlns:a16="http://schemas.microsoft.com/office/drawing/2014/main" id="{B8FFEE63-22AB-474C-93AC-FA520BA64A9D}"/>
                </a:ext>
              </a:extLst>
            </p:cNvPr>
            <p:cNvGrpSpPr/>
            <p:nvPr/>
          </p:nvGrpSpPr>
          <p:grpSpPr>
            <a:xfrm>
              <a:off x="1647093" y="1157701"/>
              <a:ext cx="4676505" cy="4065928"/>
              <a:chOff x="1647093" y="1157701"/>
              <a:chExt cx="4676505" cy="4065928"/>
            </a:xfrm>
          </p:grpSpPr>
          <p:sp>
            <p:nvSpPr>
              <p:cNvPr id="34" name="椭圆 16">
                <a:extLst>
                  <a:ext uri="{FF2B5EF4-FFF2-40B4-BE49-F238E27FC236}">
                    <a16:creationId xmlns:a16="http://schemas.microsoft.com/office/drawing/2014/main" id="{00AA8DD6-C58E-4C01-B7F0-FC9058C45F40}"/>
                  </a:ext>
                </a:extLst>
              </p:cNvPr>
              <p:cNvSpPr/>
              <p:nvPr/>
            </p:nvSpPr>
            <p:spPr>
              <a:xfrm>
                <a:off x="1647093" y="1157701"/>
                <a:ext cx="4065928" cy="4065928"/>
              </a:xfrm>
              <a:prstGeom prst="ellipse">
                <a:avLst/>
              </a:prstGeom>
              <a:noFill/>
              <a:ln w="28575">
                <a:solidFill>
                  <a:srgbClr val="4D2724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ea typeface="字魂35号-经典雅黑"/>
                </a:endParaRPr>
              </a:p>
            </p:txBody>
          </p:sp>
          <p:sp>
            <p:nvSpPr>
              <p:cNvPr id="35" name="等腰三角形 17">
                <a:extLst>
                  <a:ext uri="{FF2B5EF4-FFF2-40B4-BE49-F238E27FC236}">
                    <a16:creationId xmlns:a16="http://schemas.microsoft.com/office/drawing/2014/main" id="{0233F8F5-0B41-47D7-8DE1-358192DB920E}"/>
                  </a:ext>
                </a:extLst>
              </p:cNvPr>
              <p:cNvSpPr/>
              <p:nvPr/>
            </p:nvSpPr>
            <p:spPr>
              <a:xfrm rot="6147411">
                <a:off x="5904658" y="2721610"/>
                <a:ext cx="348503" cy="489376"/>
              </a:xfrm>
              <a:prstGeom prst="triangle">
                <a:avLst>
                  <a:gd name="adj" fmla="val 6313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ea typeface="字魂35号-经典雅黑"/>
                </a:endParaRPr>
              </a:p>
            </p:txBody>
          </p:sp>
        </p:grpSp>
      </p:grpSp>
      <p:grpSp>
        <p:nvGrpSpPr>
          <p:cNvPr id="36" name="组合 1">
            <a:extLst>
              <a:ext uri="{FF2B5EF4-FFF2-40B4-BE49-F238E27FC236}">
                <a16:creationId xmlns:a16="http://schemas.microsoft.com/office/drawing/2014/main" id="{FFF9A8F3-5C02-48F1-AD84-581414A896F5}"/>
              </a:ext>
            </a:extLst>
          </p:cNvPr>
          <p:cNvGrpSpPr/>
          <p:nvPr/>
        </p:nvGrpSpPr>
        <p:grpSpPr>
          <a:xfrm>
            <a:off x="1180707" y="78620"/>
            <a:ext cx="7213060" cy="586826"/>
            <a:chOff x="1305482" y="2213477"/>
            <a:chExt cx="3838375" cy="684264"/>
          </a:xfrm>
        </p:grpSpPr>
        <p:sp>
          <p:nvSpPr>
            <p:cNvPr id="37" name="矩形: 圆角 15">
              <a:extLst>
                <a:ext uri="{FF2B5EF4-FFF2-40B4-BE49-F238E27FC236}">
                  <a16:creationId xmlns:a16="http://schemas.microsoft.com/office/drawing/2014/main" id="{63DAC3C8-7BE4-408D-A93B-9FEE964AB1BF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prstClr val="white"/>
                </a:solidFill>
                <a:ea typeface="字魂35号-经典雅黑"/>
              </a:endParaRPr>
            </a:p>
          </p:txBody>
        </p:sp>
        <p:sp>
          <p:nvSpPr>
            <p:cNvPr id="38" name="矩形: 圆角 27">
              <a:extLst>
                <a:ext uri="{FF2B5EF4-FFF2-40B4-BE49-F238E27FC236}">
                  <a16:creationId xmlns:a16="http://schemas.microsoft.com/office/drawing/2014/main" id="{6592420B-9602-423F-A49B-5B1323453CD7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4D27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prstClr val="white"/>
                </a:solidFill>
                <a:ea typeface="字魂35号-经典雅黑"/>
              </a:endParaRPr>
            </a:p>
          </p:txBody>
        </p:sp>
      </p:grpSp>
      <p:pic>
        <p:nvPicPr>
          <p:cNvPr id="39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720825" y="602309"/>
            <a:ext cx="472307" cy="413913"/>
          </a:xfrm>
          <a:prstGeom prst="rect">
            <a:avLst/>
          </a:prstGeom>
        </p:spPr>
      </p:pic>
      <p:sp>
        <p:nvSpPr>
          <p:cNvPr id="40" name="Google Shape;697;p24"/>
          <p:cNvSpPr txBox="1">
            <a:spLocks/>
          </p:cNvSpPr>
          <p:nvPr/>
        </p:nvSpPr>
        <p:spPr>
          <a:xfrm flipH="1">
            <a:off x="3014870" y="47738"/>
            <a:ext cx="3320165" cy="54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685800"/>
            <a:r>
              <a:rPr lang="en-US" sz="33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3300" b="1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endParaRPr lang="en-US" sz="3300" b="1" dirty="0">
              <a:solidFill>
                <a:srgbClr val="4472C4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892" y="162965"/>
            <a:ext cx="382176" cy="4973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26281" r="25696" b="15104"/>
          <a:stretch/>
        </p:blipFill>
        <p:spPr>
          <a:xfrm>
            <a:off x="2866271" y="1231547"/>
            <a:ext cx="3468764" cy="3447612"/>
          </a:xfrm>
          <a:prstGeom prst="rect">
            <a:avLst/>
          </a:prstGeom>
        </p:spPr>
      </p:pic>
      <p:cxnSp>
        <p:nvCxnSpPr>
          <p:cNvPr id="43" name="Straight Arrow Connector 42"/>
          <p:cNvCxnSpPr/>
          <p:nvPr/>
        </p:nvCxnSpPr>
        <p:spPr>
          <a:xfrm>
            <a:off x="5326563" y="2595743"/>
            <a:ext cx="0" cy="180467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44" name="Rectangle 43"/>
          <p:cNvSpPr/>
          <p:nvPr/>
        </p:nvSpPr>
        <p:spPr>
          <a:xfrm>
            <a:off x="5393041" y="2800107"/>
            <a:ext cx="14462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sz="2400" b="1" dirty="0">
                <a:solidFill>
                  <a:srgbClr val="F40909"/>
                </a:solidFill>
                <a:latin typeface="Arial" panose="020B0604020202020204" pitchFamily="34" charset="0"/>
                <a:ea typeface="字魂35号-经典雅黑"/>
              </a:rPr>
              <a:t>2 </a:t>
            </a:r>
          </a:p>
          <a:p>
            <a:pPr algn="ctr" defTabSz="685800"/>
            <a:r>
              <a:rPr lang="vi-VN" sz="2400" b="1" dirty="0">
                <a:solidFill>
                  <a:srgbClr val="F40909"/>
                </a:solidFill>
                <a:ea typeface="字魂35号-经典雅黑"/>
              </a:rPr>
              <a:t>ô ly rưỡi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032036" y="4679159"/>
            <a:ext cx="8643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sz="2400" b="1" dirty="0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2 ô </a:t>
            </a:r>
            <a:r>
              <a:rPr lang="en-US" sz="2400" b="1" dirty="0" err="1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ly</a:t>
            </a:r>
            <a:endParaRPr lang="en-US" sz="2400" b="1" dirty="0">
              <a:solidFill>
                <a:srgbClr val="F40909"/>
              </a:solidFill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3793341" y="4430674"/>
            <a:ext cx="1409701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50" name="Rectangle 49"/>
          <p:cNvSpPr/>
          <p:nvPr/>
        </p:nvSpPr>
        <p:spPr>
          <a:xfrm>
            <a:off x="408389" y="1403939"/>
            <a:ext cx="23885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2100" b="1" dirty="0" err="1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Chữ</a:t>
            </a:r>
            <a:r>
              <a:rPr lang="en-US" sz="2100" b="1" dirty="0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P </a:t>
            </a:r>
            <a:r>
              <a:rPr lang="en-US" sz="2100" b="1" dirty="0" err="1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được</a:t>
            </a:r>
            <a:r>
              <a:rPr lang="en-US" sz="2100" b="1" dirty="0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viết</a:t>
            </a:r>
            <a:r>
              <a:rPr lang="en-US" sz="2100" b="1" dirty="0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lang="en-US" sz="2100" b="1" dirty="0" err="1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bởi</a:t>
            </a:r>
            <a:r>
              <a:rPr lang="en-US" sz="2100" b="1" dirty="0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3 </a:t>
            </a:r>
            <a:r>
              <a:rPr lang="en-US" sz="2100" b="1" dirty="0" err="1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lang="en-US" sz="2100" b="1" dirty="0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: </a:t>
            </a:r>
          </a:p>
        </p:txBody>
      </p:sp>
      <p:sp>
        <p:nvSpPr>
          <p:cNvPr id="51" name="Rectangle 50"/>
          <p:cNvSpPr/>
          <p:nvPr/>
        </p:nvSpPr>
        <p:spPr>
          <a:xfrm>
            <a:off x="386635" y="3215605"/>
            <a:ext cx="21435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sz="2400" b="1" dirty="0" err="1"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lang="en-US" sz="2400" b="1" dirty="0"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</a:p>
          <a:p>
            <a:pPr algn="ctr" defTabSz="685800"/>
            <a:r>
              <a:rPr lang="en-US" sz="2400" b="1" dirty="0" err="1"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móc</a:t>
            </a:r>
            <a:r>
              <a:rPr lang="en-US" sz="2400" b="1" dirty="0"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ngược</a:t>
            </a:r>
            <a:r>
              <a:rPr lang="en-US" sz="2400" b="1" dirty="0"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trái</a:t>
            </a:r>
            <a:endParaRPr lang="en-US" sz="2400" b="1" dirty="0"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cxnSp>
        <p:nvCxnSpPr>
          <p:cNvPr id="52" name="Straight Arrow Connector 51"/>
          <p:cNvCxnSpPr>
            <a:stCxn id="51" idx="3"/>
          </p:cNvCxnSpPr>
          <p:nvPr/>
        </p:nvCxnSpPr>
        <p:spPr>
          <a:xfrm>
            <a:off x="2530171" y="3631104"/>
            <a:ext cx="1196693" cy="16896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56" name="Rectangle 55"/>
          <p:cNvSpPr/>
          <p:nvPr/>
        </p:nvSpPr>
        <p:spPr>
          <a:xfrm>
            <a:off x="524497" y="2389658"/>
            <a:ext cx="18678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sz="2400" b="1" dirty="0" err="1"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lang="en-US" sz="2400" b="1" dirty="0"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 </a:t>
            </a:r>
            <a:r>
              <a:rPr lang="en-US" sz="2400" b="1" dirty="0" err="1"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cong</a:t>
            </a:r>
            <a:r>
              <a:rPr lang="en-US" sz="2400" b="1" dirty="0"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trái</a:t>
            </a:r>
            <a:endParaRPr lang="en-US" sz="2400" b="1" dirty="0"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cxnSp>
        <p:nvCxnSpPr>
          <p:cNvPr id="57" name="Straight Arrow Connector 56"/>
          <p:cNvCxnSpPr>
            <a:stCxn id="56" idx="3"/>
          </p:cNvCxnSpPr>
          <p:nvPr/>
        </p:nvCxnSpPr>
        <p:spPr>
          <a:xfrm>
            <a:off x="2392316" y="2620491"/>
            <a:ext cx="1334548" cy="35363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58" name="Rectangle 57"/>
          <p:cNvSpPr/>
          <p:nvPr/>
        </p:nvSpPr>
        <p:spPr>
          <a:xfrm>
            <a:off x="6419286" y="2040660"/>
            <a:ext cx="2072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2400" b="1" dirty="0" err="1"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nét</a:t>
            </a:r>
            <a:r>
              <a:rPr lang="en-US" sz="2400" b="1" dirty="0"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cong</a:t>
            </a:r>
            <a:r>
              <a:rPr lang="en-US" sz="2400" b="1" dirty="0"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</a:rPr>
              <a:t>phải</a:t>
            </a:r>
            <a:endParaRPr lang="en-US" sz="2400" b="1" dirty="0">
              <a:latin typeface="Calibri" panose="020F0502020204030204" pitchFamily="34" charset="0"/>
              <a:ea typeface="字魂35号-经典雅黑"/>
              <a:cs typeface="Calibri" panose="020F0502020204030204" pitchFamily="34" charset="0"/>
            </a:endParaRPr>
          </a:p>
        </p:txBody>
      </p:sp>
      <p:cxnSp>
        <p:nvCxnSpPr>
          <p:cNvPr id="59" name="Straight Arrow Connector 58"/>
          <p:cNvCxnSpPr/>
          <p:nvPr/>
        </p:nvCxnSpPr>
        <p:spPr>
          <a:xfrm flipH="1">
            <a:off x="5204219" y="2389658"/>
            <a:ext cx="1330004" cy="539906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grpSp>
        <p:nvGrpSpPr>
          <p:cNvPr id="48" name="Group 47"/>
          <p:cNvGrpSpPr/>
          <p:nvPr/>
        </p:nvGrpSpPr>
        <p:grpSpPr>
          <a:xfrm>
            <a:off x="6905748" y="2620490"/>
            <a:ext cx="2018379" cy="2624235"/>
            <a:chOff x="419878" y="2519265"/>
            <a:chExt cx="2018379" cy="2624235"/>
          </a:xfrm>
        </p:grpSpPr>
        <p:pic>
          <p:nvPicPr>
            <p:cNvPr id="49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Oval Callout 52"/>
            <p:cNvSpPr/>
            <p:nvPr/>
          </p:nvSpPr>
          <p:spPr>
            <a:xfrm>
              <a:off x="419878" y="2519265"/>
              <a:ext cx="201837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400" b="1" i="0" u="none" strike="noStrike" kern="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400" b="1" i="0" u="none" strike="noStrike" kern="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VBT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195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787;p45"/>
          <p:cNvSpPr/>
          <p:nvPr/>
        </p:nvSpPr>
        <p:spPr>
          <a:xfrm flipH="1">
            <a:off x="6652799" y="-225081"/>
            <a:ext cx="2663003" cy="123217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5" name="图片 31">
            <a:extLst>
              <a:ext uri="{FF2B5EF4-FFF2-40B4-BE49-F238E27FC236}">
                <a16:creationId xmlns:a16="http://schemas.microsoft.com/office/drawing/2014/main" id="{E52DB041-3FAC-4648-B0FF-03C790F3D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966" y="1454359"/>
            <a:ext cx="467025" cy="785810"/>
          </a:xfrm>
          <a:prstGeom prst="rect">
            <a:avLst/>
          </a:prstGeom>
        </p:spPr>
      </p:pic>
      <p:grpSp>
        <p:nvGrpSpPr>
          <p:cNvPr id="86" name="组合 24">
            <a:extLst>
              <a:ext uri="{FF2B5EF4-FFF2-40B4-BE49-F238E27FC236}">
                <a16:creationId xmlns:a16="http://schemas.microsoft.com/office/drawing/2014/main" id="{562B6E19-EACC-4331-B9D9-8FC01FF579BC}"/>
              </a:ext>
            </a:extLst>
          </p:cNvPr>
          <p:cNvGrpSpPr/>
          <p:nvPr/>
        </p:nvGrpSpPr>
        <p:grpSpPr>
          <a:xfrm flipH="1" flipV="1">
            <a:off x="1580024" y="639988"/>
            <a:ext cx="6303838" cy="3832588"/>
            <a:chOff x="1411309" y="921917"/>
            <a:chExt cx="4912289" cy="4537496"/>
          </a:xfrm>
        </p:grpSpPr>
        <p:sp>
          <p:nvSpPr>
            <p:cNvPr id="87" name="椭圆 25">
              <a:extLst>
                <a:ext uri="{FF2B5EF4-FFF2-40B4-BE49-F238E27FC236}">
                  <a16:creationId xmlns:a16="http://schemas.microsoft.com/office/drawing/2014/main" id="{01A23A16-BF9A-420E-BD4F-E15A7752C85C}"/>
                </a:ext>
              </a:extLst>
            </p:cNvPr>
            <p:cNvSpPr/>
            <p:nvPr/>
          </p:nvSpPr>
          <p:spPr>
            <a:xfrm>
              <a:off x="1411309" y="921917"/>
              <a:ext cx="4537496" cy="45374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prstClr val="white"/>
                </a:solidFill>
                <a:ea typeface="字魂35号-经典雅黑"/>
              </a:endParaRPr>
            </a:p>
          </p:txBody>
        </p:sp>
        <p:grpSp>
          <p:nvGrpSpPr>
            <p:cNvPr id="88" name="组合 26">
              <a:extLst>
                <a:ext uri="{FF2B5EF4-FFF2-40B4-BE49-F238E27FC236}">
                  <a16:creationId xmlns:a16="http://schemas.microsoft.com/office/drawing/2014/main" id="{9B1EAB05-8763-4FBC-93D3-514CFD7FABE6}"/>
                </a:ext>
              </a:extLst>
            </p:cNvPr>
            <p:cNvGrpSpPr/>
            <p:nvPr/>
          </p:nvGrpSpPr>
          <p:grpSpPr>
            <a:xfrm>
              <a:off x="1647093" y="1157701"/>
              <a:ext cx="4676505" cy="4065928"/>
              <a:chOff x="1647093" y="1157701"/>
              <a:chExt cx="4676505" cy="4065928"/>
            </a:xfrm>
          </p:grpSpPr>
          <p:sp>
            <p:nvSpPr>
              <p:cNvPr id="89" name="椭圆 27">
                <a:extLst>
                  <a:ext uri="{FF2B5EF4-FFF2-40B4-BE49-F238E27FC236}">
                    <a16:creationId xmlns:a16="http://schemas.microsoft.com/office/drawing/2014/main" id="{046CF66D-6A3E-496E-A958-CDF20C48D8BE}"/>
                  </a:ext>
                </a:extLst>
              </p:cNvPr>
              <p:cNvSpPr/>
              <p:nvPr/>
            </p:nvSpPr>
            <p:spPr>
              <a:xfrm>
                <a:off x="1647093" y="1157701"/>
                <a:ext cx="4065928" cy="4065928"/>
              </a:xfrm>
              <a:prstGeom prst="ellipse">
                <a:avLst/>
              </a:prstGeom>
              <a:noFill/>
              <a:ln w="28575">
                <a:solidFill>
                  <a:srgbClr val="4D2724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ea typeface="字魂35号-经典雅黑"/>
                </a:endParaRPr>
              </a:p>
            </p:txBody>
          </p:sp>
          <p:sp>
            <p:nvSpPr>
              <p:cNvPr id="90" name="等腰三角形 28">
                <a:extLst>
                  <a:ext uri="{FF2B5EF4-FFF2-40B4-BE49-F238E27FC236}">
                    <a16:creationId xmlns:a16="http://schemas.microsoft.com/office/drawing/2014/main" id="{BB197869-A341-4F94-9312-00887F54B992}"/>
                  </a:ext>
                </a:extLst>
              </p:cNvPr>
              <p:cNvSpPr/>
              <p:nvPr/>
            </p:nvSpPr>
            <p:spPr>
              <a:xfrm rot="6147411">
                <a:off x="5904658" y="2721610"/>
                <a:ext cx="348503" cy="489376"/>
              </a:xfrm>
              <a:prstGeom prst="triangle">
                <a:avLst>
                  <a:gd name="adj" fmla="val 6313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ea typeface="字魂35号-经典雅黑"/>
                </a:endParaRPr>
              </a:p>
            </p:txBody>
          </p:sp>
        </p:grpSp>
      </p:grpSp>
      <p:pic>
        <p:nvPicPr>
          <p:cNvPr id="91" name="图片 30">
            <a:extLst>
              <a:ext uri="{FF2B5EF4-FFF2-40B4-BE49-F238E27FC236}">
                <a16:creationId xmlns:a16="http://schemas.microsoft.com/office/drawing/2014/main" id="{0194C6AE-008B-4BBA-B925-B1B1139CA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3264" y="3204402"/>
            <a:ext cx="735751" cy="709186"/>
          </a:xfrm>
          <a:prstGeom prst="rect">
            <a:avLst/>
          </a:prstGeom>
        </p:spPr>
      </p:pic>
      <p:pic>
        <p:nvPicPr>
          <p:cNvPr id="92" name="图片 32">
            <a:extLst>
              <a:ext uri="{FF2B5EF4-FFF2-40B4-BE49-F238E27FC236}">
                <a16:creationId xmlns:a16="http://schemas.microsoft.com/office/drawing/2014/main" id="{7CE1CCAE-D021-4BC5-9990-D0D696044D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7529" y="1035759"/>
            <a:ext cx="356585" cy="291948"/>
          </a:xfrm>
          <a:prstGeom prst="rect">
            <a:avLst/>
          </a:prstGeom>
        </p:spPr>
      </p:pic>
      <p:pic>
        <p:nvPicPr>
          <p:cNvPr id="93" name="图片 33">
            <a:extLst>
              <a:ext uri="{FF2B5EF4-FFF2-40B4-BE49-F238E27FC236}">
                <a16:creationId xmlns:a16="http://schemas.microsoft.com/office/drawing/2014/main" id="{FB2BC8A7-B3D9-4F81-96D0-2142683C75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89036" y="435143"/>
            <a:ext cx="1781977" cy="2530055"/>
          </a:xfrm>
          <a:prstGeom prst="rect">
            <a:avLst/>
          </a:prstGeom>
        </p:spPr>
      </p:pic>
      <p:sp>
        <p:nvSpPr>
          <p:cNvPr id="95" name="文本框 22">
            <a:extLst>
              <a:ext uri="{FF2B5EF4-FFF2-40B4-BE49-F238E27FC236}">
                <a16:creationId xmlns:a16="http://schemas.microsoft.com/office/drawing/2014/main" id="{62186B24-2205-4D16-91C8-B2337EA374D5}"/>
              </a:ext>
            </a:extLst>
          </p:cNvPr>
          <p:cNvSpPr txBox="1"/>
          <p:nvPr/>
        </p:nvSpPr>
        <p:spPr>
          <a:xfrm>
            <a:off x="3060284" y="1768251"/>
            <a:ext cx="39892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b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latin typeface="字魂39号-肥宅快乐体" pitchFamily="2" charset="-122"/>
                <a:ea typeface="字魂39号-肥宅快乐体" pitchFamily="2" charset="-122"/>
              </a:defRPr>
            </a:lvl1pPr>
          </a:lstStyle>
          <a:p>
            <a:pPr defTabSz="685800">
              <a:buClrTx/>
            </a:pPr>
            <a:r>
              <a:rPr lang="en-US" altLang="zh-CN" sz="5400" kern="1200" dirty="0" err="1">
                <a:latin typeface="UVN Anh Hai Nhe" panose="02040503060506090203" pitchFamily="18" charset="0"/>
                <a:cs typeface="+mn-cs"/>
              </a:rPr>
              <a:t>Luyện</a:t>
            </a:r>
            <a:r>
              <a:rPr lang="en-US" altLang="zh-CN" sz="5400" kern="1200" dirty="0">
                <a:latin typeface="UVN Anh Hai Nhe" panose="02040503060506090203" pitchFamily="18" charset="0"/>
                <a:cs typeface="+mn-cs"/>
              </a:rPr>
              <a:t> </a:t>
            </a:r>
            <a:r>
              <a:rPr lang="en-US" altLang="zh-CN" sz="5400" kern="1200" dirty="0" err="1">
                <a:latin typeface="UVN Anh Hai Nhe" panose="02040503060506090203" pitchFamily="18" charset="0"/>
                <a:cs typeface="+mn-cs"/>
              </a:rPr>
              <a:t>viết</a:t>
            </a:r>
            <a:r>
              <a:rPr lang="en-US" altLang="zh-CN" sz="5400" kern="1200" dirty="0">
                <a:latin typeface="UVN Anh Hai Nhe" panose="02040503060506090203" pitchFamily="18" charset="0"/>
                <a:cs typeface="+mn-cs"/>
              </a:rPr>
              <a:t> </a:t>
            </a:r>
          </a:p>
          <a:p>
            <a:pPr defTabSz="685800">
              <a:buClrTx/>
            </a:pPr>
            <a:r>
              <a:rPr lang="en-US" altLang="zh-CN" sz="5400" kern="1200" dirty="0" err="1">
                <a:latin typeface="UVN Anh Hai Nhe" panose="02040503060506090203" pitchFamily="18" charset="0"/>
                <a:cs typeface="+mn-cs"/>
              </a:rPr>
              <a:t>câu</a:t>
            </a:r>
            <a:r>
              <a:rPr lang="en-US" altLang="zh-CN" sz="5400" kern="1200" dirty="0">
                <a:latin typeface="UVN Anh Hai Nhe" panose="02040503060506090203" pitchFamily="18" charset="0"/>
                <a:cs typeface="+mn-cs"/>
              </a:rPr>
              <a:t> </a:t>
            </a:r>
            <a:r>
              <a:rPr lang="en-US" altLang="zh-CN" sz="5400" kern="1200" dirty="0" err="1">
                <a:latin typeface="UVN Anh Hai Nhe" panose="02040503060506090203" pitchFamily="18" charset="0"/>
                <a:cs typeface="+mn-cs"/>
              </a:rPr>
              <a:t>ứng</a:t>
            </a:r>
            <a:r>
              <a:rPr lang="en-US" altLang="zh-CN" sz="5400" kern="1200" dirty="0">
                <a:latin typeface="UVN Anh Hai Nhe" panose="02040503060506090203" pitchFamily="18" charset="0"/>
                <a:cs typeface="+mn-cs"/>
              </a:rPr>
              <a:t> </a:t>
            </a:r>
            <a:r>
              <a:rPr lang="en-US" altLang="zh-CN" sz="5400" kern="1200" dirty="0" err="1">
                <a:latin typeface="UVN Anh Hai Nhe" panose="02040503060506090203" pitchFamily="18" charset="0"/>
                <a:cs typeface="+mn-cs"/>
              </a:rPr>
              <a:t>dụng</a:t>
            </a:r>
            <a:endParaRPr lang="zh-CN" altLang="en-US" sz="5400" kern="1200" dirty="0">
              <a:latin typeface="UVN Anh Hai Nhe" panose="02040503060506090203" pitchFamily="18" charset="0"/>
              <a:cs typeface="+mn-cs"/>
            </a:endParaRPr>
          </a:p>
        </p:txBody>
      </p:sp>
      <p:grpSp>
        <p:nvGrpSpPr>
          <p:cNvPr id="96" name="Google Shape;3383;p77"/>
          <p:cNvGrpSpPr/>
          <p:nvPr/>
        </p:nvGrpSpPr>
        <p:grpSpPr>
          <a:xfrm>
            <a:off x="7267536" y="1405052"/>
            <a:ext cx="1837805" cy="3233654"/>
            <a:chOff x="3337247" y="3072011"/>
            <a:chExt cx="814221" cy="1479114"/>
          </a:xfrm>
        </p:grpSpPr>
        <p:sp>
          <p:nvSpPr>
            <p:cNvPr id="97" name="Google Shape;3384;p77"/>
            <p:cNvSpPr/>
            <p:nvPr/>
          </p:nvSpPr>
          <p:spPr>
            <a:xfrm>
              <a:off x="3841247" y="3094678"/>
              <a:ext cx="26074" cy="68296"/>
            </a:xfrm>
            <a:custGeom>
              <a:avLst/>
              <a:gdLst/>
              <a:ahLst/>
              <a:cxnLst/>
              <a:rect l="l" t="t" r="r" b="b"/>
              <a:pathLst>
                <a:path w="176" h="461" extrusionOk="0">
                  <a:moveTo>
                    <a:pt x="163" y="1"/>
                  </a:moveTo>
                  <a:cubicBezTo>
                    <a:pt x="14" y="17"/>
                    <a:pt x="1" y="341"/>
                    <a:pt x="53" y="422"/>
                  </a:cubicBezTo>
                  <a:cubicBezTo>
                    <a:pt x="69" y="435"/>
                    <a:pt x="82" y="461"/>
                    <a:pt x="108" y="461"/>
                  </a:cubicBezTo>
                  <a:cubicBezTo>
                    <a:pt x="163" y="461"/>
                    <a:pt x="121" y="341"/>
                    <a:pt x="121" y="312"/>
                  </a:cubicBezTo>
                  <a:cubicBezTo>
                    <a:pt x="108" y="231"/>
                    <a:pt x="121" y="69"/>
                    <a:pt x="176" y="17"/>
                  </a:cubicBezTo>
                  <a:cubicBezTo>
                    <a:pt x="176" y="17"/>
                    <a:pt x="176" y="1"/>
                    <a:pt x="163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385;p77"/>
            <p:cNvSpPr/>
            <p:nvPr/>
          </p:nvSpPr>
          <p:spPr>
            <a:xfrm>
              <a:off x="3833099" y="3072011"/>
              <a:ext cx="318369" cy="241629"/>
            </a:xfrm>
            <a:custGeom>
              <a:avLst/>
              <a:gdLst/>
              <a:ahLst/>
              <a:cxnLst/>
              <a:rect l="l" t="t" r="r" b="b"/>
              <a:pathLst>
                <a:path w="2149" h="1631" extrusionOk="0">
                  <a:moveTo>
                    <a:pt x="868" y="1"/>
                  </a:moveTo>
                  <a:cubicBezTo>
                    <a:pt x="609" y="1"/>
                    <a:pt x="378" y="103"/>
                    <a:pt x="244" y="303"/>
                  </a:cubicBezTo>
                  <a:cubicBezTo>
                    <a:pt x="1" y="656"/>
                    <a:pt x="299" y="1032"/>
                    <a:pt x="756" y="1343"/>
                  </a:cubicBezTo>
                  <a:cubicBezTo>
                    <a:pt x="1020" y="1514"/>
                    <a:pt x="1283" y="1630"/>
                    <a:pt x="1506" y="1630"/>
                  </a:cubicBezTo>
                  <a:cubicBezTo>
                    <a:pt x="1672" y="1630"/>
                    <a:pt x="1815" y="1566"/>
                    <a:pt x="1919" y="1411"/>
                  </a:cubicBezTo>
                  <a:cubicBezTo>
                    <a:pt x="2149" y="1045"/>
                    <a:pt x="1971" y="507"/>
                    <a:pt x="1514" y="209"/>
                  </a:cubicBezTo>
                  <a:cubicBezTo>
                    <a:pt x="1307" y="69"/>
                    <a:pt x="1079" y="1"/>
                    <a:pt x="868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386;p77"/>
            <p:cNvSpPr/>
            <p:nvPr/>
          </p:nvSpPr>
          <p:spPr>
            <a:xfrm>
              <a:off x="3375173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973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2" y="749"/>
                    <a:pt x="879" y="911"/>
                    <a:pt x="743" y="1073"/>
                  </a:cubicBezTo>
                  <a:cubicBezTo>
                    <a:pt x="636" y="1193"/>
                    <a:pt x="542" y="1316"/>
                    <a:pt x="445" y="1452"/>
                  </a:cubicBezTo>
                  <a:cubicBezTo>
                    <a:pt x="406" y="1491"/>
                    <a:pt x="380" y="1546"/>
                    <a:pt x="325" y="1585"/>
                  </a:cubicBezTo>
                  <a:cubicBezTo>
                    <a:pt x="283" y="1627"/>
                    <a:pt x="218" y="1640"/>
                    <a:pt x="150" y="1653"/>
                  </a:cubicBezTo>
                  <a:cubicBezTo>
                    <a:pt x="108" y="1666"/>
                    <a:pt x="69" y="1666"/>
                    <a:pt x="27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69" y="1806"/>
                    <a:pt x="84" y="1808"/>
                    <a:pt x="99" y="1808"/>
                  </a:cubicBezTo>
                  <a:cubicBezTo>
                    <a:pt x="130" y="1808"/>
                    <a:pt x="163" y="1802"/>
                    <a:pt x="189" y="1802"/>
                  </a:cubicBezTo>
                  <a:cubicBezTo>
                    <a:pt x="202" y="1802"/>
                    <a:pt x="218" y="1815"/>
                    <a:pt x="218" y="1815"/>
                  </a:cubicBezTo>
                  <a:lnTo>
                    <a:pt x="218" y="1841"/>
                  </a:lnTo>
                  <a:cubicBezTo>
                    <a:pt x="176" y="1883"/>
                    <a:pt x="163" y="1909"/>
                    <a:pt x="150" y="1938"/>
                  </a:cubicBezTo>
                  <a:cubicBezTo>
                    <a:pt x="121" y="1977"/>
                    <a:pt x="27" y="2071"/>
                    <a:pt x="69" y="2126"/>
                  </a:cubicBezTo>
                  <a:cubicBezTo>
                    <a:pt x="78" y="2135"/>
                    <a:pt x="100" y="2144"/>
                    <a:pt x="118" y="2144"/>
                  </a:cubicBezTo>
                  <a:cubicBezTo>
                    <a:pt x="126" y="2144"/>
                    <a:pt x="132" y="2143"/>
                    <a:pt x="137" y="2139"/>
                  </a:cubicBezTo>
                  <a:cubicBezTo>
                    <a:pt x="176" y="2126"/>
                    <a:pt x="202" y="2113"/>
                    <a:pt x="231" y="2084"/>
                  </a:cubicBezTo>
                  <a:cubicBezTo>
                    <a:pt x="244" y="2071"/>
                    <a:pt x="257" y="2058"/>
                    <a:pt x="257" y="2045"/>
                  </a:cubicBezTo>
                  <a:cubicBezTo>
                    <a:pt x="270" y="2045"/>
                    <a:pt x="283" y="2019"/>
                    <a:pt x="299" y="2019"/>
                  </a:cubicBezTo>
                  <a:cubicBezTo>
                    <a:pt x="312" y="2019"/>
                    <a:pt x="312" y="2045"/>
                    <a:pt x="312" y="2045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3" y="2126"/>
                    <a:pt x="257" y="2152"/>
                    <a:pt x="244" y="2194"/>
                  </a:cubicBezTo>
                  <a:cubicBezTo>
                    <a:pt x="231" y="2220"/>
                    <a:pt x="218" y="2233"/>
                    <a:pt x="218" y="2262"/>
                  </a:cubicBezTo>
                  <a:cubicBezTo>
                    <a:pt x="218" y="2275"/>
                    <a:pt x="218" y="2301"/>
                    <a:pt x="231" y="2301"/>
                  </a:cubicBezTo>
                  <a:cubicBezTo>
                    <a:pt x="244" y="2314"/>
                    <a:pt x="257" y="2314"/>
                    <a:pt x="270" y="2314"/>
                  </a:cubicBezTo>
                  <a:cubicBezTo>
                    <a:pt x="278" y="2317"/>
                    <a:pt x="285" y="2319"/>
                    <a:pt x="292" y="2319"/>
                  </a:cubicBezTo>
                  <a:cubicBezTo>
                    <a:pt x="312" y="2319"/>
                    <a:pt x="328" y="2307"/>
                    <a:pt x="338" y="2288"/>
                  </a:cubicBezTo>
                  <a:cubicBezTo>
                    <a:pt x="364" y="2275"/>
                    <a:pt x="393" y="2246"/>
                    <a:pt x="406" y="2220"/>
                  </a:cubicBezTo>
                  <a:cubicBezTo>
                    <a:pt x="432" y="2194"/>
                    <a:pt x="445" y="2165"/>
                    <a:pt x="474" y="2139"/>
                  </a:cubicBezTo>
                  <a:cubicBezTo>
                    <a:pt x="474" y="2126"/>
                    <a:pt x="487" y="2126"/>
                    <a:pt x="487" y="2126"/>
                  </a:cubicBezTo>
                  <a:cubicBezTo>
                    <a:pt x="500" y="2126"/>
                    <a:pt x="500" y="2126"/>
                    <a:pt x="513" y="2139"/>
                  </a:cubicBezTo>
                  <a:lnTo>
                    <a:pt x="513" y="2165"/>
                  </a:lnTo>
                  <a:cubicBezTo>
                    <a:pt x="500" y="2181"/>
                    <a:pt x="500" y="2207"/>
                    <a:pt x="487" y="2220"/>
                  </a:cubicBezTo>
                  <a:cubicBezTo>
                    <a:pt x="474" y="2246"/>
                    <a:pt x="474" y="2262"/>
                    <a:pt x="461" y="2288"/>
                  </a:cubicBezTo>
                  <a:cubicBezTo>
                    <a:pt x="461" y="2314"/>
                    <a:pt x="445" y="2327"/>
                    <a:pt x="461" y="2356"/>
                  </a:cubicBezTo>
                  <a:cubicBezTo>
                    <a:pt x="469" y="2381"/>
                    <a:pt x="494" y="2395"/>
                    <a:pt x="522" y="2395"/>
                  </a:cubicBezTo>
                  <a:cubicBezTo>
                    <a:pt x="537" y="2395"/>
                    <a:pt x="553" y="2391"/>
                    <a:pt x="568" y="2382"/>
                  </a:cubicBezTo>
                  <a:cubicBezTo>
                    <a:pt x="594" y="2356"/>
                    <a:pt x="675" y="2207"/>
                    <a:pt x="688" y="2181"/>
                  </a:cubicBezTo>
                  <a:cubicBezTo>
                    <a:pt x="769" y="2032"/>
                    <a:pt x="866" y="1909"/>
                    <a:pt x="960" y="1776"/>
                  </a:cubicBezTo>
                  <a:cubicBezTo>
                    <a:pt x="1109" y="1559"/>
                    <a:pt x="1459" y="1154"/>
                    <a:pt x="1595" y="1031"/>
                  </a:cubicBezTo>
                  <a:lnTo>
                    <a:pt x="2065" y="20"/>
                  </a:lnTo>
                  <a:cubicBezTo>
                    <a:pt x="2038" y="8"/>
                    <a:pt x="2008" y="1"/>
                    <a:pt x="1973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387;p77"/>
            <p:cNvSpPr/>
            <p:nvPr/>
          </p:nvSpPr>
          <p:spPr>
            <a:xfrm>
              <a:off x="3841247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94" y="1"/>
                  </a:moveTo>
                  <a:cubicBezTo>
                    <a:pt x="59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297" y="2032"/>
                    <a:pt x="1378" y="2181"/>
                  </a:cubicBezTo>
                  <a:cubicBezTo>
                    <a:pt x="1391" y="2207"/>
                    <a:pt x="1472" y="2356"/>
                    <a:pt x="1511" y="2382"/>
                  </a:cubicBezTo>
                  <a:cubicBezTo>
                    <a:pt x="1521" y="2391"/>
                    <a:pt x="1534" y="2395"/>
                    <a:pt x="1548" y="2395"/>
                  </a:cubicBezTo>
                  <a:cubicBezTo>
                    <a:pt x="1572" y="2395"/>
                    <a:pt x="1598" y="2381"/>
                    <a:pt x="1608" y="2356"/>
                  </a:cubicBezTo>
                  <a:cubicBezTo>
                    <a:pt x="1621" y="2327"/>
                    <a:pt x="1608" y="2314"/>
                    <a:pt x="1608" y="2288"/>
                  </a:cubicBezTo>
                  <a:cubicBezTo>
                    <a:pt x="1592" y="2262"/>
                    <a:pt x="1592" y="2246"/>
                    <a:pt x="1579" y="2220"/>
                  </a:cubicBezTo>
                  <a:cubicBezTo>
                    <a:pt x="1579" y="2207"/>
                    <a:pt x="1566" y="2181"/>
                    <a:pt x="1566" y="2165"/>
                  </a:cubicBezTo>
                  <a:cubicBezTo>
                    <a:pt x="1553" y="2152"/>
                    <a:pt x="1553" y="2152"/>
                    <a:pt x="1566" y="2139"/>
                  </a:cubicBezTo>
                  <a:cubicBezTo>
                    <a:pt x="1566" y="2126"/>
                    <a:pt x="1566" y="2126"/>
                    <a:pt x="1579" y="2126"/>
                  </a:cubicBezTo>
                  <a:cubicBezTo>
                    <a:pt x="1579" y="2126"/>
                    <a:pt x="1592" y="2126"/>
                    <a:pt x="1592" y="2139"/>
                  </a:cubicBezTo>
                  <a:cubicBezTo>
                    <a:pt x="1621" y="2165"/>
                    <a:pt x="1634" y="2194"/>
                    <a:pt x="1660" y="2220"/>
                  </a:cubicBezTo>
                  <a:cubicBezTo>
                    <a:pt x="1689" y="2246"/>
                    <a:pt x="1702" y="2275"/>
                    <a:pt x="1728" y="2288"/>
                  </a:cubicBezTo>
                  <a:cubicBezTo>
                    <a:pt x="1747" y="2307"/>
                    <a:pt x="1768" y="2319"/>
                    <a:pt x="1787" y="2319"/>
                  </a:cubicBezTo>
                  <a:cubicBezTo>
                    <a:pt x="1795" y="2319"/>
                    <a:pt x="1802" y="2317"/>
                    <a:pt x="1809" y="2314"/>
                  </a:cubicBezTo>
                  <a:cubicBezTo>
                    <a:pt x="1809" y="2314"/>
                    <a:pt x="1822" y="2314"/>
                    <a:pt x="1835" y="2301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33"/>
                    <a:pt x="1835" y="2220"/>
                    <a:pt x="1835" y="2194"/>
                  </a:cubicBezTo>
                  <a:cubicBezTo>
                    <a:pt x="1809" y="2152"/>
                    <a:pt x="1796" y="2126"/>
                    <a:pt x="1770" y="2084"/>
                  </a:cubicBezTo>
                  <a:cubicBezTo>
                    <a:pt x="1770" y="2071"/>
                    <a:pt x="1754" y="2058"/>
                    <a:pt x="1754" y="2045"/>
                  </a:cubicBezTo>
                  <a:cubicBezTo>
                    <a:pt x="1754" y="2045"/>
                    <a:pt x="1754" y="2019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5" y="2071"/>
                    <a:pt x="1851" y="2084"/>
                  </a:cubicBezTo>
                  <a:cubicBezTo>
                    <a:pt x="1864" y="2113"/>
                    <a:pt x="1903" y="2126"/>
                    <a:pt x="1932" y="2139"/>
                  </a:cubicBezTo>
                  <a:cubicBezTo>
                    <a:pt x="1936" y="2143"/>
                    <a:pt x="1942" y="2144"/>
                    <a:pt x="1949" y="2144"/>
                  </a:cubicBezTo>
                  <a:cubicBezTo>
                    <a:pt x="1965" y="2144"/>
                    <a:pt x="1988" y="2135"/>
                    <a:pt x="1997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83"/>
                    <a:pt x="1864" y="1841"/>
                  </a:cubicBezTo>
                  <a:cubicBezTo>
                    <a:pt x="1851" y="1841"/>
                    <a:pt x="1851" y="1828"/>
                    <a:pt x="1851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3" y="1802"/>
                    <a:pt x="1936" y="1808"/>
                    <a:pt x="1968" y="1808"/>
                  </a:cubicBezTo>
                  <a:cubicBezTo>
                    <a:pt x="1983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66"/>
                    <a:pt x="1958" y="1666"/>
                    <a:pt x="1916" y="1653"/>
                  </a:cubicBezTo>
                  <a:cubicBezTo>
                    <a:pt x="1851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21" y="1452"/>
                  </a:cubicBezTo>
                  <a:cubicBezTo>
                    <a:pt x="1527" y="1316"/>
                    <a:pt x="1430" y="1193"/>
                    <a:pt x="1323" y="1073"/>
                  </a:cubicBezTo>
                  <a:cubicBezTo>
                    <a:pt x="1187" y="911"/>
                    <a:pt x="1054" y="749"/>
                    <a:pt x="918" y="587"/>
                  </a:cubicBezTo>
                  <a:cubicBezTo>
                    <a:pt x="509" y="144"/>
                    <a:pt x="255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388;p77"/>
            <p:cNvSpPr/>
            <p:nvPr/>
          </p:nvSpPr>
          <p:spPr>
            <a:xfrm>
              <a:off x="3565247" y="3769050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57"/>
                    <a:pt x="824" y="471"/>
                  </a:cubicBezTo>
                  <a:cubicBezTo>
                    <a:pt x="798" y="701"/>
                    <a:pt x="539" y="876"/>
                    <a:pt x="325" y="1579"/>
                  </a:cubicBezTo>
                  <a:cubicBezTo>
                    <a:pt x="69" y="2389"/>
                    <a:pt x="1" y="3280"/>
                    <a:pt x="1" y="3280"/>
                  </a:cubicBezTo>
                  <a:cubicBezTo>
                    <a:pt x="1" y="3280"/>
                    <a:pt x="513" y="3442"/>
                    <a:pt x="1323" y="3442"/>
                  </a:cubicBezTo>
                  <a:cubicBezTo>
                    <a:pt x="2146" y="3442"/>
                    <a:pt x="2661" y="3280"/>
                    <a:pt x="2661" y="3280"/>
                  </a:cubicBezTo>
                  <a:cubicBezTo>
                    <a:pt x="2661" y="3280"/>
                    <a:pt x="2593" y="2389"/>
                    <a:pt x="2337" y="1579"/>
                  </a:cubicBezTo>
                  <a:cubicBezTo>
                    <a:pt x="2120" y="876"/>
                    <a:pt x="1864" y="701"/>
                    <a:pt x="1835" y="471"/>
                  </a:cubicBezTo>
                  <a:cubicBezTo>
                    <a:pt x="1822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389;p77"/>
            <p:cNvSpPr/>
            <p:nvPr/>
          </p:nvSpPr>
          <p:spPr>
            <a:xfrm>
              <a:off x="3337247" y="3129938"/>
              <a:ext cx="782071" cy="584738"/>
            </a:xfrm>
            <a:custGeom>
              <a:avLst/>
              <a:gdLst/>
              <a:ahLst/>
              <a:cxnLst/>
              <a:rect l="l" t="t" r="r" b="b"/>
              <a:pathLst>
                <a:path w="5279" h="3947" extrusionOk="0">
                  <a:moveTo>
                    <a:pt x="2573" y="0"/>
                  </a:moveTo>
                  <a:cubicBezTo>
                    <a:pt x="2073" y="0"/>
                    <a:pt x="1546" y="144"/>
                    <a:pt x="1122" y="508"/>
                  </a:cubicBezTo>
                  <a:cubicBezTo>
                    <a:pt x="1" y="1480"/>
                    <a:pt x="607" y="2977"/>
                    <a:pt x="837" y="3032"/>
                  </a:cubicBezTo>
                  <a:cubicBezTo>
                    <a:pt x="837" y="3032"/>
                    <a:pt x="2721" y="3946"/>
                    <a:pt x="3858" y="3946"/>
                  </a:cubicBezTo>
                  <a:cubicBezTo>
                    <a:pt x="4009" y="3946"/>
                    <a:pt x="4146" y="3930"/>
                    <a:pt x="4265" y="3894"/>
                  </a:cubicBezTo>
                  <a:cubicBezTo>
                    <a:pt x="5279" y="3586"/>
                    <a:pt x="5143" y="1788"/>
                    <a:pt x="4900" y="1331"/>
                  </a:cubicBezTo>
                  <a:cubicBezTo>
                    <a:pt x="4669" y="855"/>
                    <a:pt x="4363" y="832"/>
                    <a:pt x="4273" y="832"/>
                  </a:cubicBezTo>
                  <a:cubicBezTo>
                    <a:pt x="4263" y="832"/>
                    <a:pt x="4256" y="832"/>
                    <a:pt x="4252" y="832"/>
                  </a:cubicBezTo>
                  <a:cubicBezTo>
                    <a:pt x="4143" y="387"/>
                    <a:pt x="3394" y="0"/>
                    <a:pt x="2573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390;p77"/>
            <p:cNvSpPr/>
            <p:nvPr/>
          </p:nvSpPr>
          <p:spPr>
            <a:xfrm>
              <a:off x="3687173" y="3769050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lnTo>
                    <a:pt x="299" y="406"/>
                  </a:lnTo>
                  <a:cubicBezTo>
                    <a:pt x="526" y="406"/>
                    <a:pt x="837" y="338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391;p77"/>
            <p:cNvSpPr/>
            <p:nvPr/>
          </p:nvSpPr>
          <p:spPr>
            <a:xfrm>
              <a:off x="3507173" y="4214977"/>
              <a:ext cx="509924" cy="336147"/>
            </a:xfrm>
            <a:custGeom>
              <a:avLst/>
              <a:gdLst/>
              <a:ahLst/>
              <a:cxnLst/>
              <a:rect l="l" t="t" r="r" b="b"/>
              <a:pathLst>
                <a:path w="3442" h="2269" extrusionOk="0">
                  <a:moveTo>
                    <a:pt x="726" y="1"/>
                  </a:moveTo>
                  <a:cubicBezTo>
                    <a:pt x="536" y="1"/>
                    <a:pt x="393" y="68"/>
                    <a:pt x="393" y="270"/>
                  </a:cubicBezTo>
                  <a:cubicBezTo>
                    <a:pt x="393" y="863"/>
                    <a:pt x="526" y="1945"/>
                    <a:pt x="526" y="1945"/>
                  </a:cubicBezTo>
                  <a:cubicBezTo>
                    <a:pt x="526" y="1945"/>
                    <a:pt x="270" y="2026"/>
                    <a:pt x="137" y="2094"/>
                  </a:cubicBezTo>
                  <a:cubicBezTo>
                    <a:pt x="1" y="2175"/>
                    <a:pt x="40" y="2269"/>
                    <a:pt x="636" y="2269"/>
                  </a:cubicBezTo>
                  <a:lnTo>
                    <a:pt x="1485" y="2269"/>
                  </a:lnTo>
                  <a:lnTo>
                    <a:pt x="1621" y="730"/>
                  </a:lnTo>
                  <a:lnTo>
                    <a:pt x="1822" y="730"/>
                  </a:lnTo>
                  <a:lnTo>
                    <a:pt x="1958" y="2269"/>
                  </a:lnTo>
                  <a:lnTo>
                    <a:pt x="2823" y="2269"/>
                  </a:lnTo>
                  <a:cubicBezTo>
                    <a:pt x="3403" y="2269"/>
                    <a:pt x="3442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945"/>
                    <a:pt x="3053" y="863"/>
                    <a:pt x="3053" y="270"/>
                  </a:cubicBezTo>
                  <a:cubicBezTo>
                    <a:pt x="3053" y="68"/>
                    <a:pt x="2912" y="1"/>
                    <a:pt x="2724" y="1"/>
                  </a:cubicBezTo>
                  <a:cubicBezTo>
                    <a:pt x="2347" y="1"/>
                    <a:pt x="1783" y="270"/>
                    <a:pt x="1783" y="270"/>
                  </a:cubicBezTo>
                  <a:lnTo>
                    <a:pt x="1783" y="364"/>
                  </a:lnTo>
                  <a:lnTo>
                    <a:pt x="1660" y="364"/>
                  </a:lnTo>
                  <a:lnTo>
                    <a:pt x="1676" y="270"/>
                  </a:lnTo>
                  <a:cubicBezTo>
                    <a:pt x="1676" y="270"/>
                    <a:pt x="1106" y="1"/>
                    <a:pt x="726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392;p77"/>
            <p:cNvSpPr/>
            <p:nvPr/>
          </p:nvSpPr>
          <p:spPr>
            <a:xfrm>
              <a:off x="3793247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1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393;p77"/>
            <p:cNvSpPr/>
            <p:nvPr/>
          </p:nvSpPr>
          <p:spPr>
            <a:xfrm>
              <a:off x="35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6" y="1"/>
                  </a:moveTo>
                  <a:cubicBezTo>
                    <a:pt x="526" y="1"/>
                    <a:pt x="270" y="82"/>
                    <a:pt x="137" y="150"/>
                  </a:cubicBezTo>
                  <a:cubicBezTo>
                    <a:pt x="1" y="231"/>
                    <a:pt x="40" y="325"/>
                    <a:pt x="636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394;p77"/>
            <p:cNvSpPr/>
            <p:nvPr/>
          </p:nvSpPr>
          <p:spPr>
            <a:xfrm>
              <a:off x="3449099" y="3250679"/>
              <a:ext cx="564146" cy="534368"/>
            </a:xfrm>
            <a:custGeom>
              <a:avLst/>
              <a:gdLst/>
              <a:ahLst/>
              <a:cxnLst/>
              <a:rect l="l" t="t" r="r" b="b"/>
              <a:pathLst>
                <a:path w="3808" h="3607" extrusionOk="0">
                  <a:moveTo>
                    <a:pt x="1906" y="1"/>
                  </a:moveTo>
                  <a:cubicBezTo>
                    <a:pt x="1297" y="1"/>
                    <a:pt x="448" y="205"/>
                    <a:pt x="218" y="1083"/>
                  </a:cubicBezTo>
                  <a:cubicBezTo>
                    <a:pt x="1" y="1961"/>
                    <a:pt x="27" y="2865"/>
                    <a:pt x="406" y="3202"/>
                  </a:cubicBezTo>
                  <a:cubicBezTo>
                    <a:pt x="772" y="3552"/>
                    <a:pt x="1378" y="3607"/>
                    <a:pt x="1906" y="3607"/>
                  </a:cubicBezTo>
                  <a:cubicBezTo>
                    <a:pt x="2418" y="3607"/>
                    <a:pt x="3024" y="3552"/>
                    <a:pt x="3403" y="3202"/>
                  </a:cubicBezTo>
                  <a:cubicBezTo>
                    <a:pt x="3769" y="2865"/>
                    <a:pt x="3808" y="1961"/>
                    <a:pt x="3591" y="1083"/>
                  </a:cubicBezTo>
                  <a:cubicBezTo>
                    <a:pt x="3364" y="205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395;p77"/>
            <p:cNvSpPr/>
            <p:nvPr/>
          </p:nvSpPr>
          <p:spPr>
            <a:xfrm>
              <a:off x="3473099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68" y="756"/>
                    <a:pt x="743" y="581"/>
                    <a:pt x="743" y="377"/>
                  </a:cubicBezTo>
                  <a:cubicBezTo>
                    <a:pt x="743" y="176"/>
                    <a:pt x="568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396;p77"/>
            <p:cNvSpPr/>
            <p:nvPr/>
          </p:nvSpPr>
          <p:spPr>
            <a:xfrm>
              <a:off x="3867173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4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4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397;p77"/>
            <p:cNvSpPr/>
            <p:nvPr/>
          </p:nvSpPr>
          <p:spPr>
            <a:xfrm>
              <a:off x="3665099" y="3666828"/>
              <a:ext cx="135999" cy="52148"/>
            </a:xfrm>
            <a:custGeom>
              <a:avLst/>
              <a:gdLst/>
              <a:ahLst/>
              <a:cxnLst/>
              <a:rect l="l" t="t" r="r" b="b"/>
              <a:pathLst>
                <a:path w="918" h="352" extrusionOk="0">
                  <a:moveTo>
                    <a:pt x="918" y="1"/>
                  </a:moveTo>
                  <a:cubicBezTo>
                    <a:pt x="918" y="1"/>
                    <a:pt x="837" y="1"/>
                    <a:pt x="487" y="14"/>
                  </a:cubicBezTo>
                  <a:cubicBezTo>
                    <a:pt x="244" y="27"/>
                    <a:pt x="1" y="43"/>
                    <a:pt x="1" y="43"/>
                  </a:cubicBezTo>
                  <a:cubicBezTo>
                    <a:pt x="1" y="43"/>
                    <a:pt x="78" y="351"/>
                    <a:pt x="434" y="351"/>
                  </a:cubicBezTo>
                  <a:cubicBezTo>
                    <a:pt x="443" y="351"/>
                    <a:pt x="452" y="351"/>
                    <a:pt x="461" y="351"/>
                  </a:cubicBezTo>
                  <a:cubicBezTo>
                    <a:pt x="905" y="338"/>
                    <a:pt x="918" y="1"/>
                    <a:pt x="918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398;p77"/>
            <p:cNvSpPr/>
            <p:nvPr/>
          </p:nvSpPr>
          <p:spPr>
            <a:xfrm>
              <a:off x="3691025" y="3694680"/>
              <a:ext cx="80296" cy="24148"/>
            </a:xfrm>
            <a:custGeom>
              <a:avLst/>
              <a:gdLst/>
              <a:ahLst/>
              <a:cxnLst/>
              <a:rect l="l" t="t" r="r" b="b"/>
              <a:pathLst>
                <a:path w="542" h="163" extrusionOk="0">
                  <a:moveTo>
                    <a:pt x="257" y="1"/>
                  </a:moveTo>
                  <a:cubicBezTo>
                    <a:pt x="150" y="1"/>
                    <a:pt x="69" y="30"/>
                    <a:pt x="1" y="82"/>
                  </a:cubicBezTo>
                  <a:cubicBezTo>
                    <a:pt x="69" y="137"/>
                    <a:pt x="163" y="163"/>
                    <a:pt x="286" y="163"/>
                  </a:cubicBezTo>
                  <a:cubicBezTo>
                    <a:pt x="393" y="163"/>
                    <a:pt x="474" y="137"/>
                    <a:pt x="542" y="111"/>
                  </a:cubicBezTo>
                  <a:cubicBezTo>
                    <a:pt x="474" y="43"/>
                    <a:pt x="367" y="1"/>
                    <a:pt x="257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399;p77"/>
            <p:cNvSpPr/>
            <p:nvPr/>
          </p:nvSpPr>
          <p:spPr>
            <a:xfrm>
              <a:off x="3425099" y="3220901"/>
              <a:ext cx="612145" cy="243999"/>
            </a:xfrm>
            <a:custGeom>
              <a:avLst/>
              <a:gdLst/>
              <a:ahLst/>
              <a:cxnLst/>
              <a:rect l="l" t="t" r="r" b="b"/>
              <a:pathLst>
                <a:path w="4132" h="1647" extrusionOk="0">
                  <a:moveTo>
                    <a:pt x="2068" y="1"/>
                  </a:moveTo>
                  <a:cubicBezTo>
                    <a:pt x="1" y="1"/>
                    <a:pt x="205" y="1647"/>
                    <a:pt x="205" y="1647"/>
                  </a:cubicBezTo>
                  <a:cubicBezTo>
                    <a:pt x="879" y="1514"/>
                    <a:pt x="1284" y="1012"/>
                    <a:pt x="1459" y="756"/>
                  </a:cubicBezTo>
                  <a:lnTo>
                    <a:pt x="1459" y="756"/>
                  </a:lnTo>
                  <a:cubicBezTo>
                    <a:pt x="1433" y="973"/>
                    <a:pt x="1391" y="1365"/>
                    <a:pt x="1404" y="1433"/>
                  </a:cubicBezTo>
                  <a:cubicBezTo>
                    <a:pt x="1404" y="1485"/>
                    <a:pt x="1744" y="1498"/>
                    <a:pt x="2068" y="1498"/>
                  </a:cubicBezTo>
                  <a:cubicBezTo>
                    <a:pt x="2392" y="1498"/>
                    <a:pt x="2716" y="1485"/>
                    <a:pt x="2729" y="1433"/>
                  </a:cubicBezTo>
                  <a:cubicBezTo>
                    <a:pt x="2729" y="1365"/>
                    <a:pt x="2700" y="973"/>
                    <a:pt x="2674" y="756"/>
                  </a:cubicBezTo>
                  <a:lnTo>
                    <a:pt x="2674" y="756"/>
                  </a:lnTo>
                  <a:cubicBezTo>
                    <a:pt x="2849" y="1012"/>
                    <a:pt x="3254" y="1514"/>
                    <a:pt x="3931" y="1647"/>
                  </a:cubicBezTo>
                  <a:cubicBezTo>
                    <a:pt x="3931" y="1647"/>
                    <a:pt x="4132" y="1"/>
                    <a:pt x="206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400;p77"/>
            <p:cNvSpPr/>
            <p:nvPr/>
          </p:nvSpPr>
          <p:spPr>
            <a:xfrm>
              <a:off x="3679025" y="3602828"/>
              <a:ext cx="72148" cy="29481"/>
            </a:xfrm>
            <a:custGeom>
              <a:avLst/>
              <a:gdLst/>
              <a:ahLst/>
              <a:cxnLst/>
              <a:rect l="l" t="t" r="r" b="b"/>
              <a:pathLst>
                <a:path w="487" h="199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1"/>
                    <a:pt x="132" y="198"/>
                    <a:pt x="258" y="198"/>
                  </a:cubicBezTo>
                  <a:cubicBezTo>
                    <a:pt x="375" y="198"/>
                    <a:pt x="487" y="175"/>
                    <a:pt x="487" y="122"/>
                  </a:cubicBezTo>
                  <a:cubicBezTo>
                    <a:pt x="474" y="54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401;p77"/>
            <p:cNvSpPr/>
            <p:nvPr/>
          </p:nvSpPr>
          <p:spPr>
            <a:xfrm>
              <a:off x="3677099" y="3598531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3" y="1"/>
                  </a:moveTo>
                  <a:cubicBezTo>
                    <a:pt x="152" y="1"/>
                    <a:pt x="28" y="57"/>
                    <a:pt x="1" y="164"/>
                  </a:cubicBezTo>
                  <a:cubicBezTo>
                    <a:pt x="95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14" y="58"/>
                    <a:pt x="395" y="1"/>
                    <a:pt x="2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402;p77"/>
            <p:cNvSpPr/>
            <p:nvPr/>
          </p:nvSpPr>
          <p:spPr>
            <a:xfrm>
              <a:off x="3773395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81"/>
                    <a:pt x="179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27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403;p77"/>
            <p:cNvSpPr/>
            <p:nvPr/>
          </p:nvSpPr>
          <p:spPr>
            <a:xfrm>
              <a:off x="3783173" y="3450531"/>
              <a:ext cx="180147" cy="88889"/>
            </a:xfrm>
            <a:custGeom>
              <a:avLst/>
              <a:gdLst/>
              <a:ahLst/>
              <a:cxnLst/>
              <a:rect l="l" t="t" r="r" b="b"/>
              <a:pathLst>
                <a:path w="1216" h="600" extrusionOk="0">
                  <a:moveTo>
                    <a:pt x="579" y="0"/>
                  </a:moveTo>
                  <a:cubicBezTo>
                    <a:pt x="449" y="0"/>
                    <a:pt x="322" y="37"/>
                    <a:pt x="218" y="97"/>
                  </a:cubicBezTo>
                  <a:cubicBezTo>
                    <a:pt x="69" y="191"/>
                    <a:pt x="27" y="314"/>
                    <a:pt x="1" y="476"/>
                  </a:cubicBezTo>
                  <a:cubicBezTo>
                    <a:pt x="1" y="482"/>
                    <a:pt x="4" y="486"/>
                    <a:pt x="7" y="486"/>
                  </a:cubicBezTo>
                  <a:cubicBezTo>
                    <a:pt x="11" y="486"/>
                    <a:pt x="14" y="482"/>
                    <a:pt x="14" y="476"/>
                  </a:cubicBezTo>
                  <a:cubicBezTo>
                    <a:pt x="84" y="265"/>
                    <a:pt x="318" y="115"/>
                    <a:pt x="546" y="115"/>
                  </a:cubicBezTo>
                  <a:cubicBezTo>
                    <a:pt x="580" y="115"/>
                    <a:pt x="615" y="119"/>
                    <a:pt x="649" y="126"/>
                  </a:cubicBezTo>
                  <a:cubicBezTo>
                    <a:pt x="756" y="139"/>
                    <a:pt x="866" y="207"/>
                    <a:pt x="931" y="288"/>
                  </a:cubicBezTo>
                  <a:cubicBezTo>
                    <a:pt x="1012" y="382"/>
                    <a:pt x="1028" y="489"/>
                    <a:pt x="1093" y="583"/>
                  </a:cubicBezTo>
                  <a:cubicBezTo>
                    <a:pt x="1102" y="590"/>
                    <a:pt x="1115" y="599"/>
                    <a:pt x="1127" y="599"/>
                  </a:cubicBezTo>
                  <a:cubicBezTo>
                    <a:pt x="1135" y="599"/>
                    <a:pt x="1143" y="595"/>
                    <a:pt x="1148" y="583"/>
                  </a:cubicBezTo>
                  <a:cubicBezTo>
                    <a:pt x="1216" y="463"/>
                    <a:pt x="1109" y="288"/>
                    <a:pt x="1012" y="191"/>
                  </a:cubicBezTo>
                  <a:cubicBezTo>
                    <a:pt x="918" y="97"/>
                    <a:pt x="769" y="29"/>
                    <a:pt x="636" y="3"/>
                  </a:cubicBezTo>
                  <a:cubicBezTo>
                    <a:pt x="617" y="1"/>
                    <a:pt x="598" y="0"/>
                    <a:pt x="5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404;p77"/>
            <p:cNvSpPr/>
            <p:nvPr/>
          </p:nvSpPr>
          <p:spPr>
            <a:xfrm>
              <a:off x="3791321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33" y="811"/>
                    <a:pt x="811" y="636"/>
                    <a:pt x="811" y="406"/>
                  </a:cubicBezTo>
                  <a:cubicBezTo>
                    <a:pt x="811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405;p77"/>
            <p:cNvSpPr/>
            <p:nvPr/>
          </p:nvSpPr>
          <p:spPr>
            <a:xfrm>
              <a:off x="3800951" y="3518976"/>
              <a:ext cx="38518" cy="38074"/>
            </a:xfrm>
            <a:custGeom>
              <a:avLst/>
              <a:gdLst/>
              <a:ahLst/>
              <a:cxnLst/>
              <a:rect l="l" t="t" r="r" b="b"/>
              <a:pathLst>
                <a:path w="260" h="257" extrusionOk="0">
                  <a:moveTo>
                    <a:pt x="137" y="1"/>
                  </a:moveTo>
                  <a:cubicBezTo>
                    <a:pt x="56" y="1"/>
                    <a:pt x="1" y="53"/>
                    <a:pt x="1" y="121"/>
                  </a:cubicBezTo>
                  <a:cubicBezTo>
                    <a:pt x="1" y="202"/>
                    <a:pt x="56" y="257"/>
                    <a:pt x="137" y="257"/>
                  </a:cubicBezTo>
                  <a:cubicBezTo>
                    <a:pt x="205" y="257"/>
                    <a:pt x="260" y="202"/>
                    <a:pt x="260" y="121"/>
                  </a:cubicBezTo>
                  <a:cubicBezTo>
                    <a:pt x="260" y="53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406;p77"/>
            <p:cNvSpPr/>
            <p:nvPr/>
          </p:nvSpPr>
          <p:spPr>
            <a:xfrm>
              <a:off x="3497099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407;p77"/>
            <p:cNvSpPr/>
            <p:nvPr/>
          </p:nvSpPr>
          <p:spPr>
            <a:xfrm>
              <a:off x="3487025" y="3451568"/>
              <a:ext cx="180147" cy="87851"/>
            </a:xfrm>
            <a:custGeom>
              <a:avLst/>
              <a:gdLst/>
              <a:ahLst/>
              <a:cxnLst/>
              <a:rect l="l" t="t" r="r" b="b"/>
              <a:pathLst>
                <a:path w="1216" h="593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73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89" y="583"/>
                    <a:pt x="103" y="592"/>
                    <a:pt x="115" y="592"/>
                  </a:cubicBezTo>
                  <a:cubicBezTo>
                    <a:pt x="123" y="592"/>
                    <a:pt x="132" y="588"/>
                    <a:pt x="137" y="576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3" y="107"/>
                    <a:pt x="698" y="107"/>
                  </a:cubicBezTo>
                  <a:cubicBezTo>
                    <a:pt x="920" y="107"/>
                    <a:pt x="1133" y="247"/>
                    <a:pt x="1203" y="469"/>
                  </a:cubicBezTo>
                  <a:cubicBezTo>
                    <a:pt x="1207" y="473"/>
                    <a:pt x="1210" y="475"/>
                    <a:pt x="1212" y="475"/>
                  </a:cubicBezTo>
                  <a:cubicBezTo>
                    <a:pt x="1216" y="475"/>
                    <a:pt x="1216" y="469"/>
                    <a:pt x="1216" y="469"/>
                  </a:cubicBezTo>
                  <a:cubicBezTo>
                    <a:pt x="1190" y="294"/>
                    <a:pt x="1122" y="171"/>
                    <a:pt x="973" y="77"/>
                  </a:cubicBezTo>
                  <a:cubicBezTo>
                    <a:pt x="877" y="25"/>
                    <a:pt x="770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408;p77"/>
            <p:cNvSpPr/>
            <p:nvPr/>
          </p:nvSpPr>
          <p:spPr>
            <a:xfrm>
              <a:off x="3541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76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409;p77"/>
            <p:cNvSpPr/>
            <p:nvPr/>
          </p:nvSpPr>
          <p:spPr>
            <a:xfrm>
              <a:off x="3551321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410;p77"/>
            <p:cNvSpPr/>
            <p:nvPr/>
          </p:nvSpPr>
          <p:spPr>
            <a:xfrm>
              <a:off x="3865247" y="3386975"/>
              <a:ext cx="100000" cy="52000"/>
            </a:xfrm>
            <a:custGeom>
              <a:avLst/>
              <a:gdLst/>
              <a:ahLst/>
              <a:cxnLst/>
              <a:rect l="l" t="t" r="r" b="b"/>
              <a:pathLst>
                <a:path w="675" h="351" extrusionOk="0">
                  <a:moveTo>
                    <a:pt x="108" y="1"/>
                  </a:moveTo>
                  <a:cubicBezTo>
                    <a:pt x="95" y="1"/>
                    <a:pt x="69" y="14"/>
                    <a:pt x="40" y="14"/>
                  </a:cubicBezTo>
                  <a:cubicBezTo>
                    <a:pt x="27" y="27"/>
                    <a:pt x="1" y="53"/>
                    <a:pt x="1" y="95"/>
                  </a:cubicBezTo>
                  <a:cubicBezTo>
                    <a:pt x="1" y="150"/>
                    <a:pt x="40" y="163"/>
                    <a:pt x="82" y="176"/>
                  </a:cubicBezTo>
                  <a:cubicBezTo>
                    <a:pt x="121" y="176"/>
                    <a:pt x="163" y="189"/>
                    <a:pt x="189" y="189"/>
                  </a:cubicBezTo>
                  <a:cubicBezTo>
                    <a:pt x="215" y="202"/>
                    <a:pt x="244" y="202"/>
                    <a:pt x="270" y="202"/>
                  </a:cubicBezTo>
                  <a:cubicBezTo>
                    <a:pt x="364" y="231"/>
                    <a:pt x="445" y="257"/>
                    <a:pt x="526" y="296"/>
                  </a:cubicBezTo>
                  <a:cubicBezTo>
                    <a:pt x="555" y="325"/>
                    <a:pt x="594" y="338"/>
                    <a:pt x="620" y="351"/>
                  </a:cubicBezTo>
                  <a:cubicBezTo>
                    <a:pt x="636" y="351"/>
                    <a:pt x="662" y="351"/>
                    <a:pt x="662" y="338"/>
                  </a:cubicBezTo>
                  <a:cubicBezTo>
                    <a:pt x="675" y="325"/>
                    <a:pt x="675" y="325"/>
                    <a:pt x="675" y="312"/>
                  </a:cubicBezTo>
                  <a:cubicBezTo>
                    <a:pt x="662" y="270"/>
                    <a:pt x="636" y="231"/>
                    <a:pt x="607" y="202"/>
                  </a:cubicBezTo>
                  <a:cubicBezTo>
                    <a:pt x="568" y="150"/>
                    <a:pt x="513" y="121"/>
                    <a:pt x="458" y="82"/>
                  </a:cubicBezTo>
                  <a:cubicBezTo>
                    <a:pt x="351" y="27"/>
                    <a:pt x="231" y="1"/>
                    <a:pt x="108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411;p77"/>
            <p:cNvSpPr/>
            <p:nvPr/>
          </p:nvSpPr>
          <p:spPr>
            <a:xfrm>
              <a:off x="3500951" y="3387420"/>
              <a:ext cx="102370" cy="45778"/>
            </a:xfrm>
            <a:custGeom>
              <a:avLst/>
              <a:gdLst/>
              <a:ahLst/>
              <a:cxnLst/>
              <a:rect l="l" t="t" r="r" b="b"/>
              <a:pathLst>
                <a:path w="691" h="309" extrusionOk="0">
                  <a:moveTo>
                    <a:pt x="487" y="1"/>
                  </a:moveTo>
                  <a:cubicBezTo>
                    <a:pt x="398" y="1"/>
                    <a:pt x="312" y="25"/>
                    <a:pt x="231" y="66"/>
                  </a:cubicBezTo>
                  <a:cubicBezTo>
                    <a:pt x="179" y="92"/>
                    <a:pt x="124" y="118"/>
                    <a:pt x="69" y="160"/>
                  </a:cubicBezTo>
                  <a:cubicBezTo>
                    <a:pt x="43" y="186"/>
                    <a:pt x="17" y="228"/>
                    <a:pt x="1" y="267"/>
                  </a:cubicBezTo>
                  <a:lnTo>
                    <a:pt x="1" y="293"/>
                  </a:lnTo>
                  <a:cubicBezTo>
                    <a:pt x="1" y="309"/>
                    <a:pt x="30" y="309"/>
                    <a:pt x="43" y="309"/>
                  </a:cubicBezTo>
                  <a:cubicBezTo>
                    <a:pt x="82" y="309"/>
                    <a:pt x="111" y="280"/>
                    <a:pt x="150" y="267"/>
                  </a:cubicBezTo>
                  <a:cubicBezTo>
                    <a:pt x="231" y="228"/>
                    <a:pt x="312" y="199"/>
                    <a:pt x="406" y="199"/>
                  </a:cubicBezTo>
                  <a:cubicBezTo>
                    <a:pt x="435" y="186"/>
                    <a:pt x="461" y="186"/>
                    <a:pt x="487" y="186"/>
                  </a:cubicBezTo>
                  <a:cubicBezTo>
                    <a:pt x="516" y="186"/>
                    <a:pt x="555" y="186"/>
                    <a:pt x="597" y="173"/>
                  </a:cubicBezTo>
                  <a:cubicBezTo>
                    <a:pt x="636" y="173"/>
                    <a:pt x="691" y="160"/>
                    <a:pt x="691" y="105"/>
                  </a:cubicBezTo>
                  <a:cubicBezTo>
                    <a:pt x="691" y="66"/>
                    <a:pt x="678" y="37"/>
                    <a:pt x="649" y="24"/>
                  </a:cubicBezTo>
                  <a:cubicBezTo>
                    <a:pt x="623" y="11"/>
                    <a:pt x="610" y="11"/>
                    <a:pt x="584" y="11"/>
                  </a:cubicBezTo>
                  <a:cubicBezTo>
                    <a:pt x="551" y="4"/>
                    <a:pt x="519" y="1"/>
                    <a:pt x="487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412;p77"/>
            <p:cNvSpPr/>
            <p:nvPr/>
          </p:nvSpPr>
          <p:spPr>
            <a:xfrm>
              <a:off x="3995321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9" y="1280"/>
                  </a:cubicBezTo>
                  <a:cubicBezTo>
                    <a:pt x="495" y="1280"/>
                    <a:pt x="725" y="1152"/>
                    <a:pt x="837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413;p77"/>
            <p:cNvSpPr/>
            <p:nvPr/>
          </p:nvSpPr>
          <p:spPr>
            <a:xfrm>
              <a:off x="3991025" y="3488753"/>
              <a:ext cx="122370" cy="74814"/>
            </a:xfrm>
            <a:custGeom>
              <a:avLst/>
              <a:gdLst/>
              <a:ahLst/>
              <a:cxnLst/>
              <a:rect l="l" t="t" r="r" b="b"/>
              <a:pathLst>
                <a:path w="826" h="505" extrusionOk="0">
                  <a:moveTo>
                    <a:pt x="375" y="1"/>
                  </a:moveTo>
                  <a:cubicBezTo>
                    <a:pt x="220" y="1"/>
                    <a:pt x="64" y="71"/>
                    <a:pt x="14" y="231"/>
                  </a:cubicBezTo>
                  <a:cubicBezTo>
                    <a:pt x="1" y="231"/>
                    <a:pt x="30" y="257"/>
                    <a:pt x="43" y="257"/>
                  </a:cubicBezTo>
                  <a:cubicBezTo>
                    <a:pt x="95" y="218"/>
                    <a:pt x="137" y="163"/>
                    <a:pt x="192" y="124"/>
                  </a:cubicBezTo>
                  <a:cubicBezTo>
                    <a:pt x="257" y="95"/>
                    <a:pt x="325" y="82"/>
                    <a:pt x="406" y="82"/>
                  </a:cubicBezTo>
                  <a:cubicBezTo>
                    <a:pt x="435" y="137"/>
                    <a:pt x="461" y="163"/>
                    <a:pt x="461" y="244"/>
                  </a:cubicBezTo>
                  <a:cubicBezTo>
                    <a:pt x="448" y="299"/>
                    <a:pt x="419" y="367"/>
                    <a:pt x="380" y="419"/>
                  </a:cubicBezTo>
                  <a:cubicBezTo>
                    <a:pt x="354" y="448"/>
                    <a:pt x="299" y="461"/>
                    <a:pt x="257" y="487"/>
                  </a:cubicBezTo>
                  <a:lnTo>
                    <a:pt x="257" y="500"/>
                  </a:lnTo>
                  <a:cubicBezTo>
                    <a:pt x="270" y="503"/>
                    <a:pt x="284" y="504"/>
                    <a:pt x="297" y="504"/>
                  </a:cubicBezTo>
                  <a:cubicBezTo>
                    <a:pt x="466" y="504"/>
                    <a:pt x="577" y="262"/>
                    <a:pt x="529" y="124"/>
                  </a:cubicBezTo>
                  <a:lnTo>
                    <a:pt x="529" y="124"/>
                  </a:lnTo>
                  <a:cubicBezTo>
                    <a:pt x="636" y="163"/>
                    <a:pt x="730" y="257"/>
                    <a:pt x="717" y="380"/>
                  </a:cubicBezTo>
                  <a:cubicBezTo>
                    <a:pt x="717" y="386"/>
                    <a:pt x="720" y="390"/>
                    <a:pt x="723" y="390"/>
                  </a:cubicBezTo>
                  <a:cubicBezTo>
                    <a:pt x="727" y="390"/>
                    <a:pt x="730" y="386"/>
                    <a:pt x="730" y="380"/>
                  </a:cubicBezTo>
                  <a:cubicBezTo>
                    <a:pt x="826" y="148"/>
                    <a:pt x="600" y="1"/>
                    <a:pt x="37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414;p77"/>
            <p:cNvSpPr/>
            <p:nvPr/>
          </p:nvSpPr>
          <p:spPr>
            <a:xfrm>
              <a:off x="3977099" y="3433049"/>
              <a:ext cx="76000" cy="104592"/>
            </a:xfrm>
            <a:custGeom>
              <a:avLst/>
              <a:gdLst/>
              <a:ahLst/>
              <a:cxnLst/>
              <a:rect l="l" t="t" r="r" b="b"/>
              <a:pathLst>
                <a:path w="513" h="706" extrusionOk="0">
                  <a:moveTo>
                    <a:pt x="513" y="1"/>
                  </a:moveTo>
                  <a:lnTo>
                    <a:pt x="69" y="27"/>
                  </a:lnTo>
                  <a:cubicBezTo>
                    <a:pt x="95" y="147"/>
                    <a:pt x="1" y="594"/>
                    <a:pt x="69" y="688"/>
                  </a:cubicBezTo>
                  <a:cubicBezTo>
                    <a:pt x="76" y="700"/>
                    <a:pt x="88" y="706"/>
                    <a:pt x="102" y="706"/>
                  </a:cubicBezTo>
                  <a:cubicBezTo>
                    <a:pt x="203" y="706"/>
                    <a:pt x="456" y="436"/>
                    <a:pt x="513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415;p77"/>
            <p:cNvSpPr/>
            <p:nvPr/>
          </p:nvSpPr>
          <p:spPr>
            <a:xfrm>
              <a:off x="3565247" y="3853050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202"/>
                    <a:pt x="500" y="406"/>
                    <a:pt x="325" y="1012"/>
                  </a:cubicBezTo>
                  <a:cubicBezTo>
                    <a:pt x="69" y="1822"/>
                    <a:pt x="1" y="2269"/>
                    <a:pt x="1" y="2713"/>
                  </a:cubicBezTo>
                  <a:cubicBezTo>
                    <a:pt x="1" y="2713"/>
                    <a:pt x="513" y="2875"/>
                    <a:pt x="1323" y="2875"/>
                  </a:cubicBezTo>
                  <a:cubicBezTo>
                    <a:pt x="2146" y="2875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59" y="406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文本框 22">
            <a:extLst>
              <a:ext uri="{FF2B5EF4-FFF2-40B4-BE49-F238E27FC236}">
                <a16:creationId xmlns:a16="http://schemas.microsoft.com/office/drawing/2014/main" id="{62186B24-2205-4D16-91C8-B2337EA374D5}"/>
              </a:ext>
            </a:extLst>
          </p:cNvPr>
          <p:cNvSpPr txBox="1"/>
          <p:nvPr/>
        </p:nvSpPr>
        <p:spPr>
          <a:xfrm>
            <a:off x="4184961" y="951882"/>
            <a:ext cx="14488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b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latin typeface="字魂39号-肥宅快乐体" pitchFamily="2" charset="-122"/>
                <a:ea typeface="字魂39号-肥宅快乐体" pitchFamily="2" charset="-122"/>
              </a:defRPr>
            </a:lvl1pPr>
          </a:lstStyle>
          <a:p>
            <a:pPr defTabSz="685800">
              <a:buClrTx/>
            </a:pPr>
            <a:r>
              <a:rPr lang="en-US" altLang="zh-CN" sz="5400" kern="1200" dirty="0">
                <a:latin typeface="UVN Anh Hai Nhe" panose="02040503060506090203" pitchFamily="18" charset="0"/>
                <a:cs typeface="+mn-cs"/>
              </a:rPr>
              <a:t>02</a:t>
            </a:r>
            <a:endParaRPr lang="zh-CN" altLang="en-US" sz="5400" kern="1200" dirty="0">
              <a:latin typeface="UVN Anh Hai Nhe" panose="02040503060506090203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08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95" grpId="0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6" name="Google Shape;1546;p44"/>
          <p:cNvGrpSpPr/>
          <p:nvPr/>
        </p:nvGrpSpPr>
        <p:grpSpPr>
          <a:xfrm>
            <a:off x="8212131" y="2757092"/>
            <a:ext cx="791116" cy="1544969"/>
            <a:chOff x="4572350" y="5089350"/>
            <a:chExt cx="197100" cy="384900"/>
          </a:xfrm>
        </p:grpSpPr>
        <p:sp>
          <p:nvSpPr>
            <p:cNvPr id="1547" name="Google Shape;1547;p44"/>
            <p:cNvSpPr/>
            <p:nvPr/>
          </p:nvSpPr>
          <p:spPr>
            <a:xfrm>
              <a:off x="4693850" y="5223325"/>
              <a:ext cx="64825" cy="56725"/>
            </a:xfrm>
            <a:custGeom>
              <a:avLst/>
              <a:gdLst/>
              <a:ahLst/>
              <a:cxnLst/>
              <a:rect l="l" t="t" r="r" b="b"/>
              <a:pathLst>
                <a:path w="2593" h="2269" extrusionOk="0">
                  <a:moveTo>
                    <a:pt x="1216" y="1"/>
                  </a:moveTo>
                  <a:lnTo>
                    <a:pt x="1106" y="40"/>
                  </a:lnTo>
                  <a:lnTo>
                    <a:pt x="1067" y="56"/>
                  </a:lnTo>
                  <a:lnTo>
                    <a:pt x="824" y="137"/>
                  </a:lnTo>
                  <a:lnTo>
                    <a:pt x="730" y="176"/>
                  </a:lnTo>
                  <a:lnTo>
                    <a:pt x="364" y="312"/>
                  </a:lnTo>
                  <a:lnTo>
                    <a:pt x="270" y="351"/>
                  </a:lnTo>
                  <a:cubicBezTo>
                    <a:pt x="1" y="1485"/>
                    <a:pt x="931" y="2269"/>
                    <a:pt x="931" y="2269"/>
                  </a:cubicBezTo>
                  <a:cubicBezTo>
                    <a:pt x="957" y="2269"/>
                    <a:pt x="973" y="2256"/>
                    <a:pt x="986" y="2256"/>
                  </a:cubicBezTo>
                  <a:lnTo>
                    <a:pt x="1012" y="2256"/>
                  </a:lnTo>
                  <a:cubicBezTo>
                    <a:pt x="1025" y="2256"/>
                    <a:pt x="1038" y="2256"/>
                    <a:pt x="1067" y="2243"/>
                  </a:cubicBezTo>
                  <a:cubicBezTo>
                    <a:pt x="1093" y="2243"/>
                    <a:pt x="1106" y="2243"/>
                    <a:pt x="1135" y="2227"/>
                  </a:cubicBezTo>
                  <a:cubicBezTo>
                    <a:pt x="1148" y="2227"/>
                    <a:pt x="1174" y="2214"/>
                    <a:pt x="1187" y="2214"/>
                  </a:cubicBezTo>
                  <a:cubicBezTo>
                    <a:pt x="1187" y="2214"/>
                    <a:pt x="1200" y="2214"/>
                    <a:pt x="1200" y="2201"/>
                  </a:cubicBezTo>
                  <a:cubicBezTo>
                    <a:pt x="1229" y="2201"/>
                    <a:pt x="1255" y="2188"/>
                    <a:pt x="1268" y="2188"/>
                  </a:cubicBezTo>
                  <a:cubicBezTo>
                    <a:pt x="1281" y="2175"/>
                    <a:pt x="1310" y="2175"/>
                    <a:pt x="1323" y="2162"/>
                  </a:cubicBezTo>
                  <a:cubicBezTo>
                    <a:pt x="1362" y="2146"/>
                    <a:pt x="1391" y="2133"/>
                    <a:pt x="1417" y="2107"/>
                  </a:cubicBezTo>
                  <a:cubicBezTo>
                    <a:pt x="1524" y="2065"/>
                    <a:pt x="1605" y="2000"/>
                    <a:pt x="1702" y="1932"/>
                  </a:cubicBezTo>
                  <a:cubicBezTo>
                    <a:pt x="1715" y="1919"/>
                    <a:pt x="1728" y="1903"/>
                    <a:pt x="1728" y="1890"/>
                  </a:cubicBezTo>
                  <a:cubicBezTo>
                    <a:pt x="1741" y="1890"/>
                    <a:pt x="1754" y="1877"/>
                    <a:pt x="1767" y="1864"/>
                  </a:cubicBezTo>
                  <a:cubicBezTo>
                    <a:pt x="1783" y="1851"/>
                    <a:pt x="1783" y="1851"/>
                    <a:pt x="1796" y="1838"/>
                  </a:cubicBezTo>
                  <a:cubicBezTo>
                    <a:pt x="1822" y="1809"/>
                    <a:pt x="1848" y="1796"/>
                    <a:pt x="1877" y="1770"/>
                  </a:cubicBezTo>
                  <a:cubicBezTo>
                    <a:pt x="1903" y="1741"/>
                    <a:pt x="1916" y="1715"/>
                    <a:pt x="1945" y="1702"/>
                  </a:cubicBezTo>
                  <a:lnTo>
                    <a:pt x="1945" y="1689"/>
                  </a:lnTo>
                  <a:cubicBezTo>
                    <a:pt x="1958" y="1676"/>
                    <a:pt x="1984" y="1647"/>
                    <a:pt x="1997" y="1621"/>
                  </a:cubicBezTo>
                  <a:lnTo>
                    <a:pt x="2010" y="1621"/>
                  </a:lnTo>
                  <a:cubicBezTo>
                    <a:pt x="2091" y="1527"/>
                    <a:pt x="2172" y="1417"/>
                    <a:pt x="2240" y="1323"/>
                  </a:cubicBezTo>
                  <a:cubicBezTo>
                    <a:pt x="2253" y="1297"/>
                    <a:pt x="2269" y="1284"/>
                    <a:pt x="2269" y="1271"/>
                  </a:cubicBezTo>
                  <a:cubicBezTo>
                    <a:pt x="2282" y="1255"/>
                    <a:pt x="2295" y="1242"/>
                    <a:pt x="2308" y="1216"/>
                  </a:cubicBezTo>
                  <a:cubicBezTo>
                    <a:pt x="2350" y="1161"/>
                    <a:pt x="2376" y="1109"/>
                    <a:pt x="2402" y="1054"/>
                  </a:cubicBezTo>
                  <a:cubicBezTo>
                    <a:pt x="2431" y="1028"/>
                    <a:pt x="2444" y="999"/>
                    <a:pt x="2457" y="973"/>
                  </a:cubicBezTo>
                  <a:cubicBezTo>
                    <a:pt x="2457" y="960"/>
                    <a:pt x="2470" y="960"/>
                    <a:pt x="2470" y="947"/>
                  </a:cubicBezTo>
                  <a:cubicBezTo>
                    <a:pt x="2470" y="931"/>
                    <a:pt x="2483" y="931"/>
                    <a:pt x="2483" y="918"/>
                  </a:cubicBezTo>
                  <a:cubicBezTo>
                    <a:pt x="2483" y="905"/>
                    <a:pt x="2496" y="892"/>
                    <a:pt x="2512" y="879"/>
                  </a:cubicBezTo>
                  <a:cubicBezTo>
                    <a:pt x="2564" y="756"/>
                    <a:pt x="2593" y="688"/>
                    <a:pt x="2593" y="688"/>
                  </a:cubicBezTo>
                  <a:cubicBezTo>
                    <a:pt x="2146" y="649"/>
                    <a:pt x="1741" y="406"/>
                    <a:pt x="1485" y="218"/>
                  </a:cubicBezTo>
                  <a:cubicBezTo>
                    <a:pt x="1310" y="95"/>
                    <a:pt x="1216" y="1"/>
                    <a:pt x="1216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4"/>
            <p:cNvSpPr/>
            <p:nvPr/>
          </p:nvSpPr>
          <p:spPr>
            <a:xfrm>
              <a:off x="4585150" y="5223325"/>
              <a:ext cx="59400" cy="56725"/>
            </a:xfrm>
            <a:custGeom>
              <a:avLst/>
              <a:gdLst/>
              <a:ahLst/>
              <a:cxnLst/>
              <a:rect l="l" t="t" r="r" b="b"/>
              <a:pathLst>
                <a:path w="2376" h="2269" extrusionOk="0">
                  <a:moveTo>
                    <a:pt x="1378" y="1"/>
                  </a:moveTo>
                  <a:cubicBezTo>
                    <a:pt x="1378" y="1"/>
                    <a:pt x="1028" y="351"/>
                    <a:pt x="526" y="555"/>
                  </a:cubicBezTo>
                  <a:cubicBezTo>
                    <a:pt x="364" y="623"/>
                    <a:pt x="176" y="675"/>
                    <a:pt x="1" y="688"/>
                  </a:cubicBezTo>
                  <a:cubicBezTo>
                    <a:pt x="1" y="688"/>
                    <a:pt x="163" y="1067"/>
                    <a:pt x="461" y="1459"/>
                  </a:cubicBezTo>
                  <a:cubicBezTo>
                    <a:pt x="526" y="1553"/>
                    <a:pt x="594" y="1634"/>
                    <a:pt x="675" y="1715"/>
                  </a:cubicBezTo>
                  <a:cubicBezTo>
                    <a:pt x="785" y="1838"/>
                    <a:pt x="905" y="1945"/>
                    <a:pt x="1041" y="2039"/>
                  </a:cubicBezTo>
                  <a:cubicBezTo>
                    <a:pt x="1122" y="2094"/>
                    <a:pt x="1203" y="2133"/>
                    <a:pt x="1284" y="2175"/>
                  </a:cubicBezTo>
                  <a:cubicBezTo>
                    <a:pt x="1404" y="2214"/>
                    <a:pt x="1527" y="2256"/>
                    <a:pt x="1660" y="2269"/>
                  </a:cubicBezTo>
                  <a:cubicBezTo>
                    <a:pt x="1660" y="2269"/>
                    <a:pt x="2376" y="1676"/>
                    <a:pt x="2376" y="769"/>
                  </a:cubicBezTo>
                  <a:cubicBezTo>
                    <a:pt x="2376" y="636"/>
                    <a:pt x="2363" y="500"/>
                    <a:pt x="2324" y="351"/>
                  </a:cubicBezTo>
                  <a:lnTo>
                    <a:pt x="1378" y="1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4"/>
            <p:cNvSpPr/>
            <p:nvPr/>
          </p:nvSpPr>
          <p:spPr>
            <a:xfrm>
              <a:off x="4622975" y="5381275"/>
              <a:ext cx="36800" cy="74300"/>
            </a:xfrm>
            <a:custGeom>
              <a:avLst/>
              <a:gdLst/>
              <a:ahLst/>
              <a:cxnLst/>
              <a:rect l="l" t="t" r="r" b="b"/>
              <a:pathLst>
                <a:path w="1472" h="2972" extrusionOk="0">
                  <a:moveTo>
                    <a:pt x="1" y="1"/>
                  </a:moveTo>
                  <a:lnTo>
                    <a:pt x="1" y="393"/>
                  </a:lnTo>
                  <a:lnTo>
                    <a:pt x="1" y="1148"/>
                  </a:lnTo>
                  <a:lnTo>
                    <a:pt x="14" y="2972"/>
                  </a:lnTo>
                  <a:lnTo>
                    <a:pt x="1119" y="2956"/>
                  </a:lnTo>
                  <a:lnTo>
                    <a:pt x="1472" y="150"/>
                  </a:lnTo>
                  <a:cubicBezTo>
                    <a:pt x="1443" y="137"/>
                    <a:pt x="1417" y="137"/>
                    <a:pt x="1378" y="121"/>
                  </a:cubicBezTo>
                  <a:cubicBezTo>
                    <a:pt x="1362" y="108"/>
                    <a:pt x="1349" y="108"/>
                    <a:pt x="1336" y="95"/>
                  </a:cubicBezTo>
                  <a:cubicBezTo>
                    <a:pt x="1119" y="95"/>
                    <a:pt x="918" y="82"/>
                    <a:pt x="714" y="69"/>
                  </a:cubicBezTo>
                  <a:cubicBezTo>
                    <a:pt x="471" y="56"/>
                    <a:pt x="228" y="27"/>
                    <a:pt x="1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44"/>
            <p:cNvSpPr/>
            <p:nvPr/>
          </p:nvSpPr>
          <p:spPr>
            <a:xfrm>
              <a:off x="4605725" y="5413675"/>
              <a:ext cx="51300" cy="58900"/>
            </a:xfrm>
            <a:custGeom>
              <a:avLst/>
              <a:gdLst/>
              <a:ahLst/>
              <a:cxnLst/>
              <a:rect l="l" t="t" r="r" b="b"/>
              <a:pathLst>
                <a:path w="2052" h="2356" extrusionOk="0">
                  <a:moveTo>
                    <a:pt x="662" y="1"/>
                  </a:moveTo>
                  <a:lnTo>
                    <a:pt x="704" y="1621"/>
                  </a:lnTo>
                  <a:lnTo>
                    <a:pt x="636" y="1702"/>
                  </a:lnTo>
                  <a:lnTo>
                    <a:pt x="474" y="1822"/>
                  </a:lnTo>
                  <a:lnTo>
                    <a:pt x="367" y="1877"/>
                  </a:lnTo>
                  <a:lnTo>
                    <a:pt x="1" y="2026"/>
                  </a:lnTo>
                  <a:cubicBezTo>
                    <a:pt x="1" y="2026"/>
                    <a:pt x="1" y="2269"/>
                    <a:pt x="270" y="2337"/>
                  </a:cubicBezTo>
                  <a:cubicBezTo>
                    <a:pt x="321" y="2350"/>
                    <a:pt x="421" y="2356"/>
                    <a:pt x="548" y="2356"/>
                  </a:cubicBezTo>
                  <a:cubicBezTo>
                    <a:pt x="1054" y="2356"/>
                    <a:pt x="1987" y="2269"/>
                    <a:pt x="1987" y="2269"/>
                  </a:cubicBezTo>
                  <a:cubicBezTo>
                    <a:pt x="2026" y="2065"/>
                    <a:pt x="1932" y="1783"/>
                    <a:pt x="1932" y="1783"/>
                  </a:cubicBezTo>
                  <a:lnTo>
                    <a:pt x="1906" y="1676"/>
                  </a:lnTo>
                  <a:lnTo>
                    <a:pt x="2052" y="56"/>
                  </a:lnTo>
                  <a:lnTo>
                    <a:pt x="1676" y="40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4"/>
            <p:cNvSpPr/>
            <p:nvPr/>
          </p:nvSpPr>
          <p:spPr>
            <a:xfrm>
              <a:off x="4596975" y="5455875"/>
              <a:ext cx="61100" cy="18375"/>
            </a:xfrm>
            <a:custGeom>
              <a:avLst/>
              <a:gdLst/>
              <a:ahLst/>
              <a:cxnLst/>
              <a:rect l="l" t="t" r="r" b="b"/>
              <a:pathLst>
                <a:path w="2444" h="735" extrusionOk="0">
                  <a:moveTo>
                    <a:pt x="973" y="1"/>
                  </a:moveTo>
                  <a:lnTo>
                    <a:pt x="931" y="53"/>
                  </a:lnTo>
                  <a:cubicBezTo>
                    <a:pt x="1093" y="95"/>
                    <a:pt x="1323" y="244"/>
                    <a:pt x="1446" y="325"/>
                  </a:cubicBezTo>
                  <a:cubicBezTo>
                    <a:pt x="1413" y="328"/>
                    <a:pt x="1381" y="329"/>
                    <a:pt x="1351" y="329"/>
                  </a:cubicBezTo>
                  <a:cubicBezTo>
                    <a:pt x="976" y="329"/>
                    <a:pt x="837" y="121"/>
                    <a:pt x="837" y="121"/>
                  </a:cubicBezTo>
                  <a:cubicBezTo>
                    <a:pt x="837" y="121"/>
                    <a:pt x="377" y="312"/>
                    <a:pt x="189" y="406"/>
                  </a:cubicBezTo>
                  <a:cubicBezTo>
                    <a:pt x="1" y="500"/>
                    <a:pt x="27" y="620"/>
                    <a:pt x="27" y="620"/>
                  </a:cubicBezTo>
                  <a:cubicBezTo>
                    <a:pt x="203" y="706"/>
                    <a:pt x="518" y="735"/>
                    <a:pt x="860" y="735"/>
                  </a:cubicBezTo>
                  <a:cubicBezTo>
                    <a:pt x="1545" y="735"/>
                    <a:pt x="2337" y="620"/>
                    <a:pt x="2337" y="620"/>
                  </a:cubicBezTo>
                  <a:cubicBezTo>
                    <a:pt x="2444" y="406"/>
                    <a:pt x="2282" y="69"/>
                    <a:pt x="2282" y="69"/>
                  </a:cubicBezTo>
                  <a:cubicBezTo>
                    <a:pt x="2282" y="69"/>
                    <a:pt x="2240" y="163"/>
                    <a:pt x="1634" y="296"/>
                  </a:cubicBezTo>
                  <a:cubicBezTo>
                    <a:pt x="1608" y="296"/>
                    <a:pt x="1566" y="312"/>
                    <a:pt x="1540" y="312"/>
                  </a:cubicBezTo>
                  <a:cubicBezTo>
                    <a:pt x="1446" y="244"/>
                    <a:pt x="1187" y="40"/>
                    <a:pt x="9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4"/>
            <p:cNvSpPr/>
            <p:nvPr/>
          </p:nvSpPr>
          <p:spPr>
            <a:xfrm>
              <a:off x="4683000" y="5377225"/>
              <a:ext cx="37200" cy="78350"/>
            </a:xfrm>
            <a:custGeom>
              <a:avLst/>
              <a:gdLst/>
              <a:ahLst/>
              <a:cxnLst/>
              <a:rect l="l" t="t" r="r" b="b"/>
              <a:pathLst>
                <a:path w="1488" h="3134" extrusionOk="0">
                  <a:moveTo>
                    <a:pt x="1488" y="1"/>
                  </a:moveTo>
                  <a:cubicBezTo>
                    <a:pt x="1203" y="95"/>
                    <a:pt x="921" y="163"/>
                    <a:pt x="610" y="202"/>
                  </a:cubicBezTo>
                  <a:cubicBezTo>
                    <a:pt x="406" y="244"/>
                    <a:pt x="205" y="270"/>
                    <a:pt x="1" y="283"/>
                  </a:cubicBezTo>
                  <a:lnTo>
                    <a:pt x="354" y="3118"/>
                  </a:lnTo>
                  <a:lnTo>
                    <a:pt x="1459" y="3134"/>
                  </a:lnTo>
                  <a:lnTo>
                    <a:pt x="1472" y="1323"/>
                  </a:lnTo>
                  <a:lnTo>
                    <a:pt x="1488" y="594"/>
                  </a:lnTo>
                  <a:lnTo>
                    <a:pt x="1488" y="1"/>
                  </a:ln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4"/>
            <p:cNvSpPr/>
            <p:nvPr/>
          </p:nvSpPr>
          <p:spPr>
            <a:xfrm>
              <a:off x="4686400" y="5413675"/>
              <a:ext cx="51300" cy="58900"/>
            </a:xfrm>
            <a:custGeom>
              <a:avLst/>
              <a:gdLst/>
              <a:ahLst/>
              <a:cxnLst/>
              <a:rect l="l" t="t" r="r" b="b"/>
              <a:pathLst>
                <a:path w="2052" h="2356" extrusionOk="0">
                  <a:moveTo>
                    <a:pt x="1391" y="1"/>
                  </a:moveTo>
                  <a:lnTo>
                    <a:pt x="338" y="40"/>
                  </a:lnTo>
                  <a:lnTo>
                    <a:pt x="1" y="56"/>
                  </a:lnTo>
                  <a:lnTo>
                    <a:pt x="137" y="1676"/>
                  </a:lnTo>
                  <a:lnTo>
                    <a:pt x="121" y="1783"/>
                  </a:lnTo>
                  <a:cubicBezTo>
                    <a:pt x="121" y="1783"/>
                    <a:pt x="14" y="2065"/>
                    <a:pt x="69" y="2269"/>
                  </a:cubicBezTo>
                  <a:cubicBezTo>
                    <a:pt x="69" y="2269"/>
                    <a:pt x="994" y="2356"/>
                    <a:pt x="1501" y="2356"/>
                  </a:cubicBezTo>
                  <a:cubicBezTo>
                    <a:pt x="1628" y="2356"/>
                    <a:pt x="1729" y="2350"/>
                    <a:pt x="1783" y="2337"/>
                  </a:cubicBezTo>
                  <a:cubicBezTo>
                    <a:pt x="2052" y="2269"/>
                    <a:pt x="2039" y="2026"/>
                    <a:pt x="2039" y="2026"/>
                  </a:cubicBezTo>
                  <a:lnTo>
                    <a:pt x="1676" y="1877"/>
                  </a:lnTo>
                  <a:lnTo>
                    <a:pt x="1579" y="1822"/>
                  </a:lnTo>
                  <a:lnTo>
                    <a:pt x="1404" y="1702"/>
                  </a:lnTo>
                  <a:lnTo>
                    <a:pt x="1352" y="1621"/>
                  </a:lnTo>
                  <a:lnTo>
                    <a:pt x="1391" y="1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4"/>
            <p:cNvSpPr/>
            <p:nvPr/>
          </p:nvSpPr>
          <p:spPr>
            <a:xfrm>
              <a:off x="4685350" y="5455875"/>
              <a:ext cx="60775" cy="18375"/>
            </a:xfrm>
            <a:custGeom>
              <a:avLst/>
              <a:gdLst/>
              <a:ahLst/>
              <a:cxnLst/>
              <a:rect l="l" t="t" r="r" b="b"/>
              <a:pathLst>
                <a:path w="2431" h="735" extrusionOk="0">
                  <a:moveTo>
                    <a:pt x="1459" y="1"/>
                  </a:moveTo>
                  <a:cubicBezTo>
                    <a:pt x="1258" y="40"/>
                    <a:pt x="989" y="244"/>
                    <a:pt x="908" y="312"/>
                  </a:cubicBezTo>
                  <a:cubicBezTo>
                    <a:pt x="879" y="312"/>
                    <a:pt x="840" y="296"/>
                    <a:pt x="798" y="296"/>
                  </a:cubicBezTo>
                  <a:cubicBezTo>
                    <a:pt x="205" y="163"/>
                    <a:pt x="163" y="69"/>
                    <a:pt x="163" y="69"/>
                  </a:cubicBezTo>
                  <a:cubicBezTo>
                    <a:pt x="163" y="69"/>
                    <a:pt x="1" y="406"/>
                    <a:pt x="111" y="620"/>
                  </a:cubicBezTo>
                  <a:cubicBezTo>
                    <a:pt x="111" y="620"/>
                    <a:pt x="897" y="735"/>
                    <a:pt x="1581" y="735"/>
                  </a:cubicBezTo>
                  <a:cubicBezTo>
                    <a:pt x="1922" y="735"/>
                    <a:pt x="2238" y="706"/>
                    <a:pt x="2418" y="620"/>
                  </a:cubicBezTo>
                  <a:cubicBezTo>
                    <a:pt x="2418" y="620"/>
                    <a:pt x="2431" y="500"/>
                    <a:pt x="2256" y="406"/>
                  </a:cubicBezTo>
                  <a:cubicBezTo>
                    <a:pt x="2068" y="312"/>
                    <a:pt x="1608" y="121"/>
                    <a:pt x="1608" y="121"/>
                  </a:cubicBezTo>
                  <a:cubicBezTo>
                    <a:pt x="1608" y="121"/>
                    <a:pt x="1469" y="329"/>
                    <a:pt x="1086" y="329"/>
                  </a:cubicBezTo>
                  <a:cubicBezTo>
                    <a:pt x="1055" y="329"/>
                    <a:pt x="1023" y="328"/>
                    <a:pt x="989" y="325"/>
                  </a:cubicBezTo>
                  <a:cubicBezTo>
                    <a:pt x="1109" y="244"/>
                    <a:pt x="1352" y="95"/>
                    <a:pt x="1514" y="53"/>
                  </a:cubicBezTo>
                  <a:lnTo>
                    <a:pt x="145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4"/>
            <p:cNvSpPr/>
            <p:nvPr/>
          </p:nvSpPr>
          <p:spPr>
            <a:xfrm>
              <a:off x="4703525" y="5244075"/>
              <a:ext cx="57350" cy="125425"/>
            </a:xfrm>
            <a:custGeom>
              <a:avLst/>
              <a:gdLst/>
              <a:ahLst/>
              <a:cxnLst/>
              <a:rect l="l" t="t" r="r" b="b"/>
              <a:pathLst>
                <a:path w="2294" h="5017" extrusionOk="0">
                  <a:moveTo>
                    <a:pt x="22" y="1"/>
                  </a:moveTo>
                  <a:cubicBezTo>
                    <a:pt x="8" y="1"/>
                    <a:pt x="1" y="3"/>
                    <a:pt x="3" y="7"/>
                  </a:cubicBezTo>
                  <a:lnTo>
                    <a:pt x="301" y="1060"/>
                  </a:lnTo>
                  <a:lnTo>
                    <a:pt x="732" y="2479"/>
                  </a:lnTo>
                  <a:lnTo>
                    <a:pt x="1490" y="4125"/>
                  </a:lnTo>
                  <a:cubicBezTo>
                    <a:pt x="1490" y="4125"/>
                    <a:pt x="1448" y="4679"/>
                    <a:pt x="1503" y="4718"/>
                  </a:cubicBezTo>
                  <a:lnTo>
                    <a:pt x="1542" y="4718"/>
                  </a:lnTo>
                  <a:cubicBezTo>
                    <a:pt x="1584" y="4692"/>
                    <a:pt x="1639" y="4585"/>
                    <a:pt x="1639" y="4585"/>
                  </a:cubicBezTo>
                  <a:cubicBezTo>
                    <a:pt x="1639" y="4585"/>
                    <a:pt x="1804" y="5017"/>
                    <a:pt x="1861" y="5017"/>
                  </a:cubicBezTo>
                  <a:cubicBezTo>
                    <a:pt x="1863" y="5017"/>
                    <a:pt x="1864" y="5016"/>
                    <a:pt x="1866" y="5016"/>
                  </a:cubicBezTo>
                  <a:cubicBezTo>
                    <a:pt x="1921" y="4990"/>
                    <a:pt x="1840" y="4666"/>
                    <a:pt x="1840" y="4666"/>
                  </a:cubicBezTo>
                  <a:lnTo>
                    <a:pt x="1840" y="4666"/>
                  </a:lnTo>
                  <a:cubicBezTo>
                    <a:pt x="1840" y="4666"/>
                    <a:pt x="1998" y="4928"/>
                    <a:pt x="2067" y="4928"/>
                  </a:cubicBezTo>
                  <a:cubicBezTo>
                    <a:pt x="2073" y="4928"/>
                    <a:pt x="2078" y="4926"/>
                    <a:pt x="2083" y="4922"/>
                  </a:cubicBezTo>
                  <a:cubicBezTo>
                    <a:pt x="2125" y="4880"/>
                    <a:pt x="2002" y="4543"/>
                    <a:pt x="1989" y="4517"/>
                  </a:cubicBezTo>
                  <a:lnTo>
                    <a:pt x="1989" y="4517"/>
                  </a:lnTo>
                  <a:cubicBezTo>
                    <a:pt x="2045" y="4616"/>
                    <a:pt x="2183" y="4735"/>
                    <a:pt x="2237" y="4735"/>
                  </a:cubicBezTo>
                  <a:cubicBezTo>
                    <a:pt x="2248" y="4735"/>
                    <a:pt x="2255" y="4730"/>
                    <a:pt x="2258" y="4718"/>
                  </a:cubicBezTo>
                  <a:cubicBezTo>
                    <a:pt x="2258" y="4666"/>
                    <a:pt x="2096" y="4368"/>
                    <a:pt x="2096" y="4368"/>
                  </a:cubicBezTo>
                  <a:lnTo>
                    <a:pt x="2096" y="4368"/>
                  </a:lnTo>
                  <a:cubicBezTo>
                    <a:pt x="2096" y="4368"/>
                    <a:pt x="2211" y="4454"/>
                    <a:pt x="2264" y="4454"/>
                  </a:cubicBezTo>
                  <a:cubicBezTo>
                    <a:pt x="2283" y="4454"/>
                    <a:pt x="2294" y="4442"/>
                    <a:pt x="2287" y="4410"/>
                  </a:cubicBezTo>
                  <a:cubicBezTo>
                    <a:pt x="2245" y="4300"/>
                    <a:pt x="1921" y="3869"/>
                    <a:pt x="1921" y="3869"/>
                  </a:cubicBezTo>
                  <a:lnTo>
                    <a:pt x="1908" y="3788"/>
                  </a:lnTo>
                  <a:cubicBezTo>
                    <a:pt x="1840" y="3490"/>
                    <a:pt x="1772" y="3195"/>
                    <a:pt x="1704" y="2897"/>
                  </a:cubicBezTo>
                  <a:cubicBezTo>
                    <a:pt x="1639" y="2641"/>
                    <a:pt x="1571" y="2385"/>
                    <a:pt x="1516" y="2126"/>
                  </a:cubicBezTo>
                  <a:cubicBezTo>
                    <a:pt x="1490" y="2045"/>
                    <a:pt x="1461" y="1964"/>
                    <a:pt x="1448" y="1883"/>
                  </a:cubicBezTo>
                  <a:cubicBezTo>
                    <a:pt x="1354" y="1546"/>
                    <a:pt x="1273" y="1196"/>
                    <a:pt x="1153" y="872"/>
                  </a:cubicBezTo>
                  <a:cubicBezTo>
                    <a:pt x="1017" y="467"/>
                    <a:pt x="706" y="169"/>
                    <a:pt x="356" y="49"/>
                  </a:cubicBezTo>
                  <a:cubicBezTo>
                    <a:pt x="345" y="49"/>
                    <a:pt x="94" y="1"/>
                    <a:pt x="22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4"/>
            <p:cNvSpPr/>
            <p:nvPr/>
          </p:nvSpPr>
          <p:spPr>
            <a:xfrm>
              <a:off x="4576475" y="5240725"/>
              <a:ext cx="61675" cy="125375"/>
            </a:xfrm>
            <a:custGeom>
              <a:avLst/>
              <a:gdLst/>
              <a:ahLst/>
              <a:cxnLst/>
              <a:rect l="l" t="t" r="r" b="b"/>
              <a:pathLst>
                <a:path w="2467" h="5015" extrusionOk="0">
                  <a:moveTo>
                    <a:pt x="2437" y="1"/>
                  </a:moveTo>
                  <a:cubicBezTo>
                    <a:pt x="2349" y="1"/>
                    <a:pt x="2101" y="47"/>
                    <a:pt x="2088" y="47"/>
                  </a:cubicBezTo>
                  <a:cubicBezTo>
                    <a:pt x="1699" y="170"/>
                    <a:pt x="1495" y="465"/>
                    <a:pt x="1333" y="883"/>
                  </a:cubicBezTo>
                  <a:cubicBezTo>
                    <a:pt x="1213" y="1207"/>
                    <a:pt x="996" y="1531"/>
                    <a:pt x="902" y="1871"/>
                  </a:cubicBezTo>
                  <a:cubicBezTo>
                    <a:pt x="889" y="1952"/>
                    <a:pt x="860" y="2046"/>
                    <a:pt x="834" y="2127"/>
                  </a:cubicBezTo>
                  <a:cubicBezTo>
                    <a:pt x="766" y="2383"/>
                    <a:pt x="698" y="2639"/>
                    <a:pt x="630" y="2895"/>
                  </a:cubicBezTo>
                  <a:cubicBezTo>
                    <a:pt x="549" y="3193"/>
                    <a:pt x="468" y="3491"/>
                    <a:pt x="403" y="3786"/>
                  </a:cubicBezTo>
                  <a:lnTo>
                    <a:pt x="387" y="3854"/>
                  </a:lnTo>
                  <a:cubicBezTo>
                    <a:pt x="387" y="3854"/>
                    <a:pt x="37" y="4285"/>
                    <a:pt x="11" y="4408"/>
                  </a:cubicBezTo>
                  <a:cubicBezTo>
                    <a:pt x="0" y="4434"/>
                    <a:pt x="7" y="4444"/>
                    <a:pt x="24" y="4444"/>
                  </a:cubicBezTo>
                  <a:cubicBezTo>
                    <a:pt x="74" y="4444"/>
                    <a:pt x="212" y="4353"/>
                    <a:pt x="212" y="4353"/>
                  </a:cubicBezTo>
                  <a:lnTo>
                    <a:pt x="212" y="4353"/>
                  </a:lnTo>
                  <a:cubicBezTo>
                    <a:pt x="212" y="4353"/>
                    <a:pt x="24" y="4664"/>
                    <a:pt x="37" y="4719"/>
                  </a:cubicBezTo>
                  <a:cubicBezTo>
                    <a:pt x="37" y="4727"/>
                    <a:pt x="41" y="4730"/>
                    <a:pt x="50" y="4730"/>
                  </a:cubicBezTo>
                  <a:cubicBezTo>
                    <a:pt x="96" y="4730"/>
                    <a:pt x="251" y="4619"/>
                    <a:pt x="306" y="4515"/>
                  </a:cubicBezTo>
                  <a:lnTo>
                    <a:pt x="306" y="4515"/>
                  </a:lnTo>
                  <a:cubicBezTo>
                    <a:pt x="306" y="4544"/>
                    <a:pt x="173" y="4881"/>
                    <a:pt x="225" y="4920"/>
                  </a:cubicBezTo>
                  <a:cubicBezTo>
                    <a:pt x="227" y="4923"/>
                    <a:pt x="231" y="4924"/>
                    <a:pt x="235" y="4924"/>
                  </a:cubicBezTo>
                  <a:cubicBezTo>
                    <a:pt x="292" y="4924"/>
                    <a:pt x="468" y="4664"/>
                    <a:pt x="468" y="4664"/>
                  </a:cubicBezTo>
                  <a:lnTo>
                    <a:pt x="468" y="4664"/>
                  </a:lnTo>
                  <a:cubicBezTo>
                    <a:pt x="468" y="4664"/>
                    <a:pt x="387" y="4988"/>
                    <a:pt x="455" y="5014"/>
                  </a:cubicBezTo>
                  <a:cubicBezTo>
                    <a:pt x="456" y="5015"/>
                    <a:pt x="458" y="5015"/>
                    <a:pt x="460" y="5015"/>
                  </a:cubicBezTo>
                  <a:cubicBezTo>
                    <a:pt x="521" y="5015"/>
                    <a:pt x="698" y="4570"/>
                    <a:pt x="698" y="4570"/>
                  </a:cubicBezTo>
                  <a:cubicBezTo>
                    <a:pt x="698" y="4570"/>
                    <a:pt x="753" y="4677"/>
                    <a:pt x="808" y="4719"/>
                  </a:cubicBezTo>
                  <a:lnTo>
                    <a:pt x="847" y="4719"/>
                  </a:lnTo>
                  <a:cubicBezTo>
                    <a:pt x="902" y="4677"/>
                    <a:pt x="847" y="4123"/>
                    <a:pt x="847" y="4123"/>
                  </a:cubicBezTo>
                  <a:lnTo>
                    <a:pt x="1670" y="2477"/>
                  </a:lnTo>
                  <a:lnTo>
                    <a:pt x="2347" y="1126"/>
                  </a:lnTo>
                  <a:lnTo>
                    <a:pt x="2467" y="8"/>
                  </a:lnTo>
                  <a:cubicBezTo>
                    <a:pt x="2467" y="3"/>
                    <a:pt x="2455" y="1"/>
                    <a:pt x="2437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44"/>
            <p:cNvSpPr/>
            <p:nvPr/>
          </p:nvSpPr>
          <p:spPr>
            <a:xfrm>
              <a:off x="4647925" y="5237825"/>
              <a:ext cx="47250" cy="37850"/>
            </a:xfrm>
            <a:custGeom>
              <a:avLst/>
              <a:gdLst/>
              <a:ahLst/>
              <a:cxnLst/>
              <a:rect l="l" t="t" r="r" b="b"/>
              <a:pathLst>
                <a:path w="1890" h="1514" extrusionOk="0">
                  <a:moveTo>
                    <a:pt x="56" y="1"/>
                  </a:moveTo>
                  <a:cubicBezTo>
                    <a:pt x="56" y="1"/>
                    <a:pt x="95" y="474"/>
                    <a:pt x="1" y="824"/>
                  </a:cubicBezTo>
                  <a:cubicBezTo>
                    <a:pt x="82" y="892"/>
                    <a:pt x="108" y="1015"/>
                    <a:pt x="108" y="1122"/>
                  </a:cubicBezTo>
                  <a:lnTo>
                    <a:pt x="445" y="1297"/>
                  </a:lnTo>
                  <a:cubicBezTo>
                    <a:pt x="487" y="1229"/>
                    <a:pt x="555" y="1177"/>
                    <a:pt x="649" y="1177"/>
                  </a:cubicBezTo>
                  <a:cubicBezTo>
                    <a:pt x="837" y="1177"/>
                    <a:pt x="918" y="1352"/>
                    <a:pt x="918" y="1514"/>
                  </a:cubicBezTo>
                  <a:lnTo>
                    <a:pt x="986" y="1514"/>
                  </a:lnTo>
                  <a:cubicBezTo>
                    <a:pt x="986" y="1352"/>
                    <a:pt x="1067" y="1190"/>
                    <a:pt x="1242" y="1190"/>
                  </a:cubicBezTo>
                  <a:cubicBezTo>
                    <a:pt x="1336" y="1190"/>
                    <a:pt x="1404" y="1229"/>
                    <a:pt x="1459" y="1297"/>
                  </a:cubicBezTo>
                  <a:lnTo>
                    <a:pt x="1702" y="1177"/>
                  </a:lnTo>
                  <a:cubicBezTo>
                    <a:pt x="1634" y="999"/>
                    <a:pt x="1702" y="772"/>
                    <a:pt x="1890" y="730"/>
                  </a:cubicBezTo>
                  <a:cubicBezTo>
                    <a:pt x="1809" y="393"/>
                    <a:pt x="1851" y="1"/>
                    <a:pt x="1851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44"/>
            <p:cNvSpPr/>
            <p:nvPr/>
          </p:nvSpPr>
          <p:spPr>
            <a:xfrm>
              <a:off x="4649300" y="5229725"/>
              <a:ext cx="44900" cy="11900"/>
            </a:xfrm>
            <a:custGeom>
              <a:avLst/>
              <a:gdLst/>
              <a:ahLst/>
              <a:cxnLst/>
              <a:rect l="l" t="t" r="r" b="b"/>
              <a:pathLst>
                <a:path w="1796" h="476" extrusionOk="0">
                  <a:moveTo>
                    <a:pt x="1" y="1"/>
                  </a:moveTo>
                  <a:lnTo>
                    <a:pt x="1" y="69"/>
                  </a:lnTo>
                  <a:lnTo>
                    <a:pt x="1" y="286"/>
                  </a:lnTo>
                  <a:lnTo>
                    <a:pt x="1" y="312"/>
                  </a:lnTo>
                  <a:cubicBezTo>
                    <a:pt x="257" y="406"/>
                    <a:pt x="539" y="474"/>
                    <a:pt x="863" y="474"/>
                  </a:cubicBezTo>
                  <a:cubicBezTo>
                    <a:pt x="897" y="475"/>
                    <a:pt x="931" y="476"/>
                    <a:pt x="964" y="476"/>
                  </a:cubicBezTo>
                  <a:cubicBezTo>
                    <a:pt x="1275" y="476"/>
                    <a:pt x="1550" y="423"/>
                    <a:pt x="1796" y="338"/>
                  </a:cubicBezTo>
                  <a:lnTo>
                    <a:pt x="1796" y="299"/>
                  </a:lnTo>
                  <a:lnTo>
                    <a:pt x="1796" y="82"/>
                  </a:lnTo>
                  <a:lnTo>
                    <a:pt x="1796" y="14"/>
                  </a:lnTo>
                  <a:cubicBezTo>
                    <a:pt x="1551" y="113"/>
                    <a:pt x="1277" y="165"/>
                    <a:pt x="968" y="165"/>
                  </a:cubicBezTo>
                  <a:cubicBezTo>
                    <a:pt x="933" y="165"/>
                    <a:pt x="898" y="164"/>
                    <a:pt x="863" y="163"/>
                  </a:cubicBezTo>
                  <a:cubicBezTo>
                    <a:pt x="539" y="150"/>
                    <a:pt x="257" y="95"/>
                    <a:pt x="1" y="1"/>
                  </a:cubicBezTo>
                  <a:close/>
                </a:path>
              </a:pathLst>
            </a:custGeom>
            <a:solidFill>
              <a:srgbClr val="FF8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4"/>
            <p:cNvSpPr/>
            <p:nvPr/>
          </p:nvSpPr>
          <p:spPr>
            <a:xfrm>
              <a:off x="4580375" y="5101500"/>
              <a:ext cx="182000" cy="133725"/>
            </a:xfrm>
            <a:custGeom>
              <a:avLst/>
              <a:gdLst/>
              <a:ahLst/>
              <a:cxnLst/>
              <a:rect l="l" t="t" r="r" b="b"/>
              <a:pathLst>
                <a:path w="7280" h="5349" extrusionOk="0">
                  <a:moveTo>
                    <a:pt x="3660" y="1"/>
                  </a:moveTo>
                  <a:cubicBezTo>
                    <a:pt x="3580" y="1"/>
                    <a:pt x="1347" y="13"/>
                    <a:pt x="1083" y="1417"/>
                  </a:cubicBezTo>
                  <a:cubicBezTo>
                    <a:pt x="1028" y="1715"/>
                    <a:pt x="1002" y="2052"/>
                    <a:pt x="1002" y="2389"/>
                  </a:cubicBezTo>
                  <a:cubicBezTo>
                    <a:pt x="914" y="2322"/>
                    <a:pt x="800" y="2262"/>
                    <a:pt x="665" y="2262"/>
                  </a:cubicBezTo>
                  <a:cubicBezTo>
                    <a:pt x="610" y="2262"/>
                    <a:pt x="551" y="2271"/>
                    <a:pt x="490" y="2295"/>
                  </a:cubicBezTo>
                  <a:cubicBezTo>
                    <a:pt x="1" y="2478"/>
                    <a:pt x="105" y="3931"/>
                    <a:pt x="1234" y="3931"/>
                  </a:cubicBezTo>
                  <a:cubicBezTo>
                    <a:pt x="1264" y="3931"/>
                    <a:pt x="1294" y="3930"/>
                    <a:pt x="1326" y="3928"/>
                  </a:cubicBezTo>
                  <a:cubicBezTo>
                    <a:pt x="1676" y="4712"/>
                    <a:pt x="2379" y="5318"/>
                    <a:pt x="3620" y="5347"/>
                  </a:cubicBezTo>
                  <a:cubicBezTo>
                    <a:pt x="3655" y="5348"/>
                    <a:pt x="3690" y="5349"/>
                    <a:pt x="3724" y="5349"/>
                  </a:cubicBezTo>
                  <a:cubicBezTo>
                    <a:pt x="4888" y="5349"/>
                    <a:pt x="5575" y="4715"/>
                    <a:pt x="5943" y="3928"/>
                  </a:cubicBezTo>
                  <a:cubicBezTo>
                    <a:pt x="5979" y="3931"/>
                    <a:pt x="6014" y="3932"/>
                    <a:pt x="6049" y="3932"/>
                  </a:cubicBezTo>
                  <a:cubicBezTo>
                    <a:pt x="7177" y="3932"/>
                    <a:pt x="7279" y="2477"/>
                    <a:pt x="6808" y="2295"/>
                  </a:cubicBezTo>
                  <a:cubicBezTo>
                    <a:pt x="6742" y="2271"/>
                    <a:pt x="6680" y="2262"/>
                    <a:pt x="6623" y="2262"/>
                  </a:cubicBezTo>
                  <a:cubicBezTo>
                    <a:pt x="6481" y="2262"/>
                    <a:pt x="6367" y="2322"/>
                    <a:pt x="6280" y="2389"/>
                  </a:cubicBezTo>
                  <a:cubicBezTo>
                    <a:pt x="6293" y="2013"/>
                    <a:pt x="6241" y="1660"/>
                    <a:pt x="6160" y="1365"/>
                  </a:cubicBezTo>
                  <a:cubicBezTo>
                    <a:pt x="5781" y="14"/>
                    <a:pt x="3662" y="1"/>
                    <a:pt x="3662" y="1"/>
                  </a:cubicBezTo>
                  <a:cubicBezTo>
                    <a:pt x="3662" y="1"/>
                    <a:pt x="3661" y="1"/>
                    <a:pt x="3660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4"/>
            <p:cNvSpPr/>
            <p:nvPr/>
          </p:nvSpPr>
          <p:spPr>
            <a:xfrm>
              <a:off x="4737350" y="516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D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4"/>
            <p:cNvSpPr/>
            <p:nvPr/>
          </p:nvSpPr>
          <p:spPr>
            <a:xfrm>
              <a:off x="4593250" y="5135200"/>
              <a:ext cx="153600" cy="51050"/>
            </a:xfrm>
            <a:custGeom>
              <a:avLst/>
              <a:gdLst/>
              <a:ahLst/>
              <a:cxnLst/>
              <a:rect l="l" t="t" r="r" b="b"/>
              <a:pathLst>
                <a:path w="6144" h="2042" extrusionOk="0">
                  <a:moveTo>
                    <a:pt x="1621" y="1"/>
                  </a:moveTo>
                  <a:lnTo>
                    <a:pt x="1498" y="947"/>
                  </a:lnTo>
                  <a:lnTo>
                    <a:pt x="931" y="947"/>
                  </a:lnTo>
                  <a:cubicBezTo>
                    <a:pt x="905" y="1109"/>
                    <a:pt x="879" y="1232"/>
                    <a:pt x="866" y="1284"/>
                  </a:cubicBezTo>
                  <a:lnTo>
                    <a:pt x="824" y="1825"/>
                  </a:lnTo>
                  <a:cubicBezTo>
                    <a:pt x="824" y="1825"/>
                    <a:pt x="594" y="1352"/>
                    <a:pt x="461" y="1028"/>
                  </a:cubicBezTo>
                  <a:cubicBezTo>
                    <a:pt x="445" y="1015"/>
                    <a:pt x="445" y="1002"/>
                    <a:pt x="432" y="1002"/>
                  </a:cubicBezTo>
                  <a:cubicBezTo>
                    <a:pt x="419" y="1002"/>
                    <a:pt x="406" y="989"/>
                    <a:pt x="406" y="989"/>
                  </a:cubicBezTo>
                  <a:cubicBezTo>
                    <a:pt x="393" y="989"/>
                    <a:pt x="393" y="973"/>
                    <a:pt x="380" y="973"/>
                  </a:cubicBezTo>
                  <a:lnTo>
                    <a:pt x="364" y="960"/>
                  </a:lnTo>
                  <a:cubicBezTo>
                    <a:pt x="351" y="960"/>
                    <a:pt x="338" y="947"/>
                    <a:pt x="325" y="947"/>
                  </a:cubicBezTo>
                  <a:cubicBezTo>
                    <a:pt x="312" y="947"/>
                    <a:pt x="299" y="947"/>
                    <a:pt x="299" y="934"/>
                  </a:cubicBezTo>
                  <a:lnTo>
                    <a:pt x="257" y="934"/>
                  </a:lnTo>
                  <a:lnTo>
                    <a:pt x="244" y="921"/>
                  </a:lnTo>
                  <a:lnTo>
                    <a:pt x="82" y="921"/>
                  </a:lnTo>
                  <a:cubicBezTo>
                    <a:pt x="69" y="921"/>
                    <a:pt x="56" y="934"/>
                    <a:pt x="40" y="934"/>
                  </a:cubicBezTo>
                  <a:lnTo>
                    <a:pt x="27" y="934"/>
                  </a:lnTo>
                  <a:cubicBezTo>
                    <a:pt x="14" y="1015"/>
                    <a:pt x="14" y="1083"/>
                    <a:pt x="1" y="1164"/>
                  </a:cubicBezTo>
                  <a:cubicBezTo>
                    <a:pt x="56" y="1151"/>
                    <a:pt x="108" y="1135"/>
                    <a:pt x="163" y="1135"/>
                  </a:cubicBezTo>
                  <a:cubicBezTo>
                    <a:pt x="283" y="1135"/>
                    <a:pt x="380" y="1190"/>
                    <a:pt x="461" y="1245"/>
                  </a:cubicBezTo>
                  <a:cubicBezTo>
                    <a:pt x="594" y="1569"/>
                    <a:pt x="824" y="2042"/>
                    <a:pt x="824" y="2042"/>
                  </a:cubicBezTo>
                  <a:lnTo>
                    <a:pt x="866" y="1514"/>
                  </a:lnTo>
                  <a:cubicBezTo>
                    <a:pt x="879" y="1446"/>
                    <a:pt x="905" y="1326"/>
                    <a:pt x="931" y="1177"/>
                  </a:cubicBezTo>
                  <a:lnTo>
                    <a:pt x="1498" y="1177"/>
                  </a:lnTo>
                  <a:lnTo>
                    <a:pt x="1621" y="231"/>
                  </a:lnTo>
                  <a:cubicBezTo>
                    <a:pt x="1621" y="231"/>
                    <a:pt x="1728" y="908"/>
                    <a:pt x="1770" y="1177"/>
                  </a:cubicBezTo>
                  <a:lnTo>
                    <a:pt x="3983" y="1177"/>
                  </a:lnTo>
                  <a:lnTo>
                    <a:pt x="4171" y="503"/>
                  </a:lnTo>
                  <a:lnTo>
                    <a:pt x="4213" y="1177"/>
                  </a:lnTo>
                  <a:lnTo>
                    <a:pt x="4333" y="1177"/>
                  </a:lnTo>
                  <a:lnTo>
                    <a:pt x="4430" y="260"/>
                  </a:lnTo>
                  <a:lnTo>
                    <a:pt x="4430" y="43"/>
                  </a:lnTo>
                  <a:lnTo>
                    <a:pt x="4333" y="947"/>
                  </a:lnTo>
                  <a:lnTo>
                    <a:pt x="4213" y="947"/>
                  </a:lnTo>
                  <a:lnTo>
                    <a:pt x="4171" y="286"/>
                  </a:lnTo>
                  <a:lnTo>
                    <a:pt x="3983" y="947"/>
                  </a:lnTo>
                  <a:lnTo>
                    <a:pt x="1770" y="947"/>
                  </a:lnTo>
                  <a:cubicBezTo>
                    <a:pt x="1728" y="678"/>
                    <a:pt x="1621" y="1"/>
                    <a:pt x="1621" y="1"/>
                  </a:cubicBezTo>
                  <a:close/>
                  <a:moveTo>
                    <a:pt x="6089" y="921"/>
                  </a:moveTo>
                  <a:cubicBezTo>
                    <a:pt x="6050" y="921"/>
                    <a:pt x="5995" y="921"/>
                    <a:pt x="5953" y="934"/>
                  </a:cubicBezTo>
                  <a:cubicBezTo>
                    <a:pt x="5953" y="947"/>
                    <a:pt x="5940" y="947"/>
                    <a:pt x="5940" y="947"/>
                  </a:cubicBezTo>
                  <a:cubicBezTo>
                    <a:pt x="5927" y="947"/>
                    <a:pt x="5914" y="960"/>
                    <a:pt x="5901" y="960"/>
                  </a:cubicBezTo>
                  <a:cubicBezTo>
                    <a:pt x="5846" y="989"/>
                    <a:pt x="5807" y="1015"/>
                    <a:pt x="5765" y="1041"/>
                  </a:cubicBezTo>
                  <a:cubicBezTo>
                    <a:pt x="5629" y="1365"/>
                    <a:pt x="5415" y="1825"/>
                    <a:pt x="5415" y="1825"/>
                  </a:cubicBezTo>
                  <a:lnTo>
                    <a:pt x="5373" y="1284"/>
                  </a:lnTo>
                  <a:cubicBezTo>
                    <a:pt x="5360" y="1232"/>
                    <a:pt x="5321" y="1109"/>
                    <a:pt x="5292" y="947"/>
                  </a:cubicBezTo>
                  <a:lnTo>
                    <a:pt x="4430" y="947"/>
                  </a:lnTo>
                  <a:lnTo>
                    <a:pt x="4430" y="1177"/>
                  </a:lnTo>
                  <a:lnTo>
                    <a:pt x="5292" y="1177"/>
                  </a:lnTo>
                  <a:cubicBezTo>
                    <a:pt x="5321" y="1326"/>
                    <a:pt x="5360" y="1446"/>
                    <a:pt x="5373" y="1514"/>
                  </a:cubicBezTo>
                  <a:lnTo>
                    <a:pt x="5415" y="2042"/>
                  </a:lnTo>
                  <a:cubicBezTo>
                    <a:pt x="5415" y="2042"/>
                    <a:pt x="5629" y="1595"/>
                    <a:pt x="5765" y="1271"/>
                  </a:cubicBezTo>
                  <a:cubicBezTo>
                    <a:pt x="5859" y="1190"/>
                    <a:pt x="5969" y="1135"/>
                    <a:pt x="6102" y="1135"/>
                  </a:cubicBezTo>
                  <a:lnTo>
                    <a:pt x="6144" y="1135"/>
                  </a:lnTo>
                  <a:cubicBezTo>
                    <a:pt x="6131" y="1070"/>
                    <a:pt x="6131" y="989"/>
                    <a:pt x="6115" y="921"/>
                  </a:cubicBezTo>
                  <a:close/>
                </a:path>
              </a:pathLst>
            </a:custGeom>
            <a:solidFill>
              <a:srgbClr val="FFA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4"/>
            <p:cNvSpPr/>
            <p:nvPr/>
          </p:nvSpPr>
          <p:spPr>
            <a:xfrm>
              <a:off x="4682675" y="5157875"/>
              <a:ext cx="30725" cy="27650"/>
            </a:xfrm>
            <a:custGeom>
              <a:avLst/>
              <a:gdLst/>
              <a:ahLst/>
              <a:cxnLst/>
              <a:rect l="l" t="t" r="r" b="b"/>
              <a:pathLst>
                <a:path w="1229" h="1106" extrusionOk="0">
                  <a:moveTo>
                    <a:pt x="675" y="1"/>
                  </a:moveTo>
                  <a:cubicBezTo>
                    <a:pt x="380" y="1"/>
                    <a:pt x="1" y="309"/>
                    <a:pt x="1" y="620"/>
                  </a:cubicBezTo>
                  <a:cubicBezTo>
                    <a:pt x="1" y="918"/>
                    <a:pt x="380" y="1106"/>
                    <a:pt x="675" y="1106"/>
                  </a:cubicBezTo>
                  <a:cubicBezTo>
                    <a:pt x="986" y="1106"/>
                    <a:pt x="1229" y="850"/>
                    <a:pt x="1229" y="552"/>
                  </a:cubicBezTo>
                  <a:cubicBezTo>
                    <a:pt x="1229" y="244"/>
                    <a:pt x="986" y="1"/>
                    <a:pt x="6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44"/>
            <p:cNvSpPr/>
            <p:nvPr/>
          </p:nvSpPr>
          <p:spPr>
            <a:xfrm>
              <a:off x="4682350" y="5157075"/>
              <a:ext cx="31775" cy="23750"/>
            </a:xfrm>
            <a:custGeom>
              <a:avLst/>
              <a:gdLst/>
              <a:ahLst/>
              <a:cxnLst/>
              <a:rect l="l" t="t" r="r" b="b"/>
              <a:pathLst>
                <a:path w="1271" h="950" extrusionOk="0">
                  <a:moveTo>
                    <a:pt x="712" y="0"/>
                  </a:moveTo>
                  <a:cubicBezTo>
                    <a:pt x="625" y="0"/>
                    <a:pt x="538" y="24"/>
                    <a:pt x="461" y="59"/>
                  </a:cubicBezTo>
                  <a:cubicBezTo>
                    <a:pt x="364" y="85"/>
                    <a:pt x="283" y="153"/>
                    <a:pt x="202" y="221"/>
                  </a:cubicBezTo>
                  <a:cubicBezTo>
                    <a:pt x="137" y="289"/>
                    <a:pt x="69" y="370"/>
                    <a:pt x="40" y="477"/>
                  </a:cubicBezTo>
                  <a:cubicBezTo>
                    <a:pt x="14" y="519"/>
                    <a:pt x="1" y="571"/>
                    <a:pt x="1" y="626"/>
                  </a:cubicBezTo>
                  <a:cubicBezTo>
                    <a:pt x="1" y="665"/>
                    <a:pt x="14" y="720"/>
                    <a:pt x="27" y="775"/>
                  </a:cubicBezTo>
                  <a:cubicBezTo>
                    <a:pt x="1" y="665"/>
                    <a:pt x="14" y="571"/>
                    <a:pt x="56" y="477"/>
                  </a:cubicBezTo>
                  <a:cubicBezTo>
                    <a:pt x="108" y="396"/>
                    <a:pt x="163" y="315"/>
                    <a:pt x="244" y="247"/>
                  </a:cubicBezTo>
                  <a:cubicBezTo>
                    <a:pt x="312" y="195"/>
                    <a:pt x="393" y="140"/>
                    <a:pt x="487" y="98"/>
                  </a:cubicBezTo>
                  <a:cubicBezTo>
                    <a:pt x="553" y="77"/>
                    <a:pt x="636" y="55"/>
                    <a:pt x="716" y="55"/>
                  </a:cubicBezTo>
                  <a:cubicBezTo>
                    <a:pt x="734" y="55"/>
                    <a:pt x="751" y="56"/>
                    <a:pt x="769" y="59"/>
                  </a:cubicBezTo>
                  <a:cubicBezTo>
                    <a:pt x="960" y="85"/>
                    <a:pt x="1122" y="221"/>
                    <a:pt x="1190" y="396"/>
                  </a:cubicBezTo>
                  <a:cubicBezTo>
                    <a:pt x="1271" y="571"/>
                    <a:pt x="1229" y="788"/>
                    <a:pt x="1109" y="950"/>
                  </a:cubicBezTo>
                  <a:cubicBezTo>
                    <a:pt x="1174" y="882"/>
                    <a:pt x="1229" y="788"/>
                    <a:pt x="1255" y="694"/>
                  </a:cubicBezTo>
                  <a:cubicBezTo>
                    <a:pt x="1271" y="584"/>
                    <a:pt x="1271" y="477"/>
                    <a:pt x="1229" y="383"/>
                  </a:cubicBezTo>
                  <a:cubicBezTo>
                    <a:pt x="1161" y="179"/>
                    <a:pt x="986" y="33"/>
                    <a:pt x="769" y="4"/>
                  </a:cubicBezTo>
                  <a:cubicBezTo>
                    <a:pt x="750" y="1"/>
                    <a:pt x="731" y="0"/>
                    <a:pt x="712" y="0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4"/>
            <p:cNvSpPr/>
            <p:nvPr/>
          </p:nvSpPr>
          <p:spPr>
            <a:xfrm>
              <a:off x="4686725" y="5160225"/>
              <a:ext cx="19625" cy="19550"/>
            </a:xfrm>
            <a:custGeom>
              <a:avLst/>
              <a:gdLst/>
              <a:ahLst/>
              <a:cxnLst/>
              <a:rect l="l" t="t" r="r" b="b"/>
              <a:pathLst>
                <a:path w="785" h="782" extrusionOk="0">
                  <a:moveTo>
                    <a:pt x="393" y="1"/>
                  </a:moveTo>
                  <a:cubicBezTo>
                    <a:pt x="286" y="1"/>
                    <a:pt x="205" y="40"/>
                    <a:pt x="124" y="95"/>
                  </a:cubicBezTo>
                  <a:cubicBezTo>
                    <a:pt x="69" y="163"/>
                    <a:pt x="14" y="244"/>
                    <a:pt x="1" y="325"/>
                  </a:cubicBezTo>
                  <a:lnTo>
                    <a:pt x="1" y="393"/>
                  </a:lnTo>
                  <a:cubicBezTo>
                    <a:pt x="1" y="487"/>
                    <a:pt x="27" y="568"/>
                    <a:pt x="82" y="636"/>
                  </a:cubicBezTo>
                  <a:cubicBezTo>
                    <a:pt x="150" y="717"/>
                    <a:pt x="244" y="769"/>
                    <a:pt x="351" y="782"/>
                  </a:cubicBezTo>
                  <a:lnTo>
                    <a:pt x="393" y="782"/>
                  </a:lnTo>
                  <a:cubicBezTo>
                    <a:pt x="610" y="782"/>
                    <a:pt x="785" y="607"/>
                    <a:pt x="785" y="393"/>
                  </a:cubicBezTo>
                  <a:cubicBezTo>
                    <a:pt x="785" y="364"/>
                    <a:pt x="785" y="325"/>
                    <a:pt x="772" y="296"/>
                  </a:cubicBezTo>
                  <a:cubicBezTo>
                    <a:pt x="743" y="176"/>
                    <a:pt x="649" y="82"/>
                    <a:pt x="542" y="27"/>
                  </a:cubicBezTo>
                  <a:cubicBezTo>
                    <a:pt x="487" y="14"/>
                    <a:pt x="448" y="1"/>
                    <a:pt x="393" y="1"/>
                  </a:cubicBezTo>
                  <a:close/>
                </a:path>
              </a:pathLst>
            </a:custGeom>
            <a:solidFill>
              <a:srgbClr val="00C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44"/>
            <p:cNvSpPr/>
            <p:nvPr/>
          </p:nvSpPr>
          <p:spPr>
            <a:xfrm>
              <a:off x="4686725" y="5162575"/>
              <a:ext cx="9500" cy="7075"/>
            </a:xfrm>
            <a:custGeom>
              <a:avLst/>
              <a:gdLst/>
              <a:ahLst/>
              <a:cxnLst/>
              <a:rect l="l" t="t" r="r" b="b"/>
              <a:pathLst>
                <a:path w="380" h="283" extrusionOk="0">
                  <a:moveTo>
                    <a:pt x="124" y="1"/>
                  </a:moveTo>
                  <a:cubicBezTo>
                    <a:pt x="69" y="69"/>
                    <a:pt x="14" y="150"/>
                    <a:pt x="1" y="231"/>
                  </a:cubicBezTo>
                  <a:lnTo>
                    <a:pt x="380" y="283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rgbClr val="00C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44"/>
            <p:cNvSpPr/>
            <p:nvPr/>
          </p:nvSpPr>
          <p:spPr>
            <a:xfrm>
              <a:off x="4688750" y="5169625"/>
              <a:ext cx="7475" cy="10150"/>
            </a:xfrm>
            <a:custGeom>
              <a:avLst/>
              <a:gdLst/>
              <a:ahLst/>
              <a:cxnLst/>
              <a:rect l="l" t="t" r="r" b="b"/>
              <a:pathLst>
                <a:path w="299" h="406" extrusionOk="0">
                  <a:moveTo>
                    <a:pt x="299" y="1"/>
                  </a:moveTo>
                  <a:lnTo>
                    <a:pt x="1" y="260"/>
                  </a:lnTo>
                  <a:cubicBezTo>
                    <a:pt x="69" y="341"/>
                    <a:pt x="163" y="393"/>
                    <a:pt x="270" y="406"/>
                  </a:cubicBezTo>
                  <a:lnTo>
                    <a:pt x="299" y="1"/>
                  </a:lnTo>
                  <a:close/>
                </a:path>
              </a:pathLst>
            </a:custGeom>
            <a:solidFill>
              <a:srgbClr val="00C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44"/>
            <p:cNvSpPr/>
            <p:nvPr/>
          </p:nvSpPr>
          <p:spPr>
            <a:xfrm>
              <a:off x="4691100" y="5164600"/>
              <a:ext cx="10875" cy="10800"/>
            </a:xfrm>
            <a:custGeom>
              <a:avLst/>
              <a:gdLst/>
              <a:ahLst/>
              <a:cxnLst/>
              <a:rect l="l" t="t" r="r" b="b"/>
              <a:pathLst>
                <a:path w="435" h="432" extrusionOk="0">
                  <a:moveTo>
                    <a:pt x="218" y="1"/>
                  </a:moveTo>
                  <a:cubicBezTo>
                    <a:pt x="95" y="1"/>
                    <a:pt x="1" y="95"/>
                    <a:pt x="1" y="218"/>
                  </a:cubicBezTo>
                  <a:cubicBezTo>
                    <a:pt x="1" y="338"/>
                    <a:pt x="95" y="432"/>
                    <a:pt x="218" y="432"/>
                  </a:cubicBezTo>
                  <a:cubicBezTo>
                    <a:pt x="338" y="432"/>
                    <a:pt x="435" y="338"/>
                    <a:pt x="435" y="218"/>
                  </a:cubicBezTo>
                  <a:cubicBezTo>
                    <a:pt x="435" y="95"/>
                    <a:pt x="338" y="1"/>
                    <a:pt x="218" y="1"/>
                  </a:cubicBezTo>
                  <a:close/>
                </a:path>
              </a:pathLst>
            </a:custGeom>
            <a:solidFill>
              <a:srgbClr val="3A18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44"/>
            <p:cNvSpPr/>
            <p:nvPr/>
          </p:nvSpPr>
          <p:spPr>
            <a:xfrm>
              <a:off x="4700250" y="5170350"/>
              <a:ext cx="3025" cy="3025"/>
            </a:xfrm>
            <a:custGeom>
              <a:avLst/>
              <a:gdLst/>
              <a:ahLst/>
              <a:cxnLst/>
              <a:rect l="l" t="t" r="r" b="b"/>
              <a:pathLst>
                <a:path w="121" h="121" extrusionOk="0">
                  <a:moveTo>
                    <a:pt x="53" y="1"/>
                  </a:moveTo>
                  <a:cubicBezTo>
                    <a:pt x="27" y="1"/>
                    <a:pt x="1" y="27"/>
                    <a:pt x="1" y="69"/>
                  </a:cubicBezTo>
                  <a:cubicBezTo>
                    <a:pt x="1" y="95"/>
                    <a:pt x="27" y="121"/>
                    <a:pt x="53" y="121"/>
                  </a:cubicBezTo>
                  <a:cubicBezTo>
                    <a:pt x="95" y="121"/>
                    <a:pt x="121" y="95"/>
                    <a:pt x="121" y="69"/>
                  </a:cubicBezTo>
                  <a:cubicBezTo>
                    <a:pt x="121" y="27"/>
                    <a:pt x="95" y="1"/>
                    <a:pt x="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44"/>
            <p:cNvSpPr/>
            <p:nvPr/>
          </p:nvSpPr>
          <p:spPr>
            <a:xfrm>
              <a:off x="4629375" y="5157875"/>
              <a:ext cx="31050" cy="27650"/>
            </a:xfrm>
            <a:custGeom>
              <a:avLst/>
              <a:gdLst/>
              <a:ahLst/>
              <a:cxnLst/>
              <a:rect l="l" t="t" r="r" b="b"/>
              <a:pathLst>
                <a:path w="1242" h="1106" extrusionOk="0">
                  <a:moveTo>
                    <a:pt x="555" y="1"/>
                  </a:moveTo>
                  <a:cubicBezTo>
                    <a:pt x="244" y="1"/>
                    <a:pt x="1" y="244"/>
                    <a:pt x="1" y="552"/>
                  </a:cubicBezTo>
                  <a:cubicBezTo>
                    <a:pt x="1" y="850"/>
                    <a:pt x="244" y="1106"/>
                    <a:pt x="555" y="1106"/>
                  </a:cubicBezTo>
                  <a:cubicBezTo>
                    <a:pt x="863" y="1106"/>
                    <a:pt x="1242" y="918"/>
                    <a:pt x="1242" y="620"/>
                  </a:cubicBezTo>
                  <a:cubicBezTo>
                    <a:pt x="1242" y="309"/>
                    <a:pt x="863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44"/>
            <p:cNvSpPr/>
            <p:nvPr/>
          </p:nvSpPr>
          <p:spPr>
            <a:xfrm>
              <a:off x="4628650" y="5157075"/>
              <a:ext cx="31775" cy="23750"/>
            </a:xfrm>
            <a:custGeom>
              <a:avLst/>
              <a:gdLst/>
              <a:ahLst/>
              <a:cxnLst/>
              <a:rect l="l" t="t" r="r" b="b"/>
              <a:pathLst>
                <a:path w="1271" h="950" extrusionOk="0">
                  <a:moveTo>
                    <a:pt x="559" y="0"/>
                  </a:moveTo>
                  <a:cubicBezTo>
                    <a:pt x="540" y="0"/>
                    <a:pt x="522" y="1"/>
                    <a:pt x="503" y="4"/>
                  </a:cubicBezTo>
                  <a:cubicBezTo>
                    <a:pt x="299" y="33"/>
                    <a:pt x="111" y="179"/>
                    <a:pt x="43" y="383"/>
                  </a:cubicBezTo>
                  <a:cubicBezTo>
                    <a:pt x="17" y="477"/>
                    <a:pt x="1" y="584"/>
                    <a:pt x="30" y="694"/>
                  </a:cubicBezTo>
                  <a:cubicBezTo>
                    <a:pt x="43" y="788"/>
                    <a:pt x="98" y="882"/>
                    <a:pt x="163" y="950"/>
                  </a:cubicBezTo>
                  <a:cubicBezTo>
                    <a:pt x="43" y="788"/>
                    <a:pt x="17" y="571"/>
                    <a:pt x="82" y="396"/>
                  </a:cubicBezTo>
                  <a:cubicBezTo>
                    <a:pt x="150" y="221"/>
                    <a:pt x="325" y="85"/>
                    <a:pt x="516" y="59"/>
                  </a:cubicBezTo>
                  <a:cubicBezTo>
                    <a:pt x="533" y="56"/>
                    <a:pt x="550" y="55"/>
                    <a:pt x="568" y="55"/>
                  </a:cubicBezTo>
                  <a:cubicBezTo>
                    <a:pt x="644" y="55"/>
                    <a:pt x="721" y="77"/>
                    <a:pt x="798" y="98"/>
                  </a:cubicBezTo>
                  <a:cubicBezTo>
                    <a:pt x="879" y="140"/>
                    <a:pt x="960" y="195"/>
                    <a:pt x="1041" y="247"/>
                  </a:cubicBezTo>
                  <a:cubicBezTo>
                    <a:pt x="1109" y="315"/>
                    <a:pt x="1177" y="396"/>
                    <a:pt x="1216" y="477"/>
                  </a:cubicBezTo>
                  <a:cubicBezTo>
                    <a:pt x="1258" y="571"/>
                    <a:pt x="1271" y="665"/>
                    <a:pt x="1245" y="775"/>
                  </a:cubicBezTo>
                  <a:cubicBezTo>
                    <a:pt x="1271" y="720"/>
                    <a:pt x="1271" y="665"/>
                    <a:pt x="1271" y="626"/>
                  </a:cubicBezTo>
                  <a:cubicBezTo>
                    <a:pt x="1271" y="571"/>
                    <a:pt x="1258" y="519"/>
                    <a:pt x="1245" y="477"/>
                  </a:cubicBezTo>
                  <a:cubicBezTo>
                    <a:pt x="1203" y="370"/>
                    <a:pt x="1135" y="289"/>
                    <a:pt x="1070" y="221"/>
                  </a:cubicBezTo>
                  <a:cubicBezTo>
                    <a:pt x="1002" y="153"/>
                    <a:pt x="908" y="85"/>
                    <a:pt x="811" y="59"/>
                  </a:cubicBezTo>
                  <a:cubicBezTo>
                    <a:pt x="733" y="24"/>
                    <a:pt x="647" y="0"/>
                    <a:pt x="559" y="0"/>
                  </a:cubicBezTo>
                  <a:close/>
                </a:path>
              </a:pathLst>
            </a:custGeom>
            <a:solidFill>
              <a:srgbClr val="884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44"/>
            <p:cNvSpPr/>
            <p:nvPr/>
          </p:nvSpPr>
          <p:spPr>
            <a:xfrm>
              <a:off x="4633100" y="5160225"/>
              <a:ext cx="19550" cy="19550"/>
            </a:xfrm>
            <a:custGeom>
              <a:avLst/>
              <a:gdLst/>
              <a:ahLst/>
              <a:cxnLst/>
              <a:rect l="l" t="t" r="r" b="b"/>
              <a:pathLst>
                <a:path w="782" h="782" extrusionOk="0">
                  <a:moveTo>
                    <a:pt x="390" y="1"/>
                  </a:moveTo>
                  <a:cubicBezTo>
                    <a:pt x="283" y="1"/>
                    <a:pt x="202" y="40"/>
                    <a:pt x="121" y="95"/>
                  </a:cubicBezTo>
                  <a:cubicBezTo>
                    <a:pt x="66" y="163"/>
                    <a:pt x="14" y="244"/>
                    <a:pt x="1" y="325"/>
                  </a:cubicBezTo>
                  <a:lnTo>
                    <a:pt x="1" y="393"/>
                  </a:lnTo>
                  <a:cubicBezTo>
                    <a:pt x="1" y="487"/>
                    <a:pt x="27" y="568"/>
                    <a:pt x="82" y="636"/>
                  </a:cubicBezTo>
                  <a:cubicBezTo>
                    <a:pt x="147" y="717"/>
                    <a:pt x="244" y="769"/>
                    <a:pt x="351" y="782"/>
                  </a:cubicBezTo>
                  <a:lnTo>
                    <a:pt x="390" y="782"/>
                  </a:lnTo>
                  <a:cubicBezTo>
                    <a:pt x="607" y="782"/>
                    <a:pt x="782" y="607"/>
                    <a:pt x="782" y="393"/>
                  </a:cubicBezTo>
                  <a:cubicBezTo>
                    <a:pt x="782" y="364"/>
                    <a:pt x="782" y="325"/>
                    <a:pt x="769" y="296"/>
                  </a:cubicBezTo>
                  <a:cubicBezTo>
                    <a:pt x="743" y="176"/>
                    <a:pt x="649" y="82"/>
                    <a:pt x="539" y="27"/>
                  </a:cubicBezTo>
                  <a:cubicBezTo>
                    <a:pt x="487" y="14"/>
                    <a:pt x="445" y="1"/>
                    <a:pt x="390" y="1"/>
                  </a:cubicBezTo>
                  <a:close/>
                </a:path>
              </a:pathLst>
            </a:custGeom>
            <a:solidFill>
              <a:srgbClr val="00C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44"/>
            <p:cNvSpPr/>
            <p:nvPr/>
          </p:nvSpPr>
          <p:spPr>
            <a:xfrm>
              <a:off x="4633100" y="5162575"/>
              <a:ext cx="9425" cy="7075"/>
            </a:xfrm>
            <a:custGeom>
              <a:avLst/>
              <a:gdLst/>
              <a:ahLst/>
              <a:cxnLst/>
              <a:rect l="l" t="t" r="r" b="b"/>
              <a:pathLst>
                <a:path w="377" h="283" extrusionOk="0">
                  <a:moveTo>
                    <a:pt x="121" y="1"/>
                  </a:moveTo>
                  <a:cubicBezTo>
                    <a:pt x="66" y="69"/>
                    <a:pt x="14" y="150"/>
                    <a:pt x="1" y="231"/>
                  </a:cubicBezTo>
                  <a:lnTo>
                    <a:pt x="377" y="283"/>
                  </a:lnTo>
                  <a:lnTo>
                    <a:pt x="121" y="1"/>
                  </a:lnTo>
                  <a:close/>
                </a:path>
              </a:pathLst>
            </a:custGeom>
            <a:solidFill>
              <a:srgbClr val="00C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44"/>
            <p:cNvSpPr/>
            <p:nvPr/>
          </p:nvSpPr>
          <p:spPr>
            <a:xfrm>
              <a:off x="4635125" y="5169625"/>
              <a:ext cx="7400" cy="10150"/>
            </a:xfrm>
            <a:custGeom>
              <a:avLst/>
              <a:gdLst/>
              <a:ahLst/>
              <a:cxnLst/>
              <a:rect l="l" t="t" r="r" b="b"/>
              <a:pathLst>
                <a:path w="296" h="406" extrusionOk="0">
                  <a:moveTo>
                    <a:pt x="296" y="1"/>
                  </a:moveTo>
                  <a:lnTo>
                    <a:pt x="1" y="260"/>
                  </a:lnTo>
                  <a:cubicBezTo>
                    <a:pt x="66" y="341"/>
                    <a:pt x="163" y="393"/>
                    <a:pt x="270" y="406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rgbClr val="00C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44"/>
            <p:cNvSpPr/>
            <p:nvPr/>
          </p:nvSpPr>
          <p:spPr>
            <a:xfrm>
              <a:off x="4637475" y="5164600"/>
              <a:ext cx="10800" cy="10800"/>
            </a:xfrm>
            <a:custGeom>
              <a:avLst/>
              <a:gdLst/>
              <a:ahLst/>
              <a:cxnLst/>
              <a:rect l="l" t="t" r="r" b="b"/>
              <a:pathLst>
                <a:path w="432" h="432" extrusionOk="0">
                  <a:moveTo>
                    <a:pt x="215" y="1"/>
                  </a:moveTo>
                  <a:cubicBezTo>
                    <a:pt x="95" y="1"/>
                    <a:pt x="1" y="95"/>
                    <a:pt x="1" y="218"/>
                  </a:cubicBezTo>
                  <a:cubicBezTo>
                    <a:pt x="1" y="338"/>
                    <a:pt x="95" y="432"/>
                    <a:pt x="215" y="432"/>
                  </a:cubicBezTo>
                  <a:cubicBezTo>
                    <a:pt x="338" y="432"/>
                    <a:pt x="432" y="338"/>
                    <a:pt x="432" y="218"/>
                  </a:cubicBezTo>
                  <a:cubicBezTo>
                    <a:pt x="432" y="95"/>
                    <a:pt x="338" y="1"/>
                    <a:pt x="215" y="1"/>
                  </a:cubicBezTo>
                  <a:close/>
                </a:path>
              </a:pathLst>
            </a:custGeom>
            <a:solidFill>
              <a:srgbClr val="3A18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44"/>
            <p:cNvSpPr/>
            <p:nvPr/>
          </p:nvSpPr>
          <p:spPr>
            <a:xfrm>
              <a:off x="4646550" y="5170350"/>
              <a:ext cx="3100" cy="3025"/>
            </a:xfrm>
            <a:custGeom>
              <a:avLst/>
              <a:gdLst/>
              <a:ahLst/>
              <a:cxnLst/>
              <a:rect l="l" t="t" r="r" b="b"/>
              <a:pathLst>
                <a:path w="124" h="121" extrusionOk="0">
                  <a:moveTo>
                    <a:pt x="56" y="1"/>
                  </a:moveTo>
                  <a:cubicBezTo>
                    <a:pt x="30" y="1"/>
                    <a:pt x="1" y="27"/>
                    <a:pt x="1" y="69"/>
                  </a:cubicBezTo>
                  <a:cubicBezTo>
                    <a:pt x="1" y="95"/>
                    <a:pt x="30" y="121"/>
                    <a:pt x="56" y="121"/>
                  </a:cubicBezTo>
                  <a:cubicBezTo>
                    <a:pt x="95" y="121"/>
                    <a:pt x="124" y="95"/>
                    <a:pt x="124" y="69"/>
                  </a:cubicBezTo>
                  <a:cubicBezTo>
                    <a:pt x="124" y="27"/>
                    <a:pt x="95" y="1"/>
                    <a:pt x="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44"/>
            <p:cNvSpPr/>
            <p:nvPr/>
          </p:nvSpPr>
          <p:spPr>
            <a:xfrm>
              <a:off x="4699425" y="5141475"/>
              <a:ext cx="13975" cy="11125"/>
            </a:xfrm>
            <a:custGeom>
              <a:avLst/>
              <a:gdLst/>
              <a:ahLst/>
              <a:cxnLst/>
              <a:rect l="l" t="t" r="r" b="b"/>
              <a:pathLst>
                <a:path w="559" h="445" extrusionOk="0">
                  <a:moveTo>
                    <a:pt x="191" y="1"/>
                  </a:moveTo>
                  <a:cubicBezTo>
                    <a:pt x="75" y="1"/>
                    <a:pt x="1" y="110"/>
                    <a:pt x="60" y="236"/>
                  </a:cubicBezTo>
                  <a:cubicBezTo>
                    <a:pt x="86" y="291"/>
                    <a:pt x="141" y="333"/>
                    <a:pt x="209" y="372"/>
                  </a:cubicBezTo>
                  <a:cubicBezTo>
                    <a:pt x="248" y="398"/>
                    <a:pt x="303" y="440"/>
                    <a:pt x="371" y="440"/>
                  </a:cubicBezTo>
                  <a:cubicBezTo>
                    <a:pt x="384" y="443"/>
                    <a:pt x="397" y="444"/>
                    <a:pt x="410" y="444"/>
                  </a:cubicBezTo>
                  <a:cubicBezTo>
                    <a:pt x="454" y="444"/>
                    <a:pt x="497" y="427"/>
                    <a:pt x="520" y="385"/>
                  </a:cubicBezTo>
                  <a:cubicBezTo>
                    <a:pt x="559" y="346"/>
                    <a:pt x="559" y="278"/>
                    <a:pt x="533" y="223"/>
                  </a:cubicBezTo>
                  <a:cubicBezTo>
                    <a:pt x="507" y="155"/>
                    <a:pt x="452" y="116"/>
                    <a:pt x="410" y="90"/>
                  </a:cubicBezTo>
                  <a:cubicBezTo>
                    <a:pt x="358" y="48"/>
                    <a:pt x="303" y="22"/>
                    <a:pt x="248" y="9"/>
                  </a:cubicBezTo>
                  <a:cubicBezTo>
                    <a:pt x="228" y="3"/>
                    <a:pt x="209" y="1"/>
                    <a:pt x="191" y="1"/>
                  </a:cubicBezTo>
                  <a:close/>
                </a:path>
              </a:pathLst>
            </a:custGeom>
            <a:solidFill>
              <a:srgbClr val="D19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4"/>
            <p:cNvSpPr/>
            <p:nvPr/>
          </p:nvSpPr>
          <p:spPr>
            <a:xfrm>
              <a:off x="4629375" y="5141475"/>
              <a:ext cx="14300" cy="11125"/>
            </a:xfrm>
            <a:custGeom>
              <a:avLst/>
              <a:gdLst/>
              <a:ahLst/>
              <a:cxnLst/>
              <a:rect l="l" t="t" r="r" b="b"/>
              <a:pathLst>
                <a:path w="572" h="445" extrusionOk="0">
                  <a:moveTo>
                    <a:pt x="383" y="1"/>
                  </a:moveTo>
                  <a:cubicBezTo>
                    <a:pt x="364" y="1"/>
                    <a:pt x="345" y="3"/>
                    <a:pt x="325" y="9"/>
                  </a:cubicBezTo>
                  <a:cubicBezTo>
                    <a:pt x="257" y="22"/>
                    <a:pt x="202" y="48"/>
                    <a:pt x="163" y="90"/>
                  </a:cubicBezTo>
                  <a:cubicBezTo>
                    <a:pt x="108" y="116"/>
                    <a:pt x="53" y="155"/>
                    <a:pt x="27" y="223"/>
                  </a:cubicBezTo>
                  <a:cubicBezTo>
                    <a:pt x="1" y="278"/>
                    <a:pt x="1" y="346"/>
                    <a:pt x="40" y="385"/>
                  </a:cubicBezTo>
                  <a:cubicBezTo>
                    <a:pt x="72" y="427"/>
                    <a:pt x="110" y="444"/>
                    <a:pt x="157" y="444"/>
                  </a:cubicBezTo>
                  <a:cubicBezTo>
                    <a:pt x="171" y="444"/>
                    <a:pt x="186" y="443"/>
                    <a:pt x="202" y="440"/>
                  </a:cubicBezTo>
                  <a:cubicBezTo>
                    <a:pt x="257" y="440"/>
                    <a:pt x="312" y="398"/>
                    <a:pt x="364" y="372"/>
                  </a:cubicBezTo>
                  <a:cubicBezTo>
                    <a:pt x="419" y="333"/>
                    <a:pt x="474" y="291"/>
                    <a:pt x="513" y="236"/>
                  </a:cubicBezTo>
                  <a:cubicBezTo>
                    <a:pt x="572" y="110"/>
                    <a:pt x="500" y="1"/>
                    <a:pt x="383" y="1"/>
                  </a:cubicBezTo>
                  <a:close/>
                </a:path>
              </a:pathLst>
            </a:custGeom>
            <a:solidFill>
              <a:srgbClr val="D19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4"/>
            <p:cNvSpPr/>
            <p:nvPr/>
          </p:nvSpPr>
          <p:spPr>
            <a:xfrm>
              <a:off x="4664125" y="5179425"/>
              <a:ext cx="14850" cy="7475"/>
            </a:xfrm>
            <a:custGeom>
              <a:avLst/>
              <a:gdLst/>
              <a:ahLst/>
              <a:cxnLst/>
              <a:rect l="l" t="t" r="r" b="b"/>
              <a:pathLst>
                <a:path w="594" h="299" extrusionOk="0">
                  <a:moveTo>
                    <a:pt x="231" y="1"/>
                  </a:moveTo>
                  <a:lnTo>
                    <a:pt x="163" y="14"/>
                  </a:lnTo>
                  <a:cubicBezTo>
                    <a:pt x="121" y="30"/>
                    <a:pt x="69" y="30"/>
                    <a:pt x="27" y="69"/>
                  </a:cubicBezTo>
                  <a:cubicBezTo>
                    <a:pt x="27" y="82"/>
                    <a:pt x="14" y="95"/>
                    <a:pt x="14" y="95"/>
                  </a:cubicBezTo>
                  <a:cubicBezTo>
                    <a:pt x="1" y="111"/>
                    <a:pt x="1" y="124"/>
                    <a:pt x="1" y="137"/>
                  </a:cubicBezTo>
                  <a:cubicBezTo>
                    <a:pt x="1" y="163"/>
                    <a:pt x="14" y="192"/>
                    <a:pt x="27" y="205"/>
                  </a:cubicBezTo>
                  <a:cubicBezTo>
                    <a:pt x="56" y="244"/>
                    <a:pt x="82" y="273"/>
                    <a:pt x="121" y="299"/>
                  </a:cubicBezTo>
                  <a:cubicBezTo>
                    <a:pt x="95" y="273"/>
                    <a:pt x="69" y="231"/>
                    <a:pt x="40" y="192"/>
                  </a:cubicBezTo>
                  <a:cubicBezTo>
                    <a:pt x="27" y="163"/>
                    <a:pt x="27" y="124"/>
                    <a:pt x="56" y="95"/>
                  </a:cubicBezTo>
                  <a:cubicBezTo>
                    <a:pt x="95" y="82"/>
                    <a:pt x="137" y="69"/>
                    <a:pt x="176" y="69"/>
                  </a:cubicBezTo>
                  <a:lnTo>
                    <a:pt x="231" y="56"/>
                  </a:lnTo>
                  <a:lnTo>
                    <a:pt x="419" y="56"/>
                  </a:lnTo>
                  <a:cubicBezTo>
                    <a:pt x="461" y="56"/>
                    <a:pt x="500" y="69"/>
                    <a:pt x="526" y="95"/>
                  </a:cubicBezTo>
                  <a:cubicBezTo>
                    <a:pt x="555" y="111"/>
                    <a:pt x="555" y="150"/>
                    <a:pt x="542" y="192"/>
                  </a:cubicBezTo>
                  <a:cubicBezTo>
                    <a:pt x="526" y="231"/>
                    <a:pt x="500" y="257"/>
                    <a:pt x="461" y="286"/>
                  </a:cubicBezTo>
                  <a:cubicBezTo>
                    <a:pt x="500" y="273"/>
                    <a:pt x="542" y="244"/>
                    <a:pt x="568" y="205"/>
                  </a:cubicBezTo>
                  <a:cubicBezTo>
                    <a:pt x="568" y="176"/>
                    <a:pt x="581" y="163"/>
                    <a:pt x="581" y="137"/>
                  </a:cubicBezTo>
                  <a:cubicBezTo>
                    <a:pt x="594" y="124"/>
                    <a:pt x="581" y="111"/>
                    <a:pt x="581" y="95"/>
                  </a:cubicBezTo>
                  <a:cubicBezTo>
                    <a:pt x="568" y="82"/>
                    <a:pt x="568" y="69"/>
                    <a:pt x="555" y="56"/>
                  </a:cubicBezTo>
                  <a:cubicBezTo>
                    <a:pt x="526" y="30"/>
                    <a:pt x="474" y="14"/>
                    <a:pt x="432" y="1"/>
                  </a:cubicBezTo>
                  <a:close/>
                </a:path>
              </a:pathLst>
            </a:custGeom>
            <a:solidFill>
              <a:srgbClr val="8E2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44"/>
            <p:cNvSpPr/>
            <p:nvPr/>
          </p:nvSpPr>
          <p:spPr>
            <a:xfrm>
              <a:off x="4590575" y="5165975"/>
              <a:ext cx="18575" cy="22950"/>
            </a:xfrm>
            <a:custGeom>
              <a:avLst/>
              <a:gdLst/>
              <a:ahLst/>
              <a:cxnLst/>
              <a:rect l="l" t="t" r="r" b="b"/>
              <a:pathLst>
                <a:path w="743" h="918" extrusionOk="0">
                  <a:moveTo>
                    <a:pt x="202" y="1"/>
                  </a:moveTo>
                  <a:cubicBezTo>
                    <a:pt x="189" y="14"/>
                    <a:pt x="163" y="14"/>
                    <a:pt x="147" y="27"/>
                  </a:cubicBezTo>
                  <a:cubicBezTo>
                    <a:pt x="134" y="40"/>
                    <a:pt x="108" y="40"/>
                    <a:pt x="95" y="53"/>
                  </a:cubicBezTo>
                  <a:cubicBezTo>
                    <a:pt x="66" y="82"/>
                    <a:pt x="53" y="108"/>
                    <a:pt x="27" y="147"/>
                  </a:cubicBezTo>
                  <a:cubicBezTo>
                    <a:pt x="14" y="176"/>
                    <a:pt x="14" y="215"/>
                    <a:pt x="1" y="257"/>
                  </a:cubicBezTo>
                  <a:cubicBezTo>
                    <a:pt x="1" y="325"/>
                    <a:pt x="14" y="406"/>
                    <a:pt x="27" y="458"/>
                  </a:cubicBezTo>
                  <a:cubicBezTo>
                    <a:pt x="14" y="390"/>
                    <a:pt x="14" y="325"/>
                    <a:pt x="27" y="257"/>
                  </a:cubicBezTo>
                  <a:cubicBezTo>
                    <a:pt x="40" y="228"/>
                    <a:pt x="40" y="189"/>
                    <a:pt x="66" y="163"/>
                  </a:cubicBezTo>
                  <a:cubicBezTo>
                    <a:pt x="82" y="134"/>
                    <a:pt x="95" y="108"/>
                    <a:pt x="121" y="95"/>
                  </a:cubicBezTo>
                  <a:cubicBezTo>
                    <a:pt x="158" y="58"/>
                    <a:pt x="201" y="46"/>
                    <a:pt x="245" y="46"/>
                  </a:cubicBezTo>
                  <a:cubicBezTo>
                    <a:pt x="266" y="46"/>
                    <a:pt x="287" y="49"/>
                    <a:pt x="309" y="53"/>
                  </a:cubicBezTo>
                  <a:cubicBezTo>
                    <a:pt x="364" y="66"/>
                    <a:pt x="432" y="108"/>
                    <a:pt x="471" y="147"/>
                  </a:cubicBezTo>
                  <a:cubicBezTo>
                    <a:pt x="526" y="202"/>
                    <a:pt x="568" y="257"/>
                    <a:pt x="607" y="309"/>
                  </a:cubicBezTo>
                  <a:cubicBezTo>
                    <a:pt x="620" y="338"/>
                    <a:pt x="633" y="377"/>
                    <a:pt x="649" y="406"/>
                  </a:cubicBezTo>
                  <a:cubicBezTo>
                    <a:pt x="662" y="432"/>
                    <a:pt x="675" y="471"/>
                    <a:pt x="675" y="500"/>
                  </a:cubicBezTo>
                  <a:cubicBezTo>
                    <a:pt x="714" y="633"/>
                    <a:pt x="714" y="769"/>
                    <a:pt x="701" y="918"/>
                  </a:cubicBezTo>
                  <a:cubicBezTo>
                    <a:pt x="714" y="876"/>
                    <a:pt x="714" y="850"/>
                    <a:pt x="730" y="811"/>
                  </a:cubicBezTo>
                  <a:cubicBezTo>
                    <a:pt x="730" y="769"/>
                    <a:pt x="730" y="743"/>
                    <a:pt x="743" y="701"/>
                  </a:cubicBezTo>
                  <a:cubicBezTo>
                    <a:pt x="743" y="675"/>
                    <a:pt x="743" y="633"/>
                    <a:pt x="730" y="594"/>
                  </a:cubicBezTo>
                  <a:cubicBezTo>
                    <a:pt x="730" y="568"/>
                    <a:pt x="730" y="526"/>
                    <a:pt x="714" y="487"/>
                  </a:cubicBezTo>
                  <a:cubicBezTo>
                    <a:pt x="688" y="351"/>
                    <a:pt x="620" y="215"/>
                    <a:pt x="513" y="108"/>
                  </a:cubicBezTo>
                  <a:cubicBezTo>
                    <a:pt x="458" y="66"/>
                    <a:pt x="390" y="27"/>
                    <a:pt x="325" y="1"/>
                  </a:cubicBezTo>
                  <a:close/>
                </a:path>
              </a:pathLst>
            </a:custGeom>
            <a:solidFill>
              <a:srgbClr val="FF8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44"/>
            <p:cNvSpPr/>
            <p:nvPr/>
          </p:nvSpPr>
          <p:spPr>
            <a:xfrm>
              <a:off x="4598675" y="5174100"/>
              <a:ext cx="8125" cy="15150"/>
            </a:xfrm>
            <a:custGeom>
              <a:avLst/>
              <a:gdLst/>
              <a:ahLst/>
              <a:cxnLst/>
              <a:rect l="l" t="t" r="r" b="b"/>
              <a:pathLst>
                <a:path w="325" h="606" extrusionOk="0">
                  <a:moveTo>
                    <a:pt x="180" y="0"/>
                  </a:moveTo>
                  <a:cubicBezTo>
                    <a:pt x="157" y="0"/>
                    <a:pt x="133" y="4"/>
                    <a:pt x="108" y="13"/>
                  </a:cubicBezTo>
                  <a:cubicBezTo>
                    <a:pt x="82" y="26"/>
                    <a:pt x="40" y="65"/>
                    <a:pt x="27" y="94"/>
                  </a:cubicBezTo>
                  <a:cubicBezTo>
                    <a:pt x="14" y="133"/>
                    <a:pt x="1" y="175"/>
                    <a:pt x="14" y="214"/>
                  </a:cubicBezTo>
                  <a:cubicBezTo>
                    <a:pt x="14" y="282"/>
                    <a:pt x="27" y="363"/>
                    <a:pt x="66" y="418"/>
                  </a:cubicBezTo>
                  <a:cubicBezTo>
                    <a:pt x="95" y="486"/>
                    <a:pt x="121" y="551"/>
                    <a:pt x="163" y="606"/>
                  </a:cubicBezTo>
                  <a:cubicBezTo>
                    <a:pt x="147" y="538"/>
                    <a:pt x="121" y="470"/>
                    <a:pt x="95" y="405"/>
                  </a:cubicBezTo>
                  <a:cubicBezTo>
                    <a:pt x="82" y="350"/>
                    <a:pt x="66" y="282"/>
                    <a:pt x="66" y="214"/>
                  </a:cubicBezTo>
                  <a:cubicBezTo>
                    <a:pt x="53" y="146"/>
                    <a:pt x="82" y="81"/>
                    <a:pt x="134" y="52"/>
                  </a:cubicBezTo>
                  <a:cubicBezTo>
                    <a:pt x="189" y="26"/>
                    <a:pt x="257" y="26"/>
                    <a:pt x="325" y="26"/>
                  </a:cubicBezTo>
                  <a:cubicBezTo>
                    <a:pt x="278" y="17"/>
                    <a:pt x="231" y="0"/>
                    <a:pt x="180" y="0"/>
                  </a:cubicBezTo>
                  <a:close/>
                </a:path>
              </a:pathLst>
            </a:custGeom>
            <a:solidFill>
              <a:srgbClr val="FF8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44"/>
            <p:cNvSpPr/>
            <p:nvPr/>
          </p:nvSpPr>
          <p:spPr>
            <a:xfrm>
              <a:off x="4733950" y="5165975"/>
              <a:ext cx="18250" cy="22950"/>
            </a:xfrm>
            <a:custGeom>
              <a:avLst/>
              <a:gdLst/>
              <a:ahLst/>
              <a:cxnLst/>
              <a:rect l="l" t="t" r="r" b="b"/>
              <a:pathLst>
                <a:path w="730" h="918" extrusionOk="0">
                  <a:moveTo>
                    <a:pt x="422" y="1"/>
                  </a:moveTo>
                  <a:cubicBezTo>
                    <a:pt x="341" y="27"/>
                    <a:pt x="273" y="66"/>
                    <a:pt x="218" y="108"/>
                  </a:cubicBezTo>
                  <a:cubicBezTo>
                    <a:pt x="111" y="215"/>
                    <a:pt x="43" y="351"/>
                    <a:pt x="17" y="487"/>
                  </a:cubicBezTo>
                  <a:cubicBezTo>
                    <a:pt x="17" y="526"/>
                    <a:pt x="1" y="568"/>
                    <a:pt x="1" y="594"/>
                  </a:cubicBezTo>
                  <a:lnTo>
                    <a:pt x="1" y="701"/>
                  </a:lnTo>
                  <a:cubicBezTo>
                    <a:pt x="1" y="743"/>
                    <a:pt x="1" y="769"/>
                    <a:pt x="17" y="811"/>
                  </a:cubicBezTo>
                  <a:cubicBezTo>
                    <a:pt x="17" y="838"/>
                    <a:pt x="23" y="859"/>
                    <a:pt x="27" y="884"/>
                  </a:cubicBezTo>
                  <a:lnTo>
                    <a:pt x="27" y="884"/>
                  </a:lnTo>
                  <a:cubicBezTo>
                    <a:pt x="17" y="748"/>
                    <a:pt x="20" y="623"/>
                    <a:pt x="56" y="500"/>
                  </a:cubicBezTo>
                  <a:cubicBezTo>
                    <a:pt x="69" y="471"/>
                    <a:pt x="69" y="432"/>
                    <a:pt x="82" y="406"/>
                  </a:cubicBezTo>
                  <a:cubicBezTo>
                    <a:pt x="98" y="377"/>
                    <a:pt x="111" y="338"/>
                    <a:pt x="137" y="309"/>
                  </a:cubicBezTo>
                  <a:cubicBezTo>
                    <a:pt x="163" y="257"/>
                    <a:pt x="205" y="202"/>
                    <a:pt x="260" y="147"/>
                  </a:cubicBezTo>
                  <a:cubicBezTo>
                    <a:pt x="312" y="108"/>
                    <a:pt x="367" y="66"/>
                    <a:pt x="435" y="53"/>
                  </a:cubicBezTo>
                  <a:cubicBezTo>
                    <a:pt x="452" y="49"/>
                    <a:pt x="470" y="46"/>
                    <a:pt x="490" y="46"/>
                  </a:cubicBezTo>
                  <a:cubicBezTo>
                    <a:pt x="530" y="46"/>
                    <a:pt x="573" y="58"/>
                    <a:pt x="610" y="95"/>
                  </a:cubicBezTo>
                  <a:cubicBezTo>
                    <a:pt x="636" y="108"/>
                    <a:pt x="665" y="134"/>
                    <a:pt x="678" y="163"/>
                  </a:cubicBezTo>
                  <a:cubicBezTo>
                    <a:pt x="691" y="189"/>
                    <a:pt x="704" y="228"/>
                    <a:pt x="704" y="257"/>
                  </a:cubicBezTo>
                  <a:cubicBezTo>
                    <a:pt x="717" y="325"/>
                    <a:pt x="717" y="390"/>
                    <a:pt x="704" y="458"/>
                  </a:cubicBezTo>
                  <a:cubicBezTo>
                    <a:pt x="730" y="406"/>
                    <a:pt x="730" y="325"/>
                    <a:pt x="730" y="257"/>
                  </a:cubicBezTo>
                  <a:cubicBezTo>
                    <a:pt x="730" y="215"/>
                    <a:pt x="717" y="176"/>
                    <a:pt x="704" y="147"/>
                  </a:cubicBezTo>
                  <a:cubicBezTo>
                    <a:pt x="691" y="108"/>
                    <a:pt x="665" y="82"/>
                    <a:pt x="636" y="53"/>
                  </a:cubicBezTo>
                  <a:cubicBezTo>
                    <a:pt x="623" y="40"/>
                    <a:pt x="610" y="40"/>
                    <a:pt x="597" y="27"/>
                  </a:cubicBezTo>
                  <a:cubicBezTo>
                    <a:pt x="568" y="14"/>
                    <a:pt x="555" y="14"/>
                    <a:pt x="529" y="1"/>
                  </a:cubicBezTo>
                  <a:close/>
                  <a:moveTo>
                    <a:pt x="27" y="884"/>
                  </a:moveTo>
                  <a:lnTo>
                    <a:pt x="27" y="884"/>
                  </a:lnTo>
                  <a:cubicBezTo>
                    <a:pt x="28" y="895"/>
                    <a:pt x="29" y="906"/>
                    <a:pt x="30" y="918"/>
                  </a:cubicBezTo>
                  <a:cubicBezTo>
                    <a:pt x="30" y="905"/>
                    <a:pt x="29" y="894"/>
                    <a:pt x="27" y="884"/>
                  </a:cubicBezTo>
                  <a:close/>
                </a:path>
              </a:pathLst>
            </a:custGeom>
            <a:solidFill>
              <a:srgbClr val="FF8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4"/>
            <p:cNvSpPr/>
            <p:nvPr/>
          </p:nvSpPr>
          <p:spPr>
            <a:xfrm>
              <a:off x="4735975" y="5174100"/>
              <a:ext cx="8125" cy="15150"/>
            </a:xfrm>
            <a:custGeom>
              <a:avLst/>
              <a:gdLst/>
              <a:ahLst/>
              <a:cxnLst/>
              <a:rect l="l" t="t" r="r" b="b"/>
              <a:pathLst>
                <a:path w="325" h="606" extrusionOk="0">
                  <a:moveTo>
                    <a:pt x="145" y="0"/>
                  </a:moveTo>
                  <a:cubicBezTo>
                    <a:pt x="94" y="0"/>
                    <a:pt x="47" y="17"/>
                    <a:pt x="1" y="26"/>
                  </a:cubicBezTo>
                  <a:cubicBezTo>
                    <a:pt x="69" y="26"/>
                    <a:pt x="150" y="26"/>
                    <a:pt x="205" y="52"/>
                  </a:cubicBezTo>
                  <a:cubicBezTo>
                    <a:pt x="260" y="81"/>
                    <a:pt x="273" y="146"/>
                    <a:pt x="273" y="214"/>
                  </a:cubicBezTo>
                  <a:cubicBezTo>
                    <a:pt x="273" y="282"/>
                    <a:pt x="244" y="350"/>
                    <a:pt x="231" y="405"/>
                  </a:cubicBezTo>
                  <a:cubicBezTo>
                    <a:pt x="205" y="470"/>
                    <a:pt x="192" y="538"/>
                    <a:pt x="163" y="606"/>
                  </a:cubicBezTo>
                  <a:cubicBezTo>
                    <a:pt x="205" y="551"/>
                    <a:pt x="244" y="486"/>
                    <a:pt x="273" y="418"/>
                  </a:cubicBezTo>
                  <a:cubicBezTo>
                    <a:pt x="299" y="363"/>
                    <a:pt x="325" y="282"/>
                    <a:pt x="325" y="214"/>
                  </a:cubicBezTo>
                  <a:cubicBezTo>
                    <a:pt x="325" y="175"/>
                    <a:pt x="325" y="133"/>
                    <a:pt x="299" y="94"/>
                  </a:cubicBezTo>
                  <a:cubicBezTo>
                    <a:pt x="286" y="65"/>
                    <a:pt x="260" y="26"/>
                    <a:pt x="218" y="13"/>
                  </a:cubicBezTo>
                  <a:cubicBezTo>
                    <a:pt x="192" y="4"/>
                    <a:pt x="168" y="0"/>
                    <a:pt x="145" y="0"/>
                  </a:cubicBezTo>
                  <a:close/>
                </a:path>
              </a:pathLst>
            </a:custGeom>
            <a:solidFill>
              <a:srgbClr val="FF8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44"/>
            <p:cNvSpPr/>
            <p:nvPr/>
          </p:nvSpPr>
          <p:spPr>
            <a:xfrm>
              <a:off x="4656025" y="5194325"/>
              <a:ext cx="30725" cy="5050"/>
            </a:xfrm>
            <a:custGeom>
              <a:avLst/>
              <a:gdLst/>
              <a:ahLst/>
              <a:cxnLst/>
              <a:rect l="l" t="t" r="r" b="b"/>
              <a:pathLst>
                <a:path w="1229" h="202" extrusionOk="0">
                  <a:moveTo>
                    <a:pt x="1" y="1"/>
                  </a:moveTo>
                  <a:lnTo>
                    <a:pt x="1" y="1"/>
                  </a:lnTo>
                  <a:cubicBezTo>
                    <a:pt x="95" y="66"/>
                    <a:pt x="189" y="108"/>
                    <a:pt x="299" y="147"/>
                  </a:cubicBezTo>
                  <a:cubicBezTo>
                    <a:pt x="393" y="176"/>
                    <a:pt x="513" y="202"/>
                    <a:pt x="623" y="202"/>
                  </a:cubicBezTo>
                  <a:cubicBezTo>
                    <a:pt x="675" y="202"/>
                    <a:pt x="730" y="202"/>
                    <a:pt x="785" y="189"/>
                  </a:cubicBezTo>
                  <a:cubicBezTo>
                    <a:pt x="837" y="176"/>
                    <a:pt x="892" y="176"/>
                    <a:pt x="947" y="147"/>
                  </a:cubicBezTo>
                  <a:cubicBezTo>
                    <a:pt x="1054" y="121"/>
                    <a:pt x="1148" y="66"/>
                    <a:pt x="1229" y="1"/>
                  </a:cubicBezTo>
                  <a:lnTo>
                    <a:pt x="1229" y="1"/>
                  </a:lnTo>
                  <a:cubicBezTo>
                    <a:pt x="1135" y="40"/>
                    <a:pt x="1041" y="95"/>
                    <a:pt x="931" y="108"/>
                  </a:cubicBezTo>
                  <a:cubicBezTo>
                    <a:pt x="879" y="134"/>
                    <a:pt x="824" y="134"/>
                    <a:pt x="769" y="147"/>
                  </a:cubicBezTo>
                  <a:lnTo>
                    <a:pt x="623" y="147"/>
                  </a:lnTo>
                  <a:cubicBezTo>
                    <a:pt x="513" y="147"/>
                    <a:pt x="406" y="134"/>
                    <a:pt x="312" y="108"/>
                  </a:cubicBezTo>
                  <a:cubicBezTo>
                    <a:pt x="202" y="82"/>
                    <a:pt x="108" y="40"/>
                    <a:pt x="1" y="1"/>
                  </a:cubicBezTo>
                  <a:close/>
                </a:path>
              </a:pathLst>
            </a:custGeom>
            <a:solidFill>
              <a:srgbClr val="8E2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44"/>
            <p:cNvSpPr/>
            <p:nvPr/>
          </p:nvSpPr>
          <p:spPr>
            <a:xfrm>
              <a:off x="4665825" y="5202750"/>
              <a:ext cx="10475" cy="1725"/>
            </a:xfrm>
            <a:custGeom>
              <a:avLst/>
              <a:gdLst/>
              <a:ahLst/>
              <a:cxnLst/>
              <a:rect l="l" t="t" r="r" b="b"/>
              <a:pathLst>
                <a:path w="419" h="69" extrusionOk="0">
                  <a:moveTo>
                    <a:pt x="1" y="1"/>
                  </a:moveTo>
                  <a:cubicBezTo>
                    <a:pt x="27" y="27"/>
                    <a:pt x="69" y="40"/>
                    <a:pt x="95" y="53"/>
                  </a:cubicBezTo>
                  <a:cubicBezTo>
                    <a:pt x="134" y="53"/>
                    <a:pt x="176" y="69"/>
                    <a:pt x="202" y="69"/>
                  </a:cubicBezTo>
                  <a:cubicBezTo>
                    <a:pt x="283" y="69"/>
                    <a:pt x="351" y="40"/>
                    <a:pt x="419" y="1"/>
                  </a:cubicBezTo>
                  <a:cubicBezTo>
                    <a:pt x="377" y="1"/>
                    <a:pt x="338" y="1"/>
                    <a:pt x="312" y="14"/>
                  </a:cubicBezTo>
                  <a:lnTo>
                    <a:pt x="108" y="14"/>
                  </a:lnTo>
                  <a:cubicBezTo>
                    <a:pt x="69" y="1"/>
                    <a:pt x="40" y="1"/>
                    <a:pt x="1" y="1"/>
                  </a:cubicBezTo>
                  <a:close/>
                </a:path>
              </a:pathLst>
            </a:custGeom>
            <a:solidFill>
              <a:srgbClr val="8E2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44"/>
            <p:cNvSpPr/>
            <p:nvPr/>
          </p:nvSpPr>
          <p:spPr>
            <a:xfrm>
              <a:off x="4694825" y="5214575"/>
              <a:ext cx="33475" cy="22975"/>
            </a:xfrm>
            <a:custGeom>
              <a:avLst/>
              <a:gdLst/>
              <a:ahLst/>
              <a:cxnLst/>
              <a:rect l="l" t="t" r="r" b="b"/>
              <a:pathLst>
                <a:path w="1339" h="919" extrusionOk="0">
                  <a:moveTo>
                    <a:pt x="1096" y="1"/>
                  </a:moveTo>
                  <a:lnTo>
                    <a:pt x="934" y="82"/>
                  </a:lnTo>
                  <a:cubicBezTo>
                    <a:pt x="691" y="351"/>
                    <a:pt x="380" y="568"/>
                    <a:pt x="1" y="688"/>
                  </a:cubicBezTo>
                  <a:cubicBezTo>
                    <a:pt x="14" y="701"/>
                    <a:pt x="27" y="714"/>
                    <a:pt x="27" y="730"/>
                  </a:cubicBezTo>
                  <a:cubicBezTo>
                    <a:pt x="131" y="865"/>
                    <a:pt x="289" y="918"/>
                    <a:pt x="457" y="918"/>
                  </a:cubicBezTo>
                  <a:cubicBezTo>
                    <a:pt x="807" y="918"/>
                    <a:pt x="1203" y="686"/>
                    <a:pt x="1258" y="487"/>
                  </a:cubicBezTo>
                  <a:cubicBezTo>
                    <a:pt x="1339" y="244"/>
                    <a:pt x="1190" y="82"/>
                    <a:pt x="1122" y="27"/>
                  </a:cubicBezTo>
                  <a:cubicBezTo>
                    <a:pt x="1109" y="1"/>
                    <a:pt x="1096" y="1"/>
                    <a:pt x="1096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44"/>
            <p:cNvSpPr/>
            <p:nvPr/>
          </p:nvSpPr>
          <p:spPr>
            <a:xfrm>
              <a:off x="4616175" y="5214575"/>
              <a:ext cx="32750" cy="23075"/>
            </a:xfrm>
            <a:custGeom>
              <a:avLst/>
              <a:gdLst/>
              <a:ahLst/>
              <a:cxnLst/>
              <a:rect l="l" t="t" r="r" b="b"/>
              <a:pathLst>
                <a:path w="1310" h="923" extrusionOk="0">
                  <a:moveTo>
                    <a:pt x="218" y="1"/>
                  </a:moveTo>
                  <a:cubicBezTo>
                    <a:pt x="218" y="1"/>
                    <a:pt x="176" y="27"/>
                    <a:pt x="124" y="82"/>
                  </a:cubicBezTo>
                  <a:cubicBezTo>
                    <a:pt x="69" y="163"/>
                    <a:pt x="1" y="309"/>
                    <a:pt x="56" y="487"/>
                  </a:cubicBezTo>
                  <a:cubicBezTo>
                    <a:pt x="111" y="688"/>
                    <a:pt x="512" y="922"/>
                    <a:pt x="859" y="922"/>
                  </a:cubicBezTo>
                  <a:cubicBezTo>
                    <a:pt x="1021" y="922"/>
                    <a:pt x="1172" y="872"/>
                    <a:pt x="1271" y="743"/>
                  </a:cubicBezTo>
                  <a:cubicBezTo>
                    <a:pt x="1284" y="730"/>
                    <a:pt x="1297" y="701"/>
                    <a:pt x="1310" y="688"/>
                  </a:cubicBezTo>
                  <a:cubicBezTo>
                    <a:pt x="879" y="552"/>
                    <a:pt x="555" y="325"/>
                    <a:pt x="299" y="40"/>
                  </a:cubicBezTo>
                  <a:lnTo>
                    <a:pt x="218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44"/>
            <p:cNvSpPr/>
            <p:nvPr/>
          </p:nvSpPr>
          <p:spPr>
            <a:xfrm>
              <a:off x="4593250" y="5089350"/>
              <a:ext cx="153600" cy="91475"/>
            </a:xfrm>
            <a:custGeom>
              <a:avLst/>
              <a:gdLst/>
              <a:ahLst/>
              <a:cxnLst/>
              <a:rect l="l" t="t" r="r" b="b"/>
              <a:pathLst>
                <a:path w="6144" h="3659" extrusionOk="0">
                  <a:moveTo>
                    <a:pt x="2943" y="1"/>
                  </a:moveTo>
                  <a:cubicBezTo>
                    <a:pt x="2648" y="1"/>
                    <a:pt x="2363" y="40"/>
                    <a:pt x="2065" y="121"/>
                  </a:cubicBezTo>
                  <a:cubicBezTo>
                    <a:pt x="1945" y="176"/>
                    <a:pt x="1809" y="215"/>
                    <a:pt x="1689" y="283"/>
                  </a:cubicBezTo>
                  <a:cubicBezTo>
                    <a:pt x="1553" y="338"/>
                    <a:pt x="1446" y="419"/>
                    <a:pt x="1323" y="487"/>
                  </a:cubicBezTo>
                  <a:cubicBezTo>
                    <a:pt x="973" y="730"/>
                    <a:pt x="649" y="1041"/>
                    <a:pt x="419" y="1417"/>
                  </a:cubicBezTo>
                  <a:cubicBezTo>
                    <a:pt x="176" y="1809"/>
                    <a:pt x="14" y="2282"/>
                    <a:pt x="1" y="2781"/>
                  </a:cubicBezTo>
                  <a:cubicBezTo>
                    <a:pt x="59" y="2760"/>
                    <a:pt x="114" y="2750"/>
                    <a:pt x="167" y="2750"/>
                  </a:cubicBezTo>
                  <a:cubicBezTo>
                    <a:pt x="284" y="2750"/>
                    <a:pt x="385" y="2797"/>
                    <a:pt x="461" y="2862"/>
                  </a:cubicBezTo>
                  <a:cubicBezTo>
                    <a:pt x="594" y="3186"/>
                    <a:pt x="824" y="3659"/>
                    <a:pt x="824" y="3659"/>
                  </a:cubicBezTo>
                  <a:lnTo>
                    <a:pt x="866" y="3118"/>
                  </a:lnTo>
                  <a:cubicBezTo>
                    <a:pt x="879" y="3066"/>
                    <a:pt x="905" y="2943"/>
                    <a:pt x="931" y="2781"/>
                  </a:cubicBezTo>
                  <a:lnTo>
                    <a:pt x="1498" y="2781"/>
                  </a:lnTo>
                  <a:lnTo>
                    <a:pt x="1621" y="1835"/>
                  </a:lnTo>
                  <a:cubicBezTo>
                    <a:pt x="1621" y="1835"/>
                    <a:pt x="1728" y="2512"/>
                    <a:pt x="1770" y="2781"/>
                  </a:cubicBezTo>
                  <a:lnTo>
                    <a:pt x="3983" y="2781"/>
                  </a:lnTo>
                  <a:lnTo>
                    <a:pt x="4171" y="2120"/>
                  </a:lnTo>
                  <a:lnTo>
                    <a:pt x="4213" y="2781"/>
                  </a:lnTo>
                  <a:lnTo>
                    <a:pt x="4333" y="2781"/>
                  </a:lnTo>
                  <a:lnTo>
                    <a:pt x="4430" y="1877"/>
                  </a:lnTo>
                  <a:lnTo>
                    <a:pt x="4430" y="2781"/>
                  </a:lnTo>
                  <a:lnTo>
                    <a:pt x="5292" y="2781"/>
                  </a:lnTo>
                  <a:cubicBezTo>
                    <a:pt x="5321" y="2943"/>
                    <a:pt x="5360" y="3066"/>
                    <a:pt x="5373" y="3118"/>
                  </a:cubicBezTo>
                  <a:lnTo>
                    <a:pt x="5415" y="3659"/>
                  </a:lnTo>
                  <a:cubicBezTo>
                    <a:pt x="5415" y="3659"/>
                    <a:pt x="5629" y="3199"/>
                    <a:pt x="5765" y="2875"/>
                  </a:cubicBezTo>
                  <a:cubicBezTo>
                    <a:pt x="5850" y="2813"/>
                    <a:pt x="5961" y="2753"/>
                    <a:pt x="6102" y="2753"/>
                  </a:cubicBezTo>
                  <a:cubicBezTo>
                    <a:pt x="6116" y="2753"/>
                    <a:pt x="6130" y="2754"/>
                    <a:pt x="6144" y="2755"/>
                  </a:cubicBezTo>
                  <a:cubicBezTo>
                    <a:pt x="6115" y="2538"/>
                    <a:pt x="6089" y="2337"/>
                    <a:pt x="6034" y="2159"/>
                  </a:cubicBezTo>
                  <a:cubicBezTo>
                    <a:pt x="5726" y="931"/>
                    <a:pt x="4780" y="406"/>
                    <a:pt x="4025" y="176"/>
                  </a:cubicBezTo>
                  <a:cubicBezTo>
                    <a:pt x="3983" y="163"/>
                    <a:pt x="3944" y="150"/>
                    <a:pt x="3915" y="150"/>
                  </a:cubicBezTo>
                  <a:cubicBezTo>
                    <a:pt x="3808" y="121"/>
                    <a:pt x="3701" y="95"/>
                    <a:pt x="3604" y="82"/>
                  </a:cubicBezTo>
                  <a:cubicBezTo>
                    <a:pt x="3215" y="1"/>
                    <a:pt x="2943" y="1"/>
                    <a:pt x="2943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44"/>
            <p:cNvSpPr/>
            <p:nvPr/>
          </p:nvSpPr>
          <p:spPr>
            <a:xfrm>
              <a:off x="4604750" y="5199025"/>
              <a:ext cx="44575" cy="34450"/>
            </a:xfrm>
            <a:custGeom>
              <a:avLst/>
              <a:gdLst/>
              <a:ahLst/>
              <a:cxnLst/>
              <a:rect l="l" t="t" r="r" b="b"/>
              <a:pathLst>
                <a:path w="1783" h="1378" extrusionOk="0">
                  <a:moveTo>
                    <a:pt x="1" y="1"/>
                  </a:moveTo>
                  <a:lnTo>
                    <a:pt x="1" y="1"/>
                  </a:lnTo>
                  <a:cubicBezTo>
                    <a:pt x="176" y="299"/>
                    <a:pt x="377" y="526"/>
                    <a:pt x="581" y="704"/>
                  </a:cubicBezTo>
                  <a:cubicBezTo>
                    <a:pt x="1054" y="1135"/>
                    <a:pt x="1540" y="1310"/>
                    <a:pt x="1728" y="1365"/>
                  </a:cubicBezTo>
                  <a:cubicBezTo>
                    <a:pt x="1754" y="1365"/>
                    <a:pt x="1767" y="1378"/>
                    <a:pt x="1783" y="1378"/>
                  </a:cubicBezTo>
                  <a:lnTo>
                    <a:pt x="1783" y="1310"/>
                  </a:lnTo>
                  <a:lnTo>
                    <a:pt x="1767" y="1310"/>
                  </a:lnTo>
                  <a:cubicBezTo>
                    <a:pt x="1336" y="1174"/>
                    <a:pt x="1012" y="947"/>
                    <a:pt x="756" y="662"/>
                  </a:cubicBezTo>
                  <a:cubicBezTo>
                    <a:pt x="594" y="474"/>
                    <a:pt x="458" y="257"/>
                    <a:pt x="351" y="27"/>
                  </a:cubicBezTo>
                  <a:cubicBezTo>
                    <a:pt x="314" y="30"/>
                    <a:pt x="280" y="32"/>
                    <a:pt x="247" y="32"/>
                  </a:cubicBezTo>
                  <a:cubicBezTo>
                    <a:pt x="157" y="32"/>
                    <a:pt x="79" y="20"/>
                    <a:pt x="1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44"/>
            <p:cNvSpPr/>
            <p:nvPr/>
          </p:nvSpPr>
          <p:spPr>
            <a:xfrm>
              <a:off x="4693450" y="5199350"/>
              <a:ext cx="42950" cy="34450"/>
            </a:xfrm>
            <a:custGeom>
              <a:avLst/>
              <a:gdLst/>
              <a:ahLst/>
              <a:cxnLst/>
              <a:rect l="l" t="t" r="r" b="b"/>
              <a:pathLst>
                <a:path w="1718" h="1378" extrusionOk="0">
                  <a:moveTo>
                    <a:pt x="1718" y="1"/>
                  </a:moveTo>
                  <a:lnTo>
                    <a:pt x="1718" y="1"/>
                  </a:lnTo>
                  <a:cubicBezTo>
                    <a:pt x="1649" y="10"/>
                    <a:pt x="1582" y="19"/>
                    <a:pt x="1511" y="19"/>
                  </a:cubicBezTo>
                  <a:cubicBezTo>
                    <a:pt x="1481" y="19"/>
                    <a:pt x="1451" y="18"/>
                    <a:pt x="1420" y="14"/>
                  </a:cubicBezTo>
                  <a:cubicBezTo>
                    <a:pt x="1313" y="257"/>
                    <a:pt x="1164" y="487"/>
                    <a:pt x="989" y="691"/>
                  </a:cubicBezTo>
                  <a:cubicBezTo>
                    <a:pt x="746" y="960"/>
                    <a:pt x="435" y="1177"/>
                    <a:pt x="56" y="1297"/>
                  </a:cubicBezTo>
                  <a:cubicBezTo>
                    <a:pt x="43" y="1310"/>
                    <a:pt x="30" y="1310"/>
                    <a:pt x="17" y="1310"/>
                  </a:cubicBezTo>
                  <a:cubicBezTo>
                    <a:pt x="17" y="1339"/>
                    <a:pt x="1" y="1352"/>
                    <a:pt x="1" y="1378"/>
                  </a:cubicBezTo>
                  <a:cubicBezTo>
                    <a:pt x="30" y="1365"/>
                    <a:pt x="56" y="1352"/>
                    <a:pt x="82" y="1339"/>
                  </a:cubicBezTo>
                  <a:cubicBezTo>
                    <a:pt x="529" y="1177"/>
                    <a:pt x="892" y="918"/>
                    <a:pt x="1177" y="636"/>
                  </a:cubicBezTo>
                  <a:cubicBezTo>
                    <a:pt x="1394" y="419"/>
                    <a:pt x="1569" y="205"/>
                    <a:pt x="171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4"/>
            <p:cNvSpPr/>
            <p:nvPr/>
          </p:nvSpPr>
          <p:spPr>
            <a:xfrm>
              <a:off x="4651325" y="5123450"/>
              <a:ext cx="2700" cy="34775"/>
            </a:xfrm>
            <a:custGeom>
              <a:avLst/>
              <a:gdLst/>
              <a:ahLst/>
              <a:cxnLst/>
              <a:rect l="l" t="t" r="r" b="b"/>
              <a:pathLst>
                <a:path w="108" h="1391" extrusionOk="0">
                  <a:moveTo>
                    <a:pt x="1" y="1"/>
                  </a:moveTo>
                  <a:cubicBezTo>
                    <a:pt x="1" y="121"/>
                    <a:pt x="1" y="244"/>
                    <a:pt x="14" y="351"/>
                  </a:cubicBezTo>
                  <a:cubicBezTo>
                    <a:pt x="14" y="471"/>
                    <a:pt x="14" y="581"/>
                    <a:pt x="27" y="701"/>
                  </a:cubicBezTo>
                  <a:cubicBezTo>
                    <a:pt x="40" y="811"/>
                    <a:pt x="40" y="931"/>
                    <a:pt x="53" y="1054"/>
                  </a:cubicBezTo>
                  <a:lnTo>
                    <a:pt x="82" y="1216"/>
                  </a:lnTo>
                  <a:cubicBezTo>
                    <a:pt x="82" y="1281"/>
                    <a:pt x="95" y="1336"/>
                    <a:pt x="108" y="1391"/>
                  </a:cubicBezTo>
                  <a:lnTo>
                    <a:pt x="108" y="1216"/>
                  </a:lnTo>
                  <a:lnTo>
                    <a:pt x="95" y="1038"/>
                  </a:lnTo>
                  <a:cubicBezTo>
                    <a:pt x="95" y="931"/>
                    <a:pt x="82" y="811"/>
                    <a:pt x="82" y="701"/>
                  </a:cubicBezTo>
                  <a:cubicBezTo>
                    <a:pt x="66" y="581"/>
                    <a:pt x="66" y="471"/>
                    <a:pt x="53" y="351"/>
                  </a:cubicBezTo>
                  <a:cubicBezTo>
                    <a:pt x="40" y="228"/>
                    <a:pt x="27" y="121"/>
                    <a:pt x="1" y="1"/>
                  </a:cubicBezTo>
                  <a:close/>
                </a:path>
              </a:pathLst>
            </a:custGeom>
            <a:solidFill>
              <a:srgbClr val="FF9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44"/>
            <p:cNvSpPr/>
            <p:nvPr/>
          </p:nvSpPr>
          <p:spPr>
            <a:xfrm>
              <a:off x="4662425" y="5133575"/>
              <a:ext cx="1725" cy="24975"/>
            </a:xfrm>
            <a:custGeom>
              <a:avLst/>
              <a:gdLst/>
              <a:ahLst/>
              <a:cxnLst/>
              <a:rect l="l" t="t" r="r" b="b"/>
              <a:pathLst>
                <a:path w="69" h="999" extrusionOk="0">
                  <a:moveTo>
                    <a:pt x="14" y="1"/>
                  </a:moveTo>
                  <a:cubicBezTo>
                    <a:pt x="1" y="163"/>
                    <a:pt x="1" y="325"/>
                    <a:pt x="14" y="500"/>
                  </a:cubicBezTo>
                  <a:cubicBezTo>
                    <a:pt x="14" y="662"/>
                    <a:pt x="27" y="824"/>
                    <a:pt x="56" y="999"/>
                  </a:cubicBezTo>
                  <a:cubicBezTo>
                    <a:pt x="69" y="824"/>
                    <a:pt x="69" y="662"/>
                    <a:pt x="69" y="500"/>
                  </a:cubicBezTo>
                  <a:cubicBezTo>
                    <a:pt x="56" y="325"/>
                    <a:pt x="43" y="163"/>
                    <a:pt x="14" y="1"/>
                  </a:cubicBezTo>
                  <a:close/>
                </a:path>
              </a:pathLst>
            </a:custGeom>
            <a:solidFill>
              <a:srgbClr val="FF9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4"/>
            <p:cNvSpPr/>
            <p:nvPr/>
          </p:nvSpPr>
          <p:spPr>
            <a:xfrm>
              <a:off x="4682025" y="5124100"/>
              <a:ext cx="2375" cy="34450"/>
            </a:xfrm>
            <a:custGeom>
              <a:avLst/>
              <a:gdLst/>
              <a:ahLst/>
              <a:cxnLst/>
              <a:rect l="l" t="t" r="r" b="b"/>
              <a:pathLst>
                <a:path w="95" h="1378" extrusionOk="0">
                  <a:moveTo>
                    <a:pt x="1" y="1"/>
                  </a:moveTo>
                  <a:lnTo>
                    <a:pt x="1" y="338"/>
                  </a:lnTo>
                  <a:cubicBezTo>
                    <a:pt x="1" y="461"/>
                    <a:pt x="14" y="568"/>
                    <a:pt x="14" y="688"/>
                  </a:cubicBezTo>
                  <a:cubicBezTo>
                    <a:pt x="27" y="798"/>
                    <a:pt x="27" y="918"/>
                    <a:pt x="40" y="1028"/>
                  </a:cubicBezTo>
                  <a:lnTo>
                    <a:pt x="69" y="1203"/>
                  </a:lnTo>
                  <a:cubicBezTo>
                    <a:pt x="69" y="1255"/>
                    <a:pt x="82" y="1323"/>
                    <a:pt x="95" y="1378"/>
                  </a:cubicBezTo>
                  <a:lnTo>
                    <a:pt x="95" y="1203"/>
                  </a:lnTo>
                  <a:lnTo>
                    <a:pt x="82" y="1028"/>
                  </a:lnTo>
                  <a:cubicBezTo>
                    <a:pt x="82" y="918"/>
                    <a:pt x="82" y="798"/>
                    <a:pt x="69" y="688"/>
                  </a:cubicBezTo>
                  <a:cubicBezTo>
                    <a:pt x="69" y="568"/>
                    <a:pt x="53" y="461"/>
                    <a:pt x="40" y="338"/>
                  </a:cubicBezTo>
                  <a:cubicBezTo>
                    <a:pt x="27" y="231"/>
                    <a:pt x="14" y="108"/>
                    <a:pt x="1" y="1"/>
                  </a:cubicBezTo>
                  <a:close/>
                </a:path>
              </a:pathLst>
            </a:custGeom>
            <a:solidFill>
              <a:srgbClr val="FF9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4"/>
            <p:cNvSpPr/>
            <p:nvPr/>
          </p:nvSpPr>
          <p:spPr>
            <a:xfrm>
              <a:off x="4722525" y="5138925"/>
              <a:ext cx="2700" cy="19625"/>
            </a:xfrm>
            <a:custGeom>
              <a:avLst/>
              <a:gdLst/>
              <a:ahLst/>
              <a:cxnLst/>
              <a:rect l="l" t="t" r="r" b="b"/>
              <a:pathLst>
                <a:path w="108" h="785" extrusionOk="0">
                  <a:moveTo>
                    <a:pt x="1" y="1"/>
                  </a:moveTo>
                  <a:cubicBezTo>
                    <a:pt x="1" y="137"/>
                    <a:pt x="14" y="273"/>
                    <a:pt x="27" y="393"/>
                  </a:cubicBezTo>
                  <a:cubicBezTo>
                    <a:pt x="40" y="529"/>
                    <a:pt x="69" y="649"/>
                    <a:pt x="108" y="785"/>
                  </a:cubicBezTo>
                  <a:cubicBezTo>
                    <a:pt x="108" y="649"/>
                    <a:pt x="95" y="516"/>
                    <a:pt x="82" y="393"/>
                  </a:cubicBezTo>
                  <a:cubicBezTo>
                    <a:pt x="53" y="257"/>
                    <a:pt x="40" y="137"/>
                    <a:pt x="1" y="1"/>
                  </a:cubicBezTo>
                  <a:close/>
                </a:path>
              </a:pathLst>
            </a:custGeom>
            <a:solidFill>
              <a:srgbClr val="FF9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44"/>
            <p:cNvSpPr/>
            <p:nvPr/>
          </p:nvSpPr>
          <p:spPr>
            <a:xfrm>
              <a:off x="4622975" y="5138925"/>
              <a:ext cx="2375" cy="19300"/>
            </a:xfrm>
            <a:custGeom>
              <a:avLst/>
              <a:gdLst/>
              <a:ahLst/>
              <a:cxnLst/>
              <a:rect l="l" t="t" r="r" b="b"/>
              <a:pathLst>
                <a:path w="95" h="772" extrusionOk="0">
                  <a:moveTo>
                    <a:pt x="95" y="1"/>
                  </a:moveTo>
                  <a:lnTo>
                    <a:pt x="95" y="1"/>
                  </a:lnTo>
                  <a:cubicBezTo>
                    <a:pt x="53" y="137"/>
                    <a:pt x="40" y="257"/>
                    <a:pt x="27" y="393"/>
                  </a:cubicBezTo>
                  <a:cubicBezTo>
                    <a:pt x="14" y="516"/>
                    <a:pt x="1" y="636"/>
                    <a:pt x="14" y="772"/>
                  </a:cubicBezTo>
                  <a:cubicBezTo>
                    <a:pt x="40" y="649"/>
                    <a:pt x="66" y="516"/>
                    <a:pt x="82" y="393"/>
                  </a:cubicBezTo>
                  <a:cubicBezTo>
                    <a:pt x="95" y="273"/>
                    <a:pt x="95" y="137"/>
                    <a:pt x="95" y="1"/>
                  </a:cubicBezTo>
                  <a:close/>
                </a:path>
              </a:pathLst>
            </a:custGeom>
            <a:solidFill>
              <a:srgbClr val="FF9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44"/>
            <p:cNvSpPr/>
            <p:nvPr/>
          </p:nvSpPr>
          <p:spPr>
            <a:xfrm>
              <a:off x="4658050" y="5093075"/>
              <a:ext cx="7075" cy="3025"/>
            </a:xfrm>
            <a:custGeom>
              <a:avLst/>
              <a:gdLst/>
              <a:ahLst/>
              <a:cxnLst/>
              <a:rect l="l" t="t" r="r" b="b"/>
              <a:pathLst>
                <a:path w="283" h="121" extrusionOk="0">
                  <a:moveTo>
                    <a:pt x="14" y="1"/>
                  </a:moveTo>
                  <a:lnTo>
                    <a:pt x="1" y="53"/>
                  </a:lnTo>
                  <a:cubicBezTo>
                    <a:pt x="82" y="82"/>
                    <a:pt x="176" y="108"/>
                    <a:pt x="283" y="121"/>
                  </a:cubicBezTo>
                  <a:cubicBezTo>
                    <a:pt x="202" y="66"/>
                    <a:pt x="108" y="27"/>
                    <a:pt x="14" y="1"/>
                  </a:cubicBezTo>
                  <a:close/>
                </a:path>
              </a:pathLst>
            </a:custGeom>
            <a:solidFill>
              <a:srgbClr val="FF9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44"/>
            <p:cNvSpPr/>
            <p:nvPr/>
          </p:nvSpPr>
          <p:spPr>
            <a:xfrm>
              <a:off x="4665100" y="5092350"/>
              <a:ext cx="5775" cy="3750"/>
            </a:xfrm>
            <a:custGeom>
              <a:avLst/>
              <a:gdLst/>
              <a:ahLst/>
              <a:cxnLst/>
              <a:rect l="l" t="t" r="r" b="b"/>
              <a:pathLst>
                <a:path w="231" h="150" extrusionOk="0">
                  <a:moveTo>
                    <a:pt x="231" y="1"/>
                  </a:moveTo>
                  <a:cubicBezTo>
                    <a:pt x="179" y="14"/>
                    <a:pt x="137" y="30"/>
                    <a:pt x="98" y="56"/>
                  </a:cubicBezTo>
                  <a:cubicBezTo>
                    <a:pt x="69" y="82"/>
                    <a:pt x="30" y="111"/>
                    <a:pt x="1" y="150"/>
                  </a:cubicBezTo>
                  <a:cubicBezTo>
                    <a:pt x="56" y="150"/>
                    <a:pt x="98" y="124"/>
                    <a:pt x="137" y="95"/>
                  </a:cubicBezTo>
                  <a:cubicBezTo>
                    <a:pt x="163" y="82"/>
                    <a:pt x="205" y="56"/>
                    <a:pt x="231" y="1"/>
                  </a:cubicBezTo>
                  <a:close/>
                </a:path>
              </a:pathLst>
            </a:custGeom>
            <a:solidFill>
              <a:srgbClr val="FF9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44"/>
            <p:cNvSpPr/>
            <p:nvPr/>
          </p:nvSpPr>
          <p:spPr>
            <a:xfrm>
              <a:off x="4660075" y="5096400"/>
              <a:ext cx="11525" cy="3750"/>
            </a:xfrm>
            <a:custGeom>
              <a:avLst/>
              <a:gdLst/>
              <a:ahLst/>
              <a:cxnLst/>
              <a:rect l="l" t="t" r="r" b="b"/>
              <a:pathLst>
                <a:path w="461" h="150" extrusionOk="0">
                  <a:moveTo>
                    <a:pt x="189" y="1"/>
                  </a:moveTo>
                  <a:cubicBezTo>
                    <a:pt x="150" y="30"/>
                    <a:pt x="121" y="43"/>
                    <a:pt x="95" y="69"/>
                  </a:cubicBezTo>
                  <a:cubicBezTo>
                    <a:pt x="56" y="95"/>
                    <a:pt x="27" y="124"/>
                    <a:pt x="1" y="150"/>
                  </a:cubicBezTo>
                  <a:cubicBezTo>
                    <a:pt x="40" y="137"/>
                    <a:pt x="82" y="124"/>
                    <a:pt x="108" y="111"/>
                  </a:cubicBezTo>
                  <a:cubicBezTo>
                    <a:pt x="141" y="88"/>
                    <a:pt x="164" y="75"/>
                    <a:pt x="194" y="57"/>
                  </a:cubicBezTo>
                  <a:lnTo>
                    <a:pt x="194" y="57"/>
                  </a:lnTo>
                  <a:cubicBezTo>
                    <a:pt x="234" y="70"/>
                    <a:pt x="272" y="82"/>
                    <a:pt x="325" y="95"/>
                  </a:cubicBezTo>
                  <a:cubicBezTo>
                    <a:pt x="364" y="95"/>
                    <a:pt x="406" y="111"/>
                    <a:pt x="461" y="111"/>
                  </a:cubicBezTo>
                  <a:cubicBezTo>
                    <a:pt x="419" y="82"/>
                    <a:pt x="380" y="69"/>
                    <a:pt x="338" y="56"/>
                  </a:cubicBezTo>
                  <a:cubicBezTo>
                    <a:pt x="299" y="30"/>
                    <a:pt x="257" y="14"/>
                    <a:pt x="218" y="1"/>
                  </a:cubicBezTo>
                  <a:close/>
                </a:path>
              </a:pathLst>
            </a:custGeom>
            <a:solidFill>
              <a:srgbClr val="FF9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44"/>
            <p:cNvSpPr/>
            <p:nvPr/>
          </p:nvSpPr>
          <p:spPr>
            <a:xfrm>
              <a:off x="4603375" y="5130500"/>
              <a:ext cx="8125" cy="29025"/>
            </a:xfrm>
            <a:custGeom>
              <a:avLst/>
              <a:gdLst/>
              <a:ahLst/>
              <a:cxnLst/>
              <a:rect l="l" t="t" r="r" b="b"/>
              <a:pathLst>
                <a:path w="325" h="1161" extrusionOk="0">
                  <a:moveTo>
                    <a:pt x="325" y="1"/>
                  </a:moveTo>
                  <a:cubicBezTo>
                    <a:pt x="244" y="69"/>
                    <a:pt x="189" y="163"/>
                    <a:pt x="163" y="257"/>
                  </a:cubicBezTo>
                  <a:cubicBezTo>
                    <a:pt x="121" y="351"/>
                    <a:pt x="95" y="461"/>
                    <a:pt x="69" y="555"/>
                  </a:cubicBezTo>
                  <a:cubicBezTo>
                    <a:pt x="27" y="756"/>
                    <a:pt x="1" y="960"/>
                    <a:pt x="1" y="1161"/>
                  </a:cubicBezTo>
                  <a:cubicBezTo>
                    <a:pt x="40" y="960"/>
                    <a:pt x="82" y="772"/>
                    <a:pt x="121" y="568"/>
                  </a:cubicBezTo>
                  <a:cubicBezTo>
                    <a:pt x="150" y="474"/>
                    <a:pt x="163" y="380"/>
                    <a:pt x="202" y="270"/>
                  </a:cubicBezTo>
                  <a:cubicBezTo>
                    <a:pt x="231" y="176"/>
                    <a:pt x="257" y="82"/>
                    <a:pt x="325" y="1"/>
                  </a:cubicBezTo>
                  <a:close/>
                </a:path>
              </a:pathLst>
            </a:custGeom>
            <a:solidFill>
              <a:srgbClr val="FF9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4"/>
            <p:cNvSpPr/>
            <p:nvPr/>
          </p:nvSpPr>
          <p:spPr>
            <a:xfrm>
              <a:off x="4727225" y="5127500"/>
              <a:ext cx="10475" cy="33075"/>
            </a:xfrm>
            <a:custGeom>
              <a:avLst/>
              <a:gdLst/>
              <a:ahLst/>
              <a:cxnLst/>
              <a:rect l="l" t="t" r="r" b="b"/>
              <a:pathLst>
                <a:path w="419" h="1323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53"/>
                    <a:pt x="43" y="108"/>
                    <a:pt x="56" y="163"/>
                  </a:cubicBezTo>
                  <a:cubicBezTo>
                    <a:pt x="69" y="215"/>
                    <a:pt x="82" y="270"/>
                    <a:pt x="108" y="325"/>
                  </a:cubicBezTo>
                  <a:lnTo>
                    <a:pt x="205" y="662"/>
                  </a:lnTo>
                  <a:lnTo>
                    <a:pt x="312" y="999"/>
                  </a:lnTo>
                  <a:lnTo>
                    <a:pt x="351" y="1161"/>
                  </a:lnTo>
                  <a:cubicBezTo>
                    <a:pt x="380" y="1216"/>
                    <a:pt x="393" y="1268"/>
                    <a:pt x="419" y="1323"/>
                  </a:cubicBezTo>
                  <a:cubicBezTo>
                    <a:pt x="393" y="1216"/>
                    <a:pt x="380" y="1093"/>
                    <a:pt x="351" y="986"/>
                  </a:cubicBezTo>
                  <a:cubicBezTo>
                    <a:pt x="325" y="876"/>
                    <a:pt x="286" y="756"/>
                    <a:pt x="257" y="649"/>
                  </a:cubicBezTo>
                  <a:cubicBezTo>
                    <a:pt x="218" y="539"/>
                    <a:pt x="189" y="419"/>
                    <a:pt x="150" y="309"/>
                  </a:cubicBezTo>
                  <a:cubicBezTo>
                    <a:pt x="95" y="202"/>
                    <a:pt x="56" y="95"/>
                    <a:pt x="1" y="1"/>
                  </a:cubicBezTo>
                  <a:close/>
                </a:path>
              </a:pathLst>
            </a:custGeom>
            <a:solidFill>
              <a:srgbClr val="FF9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4"/>
            <p:cNvSpPr/>
            <p:nvPr/>
          </p:nvSpPr>
          <p:spPr>
            <a:xfrm>
              <a:off x="4612850" y="5356325"/>
              <a:ext cx="5375" cy="4975"/>
            </a:xfrm>
            <a:custGeom>
              <a:avLst/>
              <a:gdLst/>
              <a:ahLst/>
              <a:cxnLst/>
              <a:rect l="l" t="t" r="r" b="b"/>
              <a:pathLst>
                <a:path w="215" h="199" extrusionOk="0">
                  <a:moveTo>
                    <a:pt x="163" y="1"/>
                  </a:moveTo>
                  <a:cubicBezTo>
                    <a:pt x="108" y="1"/>
                    <a:pt x="1" y="189"/>
                    <a:pt x="1" y="189"/>
                  </a:cubicBezTo>
                  <a:cubicBezTo>
                    <a:pt x="15" y="195"/>
                    <a:pt x="30" y="198"/>
                    <a:pt x="45" y="198"/>
                  </a:cubicBezTo>
                  <a:cubicBezTo>
                    <a:pt x="119" y="198"/>
                    <a:pt x="202" y="134"/>
                    <a:pt x="202" y="134"/>
                  </a:cubicBezTo>
                  <a:cubicBezTo>
                    <a:pt x="202" y="134"/>
                    <a:pt x="215" y="1"/>
                    <a:pt x="163" y="1"/>
                  </a:cubicBezTo>
                  <a:close/>
                </a:path>
              </a:pathLst>
            </a:custGeom>
            <a:solidFill>
              <a:srgbClr val="EA90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4"/>
            <p:cNvSpPr/>
            <p:nvPr/>
          </p:nvSpPr>
          <p:spPr>
            <a:xfrm>
              <a:off x="4610825" y="5356650"/>
              <a:ext cx="5050" cy="4850"/>
            </a:xfrm>
            <a:custGeom>
              <a:avLst/>
              <a:gdLst/>
              <a:ahLst/>
              <a:cxnLst/>
              <a:rect l="l" t="t" r="r" b="b"/>
              <a:pathLst>
                <a:path w="202" h="194" extrusionOk="0">
                  <a:moveTo>
                    <a:pt x="142" y="0"/>
                  </a:moveTo>
                  <a:cubicBezTo>
                    <a:pt x="89" y="0"/>
                    <a:pt x="1" y="189"/>
                    <a:pt x="1" y="189"/>
                  </a:cubicBezTo>
                  <a:cubicBezTo>
                    <a:pt x="10" y="192"/>
                    <a:pt x="20" y="194"/>
                    <a:pt x="30" y="194"/>
                  </a:cubicBezTo>
                  <a:cubicBezTo>
                    <a:pt x="97" y="194"/>
                    <a:pt x="189" y="134"/>
                    <a:pt x="189" y="134"/>
                  </a:cubicBezTo>
                  <a:cubicBezTo>
                    <a:pt x="189" y="134"/>
                    <a:pt x="202" y="1"/>
                    <a:pt x="147" y="1"/>
                  </a:cubicBezTo>
                  <a:cubicBezTo>
                    <a:pt x="145" y="0"/>
                    <a:pt x="143" y="0"/>
                    <a:pt x="142" y="0"/>
                  </a:cubicBezTo>
                  <a:close/>
                </a:path>
              </a:pathLst>
            </a:custGeom>
            <a:solidFill>
              <a:srgbClr val="F7A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4"/>
            <p:cNvSpPr/>
            <p:nvPr/>
          </p:nvSpPr>
          <p:spPr>
            <a:xfrm>
              <a:off x="4608075" y="5340375"/>
              <a:ext cx="26675" cy="28925"/>
            </a:xfrm>
            <a:custGeom>
              <a:avLst/>
              <a:gdLst/>
              <a:ahLst/>
              <a:cxnLst/>
              <a:rect l="l" t="t" r="r" b="b"/>
              <a:pathLst>
                <a:path w="1067" h="1157" extrusionOk="0">
                  <a:moveTo>
                    <a:pt x="627" y="1"/>
                  </a:moveTo>
                  <a:cubicBezTo>
                    <a:pt x="466" y="1"/>
                    <a:pt x="205" y="380"/>
                    <a:pt x="205" y="380"/>
                  </a:cubicBezTo>
                  <a:lnTo>
                    <a:pt x="354" y="678"/>
                  </a:lnTo>
                  <a:lnTo>
                    <a:pt x="163" y="827"/>
                  </a:lnTo>
                  <a:lnTo>
                    <a:pt x="218" y="691"/>
                  </a:lnTo>
                  <a:cubicBezTo>
                    <a:pt x="228" y="680"/>
                    <a:pt x="213" y="661"/>
                    <a:pt x="192" y="661"/>
                  </a:cubicBezTo>
                  <a:cubicBezTo>
                    <a:pt x="187" y="661"/>
                    <a:pt x="181" y="662"/>
                    <a:pt x="176" y="665"/>
                  </a:cubicBezTo>
                  <a:cubicBezTo>
                    <a:pt x="111" y="691"/>
                    <a:pt x="1" y="772"/>
                    <a:pt x="14" y="921"/>
                  </a:cubicBezTo>
                  <a:cubicBezTo>
                    <a:pt x="14" y="1002"/>
                    <a:pt x="231" y="1096"/>
                    <a:pt x="380" y="1138"/>
                  </a:cubicBezTo>
                  <a:cubicBezTo>
                    <a:pt x="415" y="1151"/>
                    <a:pt x="451" y="1156"/>
                    <a:pt x="485" y="1156"/>
                  </a:cubicBezTo>
                  <a:cubicBezTo>
                    <a:pt x="556" y="1156"/>
                    <a:pt x="624" y="1133"/>
                    <a:pt x="678" y="1096"/>
                  </a:cubicBezTo>
                  <a:cubicBezTo>
                    <a:pt x="798" y="1002"/>
                    <a:pt x="960" y="866"/>
                    <a:pt x="1002" y="772"/>
                  </a:cubicBezTo>
                  <a:cubicBezTo>
                    <a:pt x="1067" y="610"/>
                    <a:pt x="824" y="124"/>
                    <a:pt x="678" y="17"/>
                  </a:cubicBezTo>
                  <a:cubicBezTo>
                    <a:pt x="663" y="6"/>
                    <a:pt x="646" y="1"/>
                    <a:pt x="627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4"/>
            <p:cNvSpPr/>
            <p:nvPr/>
          </p:nvSpPr>
          <p:spPr>
            <a:xfrm>
              <a:off x="4694500" y="5235750"/>
              <a:ext cx="51300" cy="48000"/>
            </a:xfrm>
            <a:custGeom>
              <a:avLst/>
              <a:gdLst/>
              <a:ahLst/>
              <a:cxnLst/>
              <a:rect l="l" t="t" r="r" b="b"/>
              <a:pathLst>
                <a:path w="2052" h="1920" extrusionOk="0">
                  <a:moveTo>
                    <a:pt x="1045" y="0"/>
                  </a:moveTo>
                  <a:cubicBezTo>
                    <a:pt x="676" y="0"/>
                    <a:pt x="419" y="207"/>
                    <a:pt x="419" y="207"/>
                  </a:cubicBezTo>
                  <a:lnTo>
                    <a:pt x="1" y="1341"/>
                  </a:lnTo>
                  <a:lnTo>
                    <a:pt x="623" y="1665"/>
                  </a:lnTo>
                  <a:lnTo>
                    <a:pt x="526" y="1866"/>
                  </a:lnTo>
                  <a:cubicBezTo>
                    <a:pt x="681" y="1905"/>
                    <a:pt x="843" y="1920"/>
                    <a:pt x="998" y="1920"/>
                  </a:cubicBezTo>
                  <a:cubicBezTo>
                    <a:pt x="1489" y="1920"/>
                    <a:pt x="1919" y="1772"/>
                    <a:pt x="1919" y="1772"/>
                  </a:cubicBezTo>
                  <a:lnTo>
                    <a:pt x="1728" y="1529"/>
                  </a:lnTo>
                  <a:cubicBezTo>
                    <a:pt x="1971" y="1150"/>
                    <a:pt x="2052" y="369"/>
                    <a:pt x="1472" y="97"/>
                  </a:cubicBezTo>
                  <a:cubicBezTo>
                    <a:pt x="1320" y="26"/>
                    <a:pt x="1175" y="0"/>
                    <a:pt x="1045" y="0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4"/>
            <p:cNvSpPr/>
            <p:nvPr/>
          </p:nvSpPr>
          <p:spPr>
            <a:xfrm>
              <a:off x="4708025" y="5272575"/>
              <a:ext cx="34450" cy="9500"/>
            </a:xfrm>
            <a:custGeom>
              <a:avLst/>
              <a:gdLst/>
              <a:ahLst/>
              <a:cxnLst/>
              <a:rect l="l" t="t" r="r" b="b"/>
              <a:pathLst>
                <a:path w="1378" h="380" extrusionOk="0">
                  <a:moveTo>
                    <a:pt x="1378" y="299"/>
                  </a:moveTo>
                  <a:lnTo>
                    <a:pt x="1378" y="299"/>
                  </a:lnTo>
                  <a:lnTo>
                    <a:pt x="1378" y="299"/>
                  </a:lnTo>
                  <a:close/>
                  <a:moveTo>
                    <a:pt x="82" y="192"/>
                  </a:moveTo>
                  <a:lnTo>
                    <a:pt x="1" y="380"/>
                  </a:lnTo>
                  <a:lnTo>
                    <a:pt x="1" y="380"/>
                  </a:lnTo>
                  <a:lnTo>
                    <a:pt x="82" y="192"/>
                  </a:lnTo>
                  <a:close/>
                  <a:moveTo>
                    <a:pt x="1187" y="43"/>
                  </a:moveTo>
                  <a:lnTo>
                    <a:pt x="1187" y="56"/>
                  </a:lnTo>
                  <a:lnTo>
                    <a:pt x="1187" y="43"/>
                  </a:lnTo>
                  <a:close/>
                  <a:moveTo>
                    <a:pt x="1187" y="43"/>
                  </a:moveTo>
                  <a:lnTo>
                    <a:pt x="1187" y="43"/>
                  </a:lnTo>
                  <a:lnTo>
                    <a:pt x="1187" y="43"/>
                  </a:lnTo>
                  <a:close/>
                  <a:moveTo>
                    <a:pt x="1187" y="43"/>
                  </a:moveTo>
                  <a:lnTo>
                    <a:pt x="1187" y="43"/>
                  </a:lnTo>
                  <a:lnTo>
                    <a:pt x="1187" y="43"/>
                  </a:lnTo>
                  <a:close/>
                  <a:moveTo>
                    <a:pt x="1200" y="30"/>
                  </a:moveTo>
                  <a:lnTo>
                    <a:pt x="1200" y="30"/>
                  </a:lnTo>
                  <a:lnTo>
                    <a:pt x="1200" y="30"/>
                  </a:lnTo>
                  <a:close/>
                  <a:moveTo>
                    <a:pt x="1200" y="30"/>
                  </a:moveTo>
                  <a:lnTo>
                    <a:pt x="1200" y="30"/>
                  </a:lnTo>
                  <a:lnTo>
                    <a:pt x="1200" y="30"/>
                  </a:lnTo>
                  <a:close/>
                  <a:moveTo>
                    <a:pt x="1200" y="30"/>
                  </a:moveTo>
                  <a:lnTo>
                    <a:pt x="1200" y="30"/>
                  </a:lnTo>
                  <a:lnTo>
                    <a:pt x="1200" y="30"/>
                  </a:lnTo>
                  <a:close/>
                  <a:moveTo>
                    <a:pt x="1200" y="14"/>
                  </a:moveTo>
                  <a:lnTo>
                    <a:pt x="1200" y="14"/>
                  </a:lnTo>
                  <a:lnTo>
                    <a:pt x="1200" y="14"/>
                  </a:lnTo>
                  <a:close/>
                  <a:moveTo>
                    <a:pt x="1200" y="14"/>
                  </a:moveTo>
                  <a:lnTo>
                    <a:pt x="1200" y="14"/>
                  </a:lnTo>
                  <a:lnTo>
                    <a:pt x="1200" y="14"/>
                  </a:lnTo>
                  <a:close/>
                  <a:moveTo>
                    <a:pt x="1216" y="14"/>
                  </a:moveTo>
                  <a:lnTo>
                    <a:pt x="1216" y="14"/>
                  </a:lnTo>
                  <a:lnTo>
                    <a:pt x="1216" y="14"/>
                  </a:lnTo>
                  <a:close/>
                  <a:moveTo>
                    <a:pt x="1216" y="1"/>
                  </a:moveTo>
                  <a:lnTo>
                    <a:pt x="1216" y="1"/>
                  </a:lnTo>
                  <a:lnTo>
                    <a:pt x="1216" y="1"/>
                  </a:lnTo>
                  <a:close/>
                  <a:moveTo>
                    <a:pt x="1216" y="1"/>
                  </a:moveTo>
                  <a:lnTo>
                    <a:pt x="1216" y="1"/>
                  </a:lnTo>
                  <a:lnTo>
                    <a:pt x="1216" y="1"/>
                  </a:lnTo>
                  <a:close/>
                  <a:moveTo>
                    <a:pt x="1216" y="1"/>
                  </a:moveTo>
                  <a:lnTo>
                    <a:pt x="1216" y="1"/>
                  </a:ln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4"/>
            <p:cNvSpPr/>
            <p:nvPr/>
          </p:nvSpPr>
          <p:spPr>
            <a:xfrm>
              <a:off x="4708025" y="5239525"/>
              <a:ext cx="37125" cy="44250"/>
            </a:xfrm>
            <a:custGeom>
              <a:avLst/>
              <a:gdLst/>
              <a:ahLst/>
              <a:cxnLst/>
              <a:rect l="l" t="t" r="r" b="b"/>
              <a:pathLst>
                <a:path w="1485" h="1770" extrusionOk="0">
                  <a:moveTo>
                    <a:pt x="1025" y="1"/>
                  </a:moveTo>
                  <a:cubicBezTo>
                    <a:pt x="1323" y="380"/>
                    <a:pt x="1216" y="866"/>
                    <a:pt x="1038" y="1109"/>
                  </a:cubicBezTo>
                  <a:cubicBezTo>
                    <a:pt x="905" y="1297"/>
                    <a:pt x="526" y="1404"/>
                    <a:pt x="202" y="1404"/>
                  </a:cubicBezTo>
                  <a:lnTo>
                    <a:pt x="66" y="1404"/>
                  </a:lnTo>
                  <a:lnTo>
                    <a:pt x="1" y="1472"/>
                  </a:lnTo>
                  <a:lnTo>
                    <a:pt x="82" y="1514"/>
                  </a:lnTo>
                  <a:lnTo>
                    <a:pt x="1" y="1702"/>
                  </a:lnTo>
                  <a:cubicBezTo>
                    <a:pt x="1" y="1715"/>
                    <a:pt x="14" y="1715"/>
                    <a:pt x="14" y="1728"/>
                  </a:cubicBezTo>
                  <a:cubicBezTo>
                    <a:pt x="147" y="1757"/>
                    <a:pt x="296" y="1770"/>
                    <a:pt x="445" y="1770"/>
                  </a:cubicBezTo>
                  <a:cubicBezTo>
                    <a:pt x="931" y="1770"/>
                    <a:pt x="1362" y="1621"/>
                    <a:pt x="1378" y="1621"/>
                  </a:cubicBezTo>
                  <a:lnTo>
                    <a:pt x="1187" y="1378"/>
                  </a:lnTo>
                  <a:lnTo>
                    <a:pt x="1187" y="1365"/>
                  </a:lnTo>
                  <a:cubicBezTo>
                    <a:pt x="1187" y="1365"/>
                    <a:pt x="1187" y="1352"/>
                    <a:pt x="1200" y="1352"/>
                  </a:cubicBezTo>
                  <a:lnTo>
                    <a:pt x="1200" y="1336"/>
                  </a:lnTo>
                  <a:lnTo>
                    <a:pt x="1216" y="1336"/>
                  </a:lnTo>
                  <a:lnTo>
                    <a:pt x="1216" y="1323"/>
                  </a:lnTo>
                  <a:cubicBezTo>
                    <a:pt x="1430" y="947"/>
                    <a:pt x="1485" y="283"/>
                    <a:pt x="1025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4"/>
            <p:cNvSpPr/>
            <p:nvPr/>
          </p:nvSpPr>
          <p:spPr>
            <a:xfrm>
              <a:off x="4704300" y="5238875"/>
              <a:ext cx="15500" cy="8450"/>
            </a:xfrm>
            <a:custGeom>
              <a:avLst/>
              <a:gdLst/>
              <a:ahLst/>
              <a:cxnLst/>
              <a:rect l="l" t="t" r="r" b="b"/>
              <a:pathLst>
                <a:path w="620" h="338" extrusionOk="0">
                  <a:moveTo>
                    <a:pt x="594" y="1"/>
                  </a:moveTo>
                  <a:cubicBezTo>
                    <a:pt x="296" y="1"/>
                    <a:pt x="108" y="95"/>
                    <a:pt x="14" y="189"/>
                  </a:cubicBezTo>
                  <a:cubicBezTo>
                    <a:pt x="1" y="228"/>
                    <a:pt x="1" y="283"/>
                    <a:pt x="1" y="338"/>
                  </a:cubicBezTo>
                  <a:cubicBezTo>
                    <a:pt x="202" y="82"/>
                    <a:pt x="620" y="1"/>
                    <a:pt x="620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4"/>
            <p:cNvSpPr/>
            <p:nvPr/>
          </p:nvSpPr>
          <p:spPr>
            <a:xfrm>
              <a:off x="4703975" y="5242925"/>
              <a:ext cx="21900" cy="10800"/>
            </a:xfrm>
            <a:custGeom>
              <a:avLst/>
              <a:gdLst/>
              <a:ahLst/>
              <a:cxnLst/>
              <a:rect l="l" t="t" r="r" b="b"/>
              <a:pathLst>
                <a:path w="876" h="432" extrusionOk="0">
                  <a:moveTo>
                    <a:pt x="714" y="1"/>
                  </a:moveTo>
                  <a:cubicBezTo>
                    <a:pt x="338" y="1"/>
                    <a:pt x="108" y="163"/>
                    <a:pt x="1" y="270"/>
                  </a:cubicBezTo>
                  <a:lnTo>
                    <a:pt x="1" y="432"/>
                  </a:lnTo>
                  <a:cubicBezTo>
                    <a:pt x="325" y="14"/>
                    <a:pt x="876" y="14"/>
                    <a:pt x="876" y="14"/>
                  </a:cubicBezTo>
                  <a:cubicBezTo>
                    <a:pt x="811" y="1"/>
                    <a:pt x="769" y="1"/>
                    <a:pt x="714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4"/>
            <p:cNvSpPr/>
            <p:nvPr/>
          </p:nvSpPr>
          <p:spPr>
            <a:xfrm>
              <a:off x="4596650" y="5235750"/>
              <a:ext cx="51300" cy="48000"/>
            </a:xfrm>
            <a:custGeom>
              <a:avLst/>
              <a:gdLst/>
              <a:ahLst/>
              <a:cxnLst/>
              <a:rect l="l" t="t" r="r" b="b"/>
              <a:pathLst>
                <a:path w="2052" h="1920" extrusionOk="0">
                  <a:moveTo>
                    <a:pt x="1016" y="0"/>
                  </a:moveTo>
                  <a:cubicBezTo>
                    <a:pt x="883" y="0"/>
                    <a:pt x="736" y="26"/>
                    <a:pt x="581" y="97"/>
                  </a:cubicBezTo>
                  <a:cubicBezTo>
                    <a:pt x="1" y="369"/>
                    <a:pt x="82" y="1150"/>
                    <a:pt x="338" y="1529"/>
                  </a:cubicBezTo>
                  <a:lnTo>
                    <a:pt x="147" y="1772"/>
                  </a:lnTo>
                  <a:cubicBezTo>
                    <a:pt x="147" y="1772"/>
                    <a:pt x="577" y="1920"/>
                    <a:pt x="1060" y="1920"/>
                  </a:cubicBezTo>
                  <a:cubicBezTo>
                    <a:pt x="1213" y="1920"/>
                    <a:pt x="1372" y="1905"/>
                    <a:pt x="1524" y="1866"/>
                  </a:cubicBezTo>
                  <a:lnTo>
                    <a:pt x="1443" y="1665"/>
                  </a:lnTo>
                  <a:lnTo>
                    <a:pt x="2052" y="1341"/>
                  </a:lnTo>
                  <a:lnTo>
                    <a:pt x="1647" y="207"/>
                  </a:lnTo>
                  <a:cubicBezTo>
                    <a:pt x="1647" y="207"/>
                    <a:pt x="1389" y="0"/>
                    <a:pt x="1016" y="0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4"/>
            <p:cNvSpPr/>
            <p:nvPr/>
          </p:nvSpPr>
          <p:spPr>
            <a:xfrm>
              <a:off x="4601675" y="5265850"/>
              <a:ext cx="3425" cy="7800"/>
            </a:xfrm>
            <a:custGeom>
              <a:avLst/>
              <a:gdLst/>
              <a:ahLst/>
              <a:cxnLst/>
              <a:rect l="l" t="t" r="r" b="b"/>
              <a:pathLst>
                <a:path w="137" h="312" extrusionOk="0">
                  <a:moveTo>
                    <a:pt x="137" y="312"/>
                  </a:moveTo>
                  <a:lnTo>
                    <a:pt x="137" y="312"/>
                  </a:lnTo>
                  <a:lnTo>
                    <a:pt x="137" y="312"/>
                  </a:lnTo>
                  <a:lnTo>
                    <a:pt x="137" y="312"/>
                  </a:lnTo>
                  <a:close/>
                  <a:moveTo>
                    <a:pt x="124" y="312"/>
                  </a:moveTo>
                  <a:lnTo>
                    <a:pt x="137" y="312"/>
                  </a:lnTo>
                  <a:lnTo>
                    <a:pt x="124" y="312"/>
                  </a:lnTo>
                  <a:close/>
                  <a:moveTo>
                    <a:pt x="124" y="299"/>
                  </a:moveTo>
                  <a:lnTo>
                    <a:pt x="124" y="312"/>
                  </a:lnTo>
                  <a:lnTo>
                    <a:pt x="124" y="299"/>
                  </a:lnTo>
                  <a:close/>
                  <a:moveTo>
                    <a:pt x="124" y="299"/>
                  </a:moveTo>
                  <a:lnTo>
                    <a:pt x="124" y="299"/>
                  </a:lnTo>
                  <a:lnTo>
                    <a:pt x="124" y="299"/>
                  </a:lnTo>
                  <a:close/>
                  <a:moveTo>
                    <a:pt x="124" y="299"/>
                  </a:moveTo>
                  <a:lnTo>
                    <a:pt x="124" y="299"/>
                  </a:lnTo>
                  <a:lnTo>
                    <a:pt x="124" y="299"/>
                  </a:lnTo>
                  <a:close/>
                  <a:moveTo>
                    <a:pt x="108" y="283"/>
                  </a:moveTo>
                  <a:lnTo>
                    <a:pt x="124" y="283"/>
                  </a:lnTo>
                  <a:lnTo>
                    <a:pt x="108" y="283"/>
                  </a:lnTo>
                  <a:close/>
                  <a:moveTo>
                    <a:pt x="108" y="283"/>
                  </a:moveTo>
                  <a:lnTo>
                    <a:pt x="108" y="283"/>
                  </a:lnTo>
                  <a:lnTo>
                    <a:pt x="108" y="283"/>
                  </a:lnTo>
                  <a:close/>
                  <a:moveTo>
                    <a:pt x="14" y="40"/>
                  </a:moveTo>
                  <a:cubicBezTo>
                    <a:pt x="43" y="137"/>
                    <a:pt x="69" y="218"/>
                    <a:pt x="108" y="283"/>
                  </a:cubicBezTo>
                  <a:cubicBezTo>
                    <a:pt x="69" y="218"/>
                    <a:pt x="43" y="137"/>
                    <a:pt x="14" y="40"/>
                  </a:cubicBezTo>
                  <a:close/>
                  <a:moveTo>
                    <a:pt x="1" y="40"/>
                  </a:moveTo>
                  <a:lnTo>
                    <a:pt x="14" y="40"/>
                  </a:lnTo>
                  <a:lnTo>
                    <a:pt x="1" y="40"/>
                  </a:lnTo>
                  <a:close/>
                  <a:moveTo>
                    <a:pt x="1" y="40"/>
                  </a:moveTo>
                  <a:lnTo>
                    <a:pt x="1" y="40"/>
                  </a:lnTo>
                  <a:lnTo>
                    <a:pt x="1" y="40"/>
                  </a:lnTo>
                  <a:close/>
                  <a:moveTo>
                    <a:pt x="1" y="27"/>
                  </a:moveTo>
                  <a:lnTo>
                    <a:pt x="1" y="27"/>
                  </a:lnTo>
                  <a:lnTo>
                    <a:pt x="1" y="27"/>
                  </a:lnTo>
                  <a:close/>
                  <a:moveTo>
                    <a:pt x="1" y="27"/>
                  </a:moveTo>
                  <a:lnTo>
                    <a:pt x="1" y="27"/>
                  </a:lnTo>
                  <a:lnTo>
                    <a:pt x="1" y="27"/>
                  </a:lnTo>
                  <a:close/>
                  <a:moveTo>
                    <a:pt x="1" y="14"/>
                  </a:moveTo>
                  <a:lnTo>
                    <a:pt x="1" y="14"/>
                  </a:lnTo>
                  <a:lnTo>
                    <a:pt x="1" y="14"/>
                  </a:lnTo>
                  <a:close/>
                  <a:moveTo>
                    <a:pt x="1" y="14"/>
                  </a:moveTo>
                  <a:lnTo>
                    <a:pt x="1" y="14"/>
                  </a:lnTo>
                  <a:lnTo>
                    <a:pt x="1" y="14"/>
                  </a:lnTo>
                  <a:close/>
                  <a:moveTo>
                    <a:pt x="1" y="1"/>
                  </a:moveTo>
                  <a:lnTo>
                    <a:pt x="1" y="14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4"/>
            <p:cNvSpPr/>
            <p:nvPr/>
          </p:nvSpPr>
          <p:spPr>
            <a:xfrm>
              <a:off x="4605075" y="5273625"/>
              <a:ext cx="25" cy="35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"/>
                  </a:moveTo>
                  <a:lnTo>
                    <a:pt x="1" y="14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CB0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4"/>
            <p:cNvSpPr/>
            <p:nvPr/>
          </p:nvSpPr>
          <p:spPr>
            <a:xfrm>
              <a:off x="4599000" y="5239525"/>
              <a:ext cx="35750" cy="44250"/>
            </a:xfrm>
            <a:custGeom>
              <a:avLst/>
              <a:gdLst/>
              <a:ahLst/>
              <a:cxnLst/>
              <a:rect l="l" t="t" r="r" b="b"/>
              <a:pathLst>
                <a:path w="1430" h="1770" extrusionOk="0">
                  <a:moveTo>
                    <a:pt x="393" y="1"/>
                  </a:moveTo>
                  <a:lnTo>
                    <a:pt x="393" y="1"/>
                  </a:lnTo>
                  <a:cubicBezTo>
                    <a:pt x="40" y="231"/>
                    <a:pt x="1" y="688"/>
                    <a:pt x="108" y="1054"/>
                  </a:cubicBezTo>
                  <a:lnTo>
                    <a:pt x="108" y="1067"/>
                  </a:lnTo>
                  <a:lnTo>
                    <a:pt x="108" y="1080"/>
                  </a:lnTo>
                  <a:lnTo>
                    <a:pt x="108" y="1093"/>
                  </a:lnTo>
                  <a:lnTo>
                    <a:pt x="121" y="1093"/>
                  </a:lnTo>
                  <a:cubicBezTo>
                    <a:pt x="150" y="1190"/>
                    <a:pt x="176" y="1271"/>
                    <a:pt x="215" y="1336"/>
                  </a:cubicBezTo>
                  <a:lnTo>
                    <a:pt x="231" y="1336"/>
                  </a:lnTo>
                  <a:lnTo>
                    <a:pt x="231" y="1352"/>
                  </a:lnTo>
                  <a:lnTo>
                    <a:pt x="231" y="1365"/>
                  </a:lnTo>
                  <a:lnTo>
                    <a:pt x="244" y="1365"/>
                  </a:lnTo>
                  <a:lnTo>
                    <a:pt x="244" y="1378"/>
                  </a:lnTo>
                  <a:lnTo>
                    <a:pt x="53" y="1621"/>
                  </a:lnTo>
                  <a:cubicBezTo>
                    <a:pt x="53" y="1621"/>
                    <a:pt x="500" y="1770"/>
                    <a:pt x="986" y="1770"/>
                  </a:cubicBezTo>
                  <a:cubicBezTo>
                    <a:pt x="1135" y="1770"/>
                    <a:pt x="1268" y="1757"/>
                    <a:pt x="1417" y="1728"/>
                  </a:cubicBezTo>
                  <a:cubicBezTo>
                    <a:pt x="1417" y="1715"/>
                    <a:pt x="1430" y="1715"/>
                    <a:pt x="1430" y="1702"/>
                  </a:cubicBezTo>
                  <a:lnTo>
                    <a:pt x="1349" y="1514"/>
                  </a:lnTo>
                  <a:lnTo>
                    <a:pt x="1417" y="1472"/>
                  </a:lnTo>
                  <a:cubicBezTo>
                    <a:pt x="1378" y="1433"/>
                    <a:pt x="1336" y="1417"/>
                    <a:pt x="1336" y="1404"/>
                  </a:cubicBezTo>
                  <a:lnTo>
                    <a:pt x="1229" y="1404"/>
                  </a:lnTo>
                  <a:cubicBezTo>
                    <a:pt x="905" y="1404"/>
                    <a:pt x="526" y="1297"/>
                    <a:pt x="377" y="1109"/>
                  </a:cubicBezTo>
                  <a:cubicBezTo>
                    <a:pt x="202" y="866"/>
                    <a:pt x="108" y="380"/>
                    <a:pt x="393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4"/>
            <p:cNvSpPr/>
            <p:nvPr/>
          </p:nvSpPr>
          <p:spPr>
            <a:xfrm>
              <a:off x="4621925" y="5238875"/>
              <a:ext cx="15900" cy="8450"/>
            </a:xfrm>
            <a:custGeom>
              <a:avLst/>
              <a:gdLst/>
              <a:ahLst/>
              <a:cxnLst/>
              <a:rect l="l" t="t" r="r" b="b"/>
              <a:pathLst>
                <a:path w="636" h="338" extrusionOk="0">
                  <a:moveTo>
                    <a:pt x="1" y="1"/>
                  </a:moveTo>
                  <a:cubicBezTo>
                    <a:pt x="1" y="1"/>
                    <a:pt x="432" y="82"/>
                    <a:pt x="636" y="338"/>
                  </a:cubicBezTo>
                  <a:cubicBezTo>
                    <a:pt x="636" y="283"/>
                    <a:pt x="623" y="244"/>
                    <a:pt x="623" y="202"/>
                  </a:cubicBezTo>
                  <a:cubicBezTo>
                    <a:pt x="529" y="108"/>
                    <a:pt x="338" y="1"/>
                    <a:pt x="43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4"/>
            <p:cNvSpPr/>
            <p:nvPr/>
          </p:nvSpPr>
          <p:spPr>
            <a:xfrm>
              <a:off x="4616175" y="5242925"/>
              <a:ext cx="21650" cy="10800"/>
            </a:xfrm>
            <a:custGeom>
              <a:avLst/>
              <a:gdLst/>
              <a:ahLst/>
              <a:cxnLst/>
              <a:rect l="l" t="t" r="r" b="b"/>
              <a:pathLst>
                <a:path w="866" h="432" extrusionOk="0">
                  <a:moveTo>
                    <a:pt x="163" y="1"/>
                  </a:moveTo>
                  <a:cubicBezTo>
                    <a:pt x="111" y="1"/>
                    <a:pt x="56" y="1"/>
                    <a:pt x="1" y="14"/>
                  </a:cubicBezTo>
                  <a:cubicBezTo>
                    <a:pt x="1" y="14"/>
                    <a:pt x="555" y="14"/>
                    <a:pt x="866" y="432"/>
                  </a:cubicBezTo>
                  <a:lnTo>
                    <a:pt x="866" y="270"/>
                  </a:lnTo>
                  <a:cubicBezTo>
                    <a:pt x="759" y="176"/>
                    <a:pt x="542" y="1"/>
                    <a:pt x="163" y="1"/>
                  </a:cubicBezTo>
                  <a:close/>
                </a:path>
              </a:pathLst>
            </a:custGeom>
            <a:solidFill>
              <a:srgbClr val="3DD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4"/>
            <p:cNvSpPr/>
            <p:nvPr/>
          </p:nvSpPr>
          <p:spPr>
            <a:xfrm>
              <a:off x="4572350" y="5239450"/>
              <a:ext cx="197100" cy="201850"/>
            </a:xfrm>
            <a:custGeom>
              <a:avLst/>
              <a:gdLst/>
              <a:ahLst/>
              <a:cxnLst/>
              <a:rect l="l" t="t" r="r" b="b"/>
              <a:pathLst>
                <a:path w="7884" h="8074" extrusionOk="0">
                  <a:moveTo>
                    <a:pt x="2870" y="1"/>
                  </a:moveTo>
                  <a:cubicBezTo>
                    <a:pt x="2801" y="1"/>
                    <a:pt x="2709" y="11"/>
                    <a:pt x="2593" y="43"/>
                  </a:cubicBezTo>
                  <a:cubicBezTo>
                    <a:pt x="2593" y="43"/>
                    <a:pt x="2755" y="772"/>
                    <a:pt x="2389" y="1407"/>
                  </a:cubicBezTo>
                  <a:cubicBezTo>
                    <a:pt x="2389" y="1407"/>
                    <a:pt x="3024" y="1906"/>
                    <a:pt x="2862" y="2502"/>
                  </a:cubicBezTo>
                  <a:cubicBezTo>
                    <a:pt x="2862" y="2502"/>
                    <a:pt x="1783" y="2677"/>
                    <a:pt x="1362" y="4310"/>
                  </a:cubicBezTo>
                  <a:cubicBezTo>
                    <a:pt x="944" y="5930"/>
                    <a:pt x="837" y="6983"/>
                    <a:pt x="1" y="7456"/>
                  </a:cubicBezTo>
                  <a:cubicBezTo>
                    <a:pt x="1" y="7456"/>
                    <a:pt x="1339" y="8073"/>
                    <a:pt x="3168" y="8073"/>
                  </a:cubicBezTo>
                  <a:cubicBezTo>
                    <a:pt x="3417" y="8073"/>
                    <a:pt x="3675" y="8062"/>
                    <a:pt x="3941" y="8036"/>
                  </a:cubicBezTo>
                  <a:cubicBezTo>
                    <a:pt x="4208" y="8062"/>
                    <a:pt x="4468" y="8073"/>
                    <a:pt x="4718" y="8073"/>
                  </a:cubicBezTo>
                  <a:cubicBezTo>
                    <a:pt x="6556" y="8073"/>
                    <a:pt x="7884" y="7456"/>
                    <a:pt x="7884" y="7456"/>
                  </a:cubicBezTo>
                  <a:cubicBezTo>
                    <a:pt x="7061" y="6983"/>
                    <a:pt x="6938" y="5930"/>
                    <a:pt x="6533" y="4310"/>
                  </a:cubicBezTo>
                  <a:cubicBezTo>
                    <a:pt x="6115" y="2677"/>
                    <a:pt x="5036" y="2502"/>
                    <a:pt x="5036" y="2502"/>
                  </a:cubicBezTo>
                  <a:cubicBezTo>
                    <a:pt x="4861" y="1906"/>
                    <a:pt x="5509" y="1407"/>
                    <a:pt x="5509" y="1407"/>
                  </a:cubicBezTo>
                  <a:cubicBezTo>
                    <a:pt x="5143" y="772"/>
                    <a:pt x="5305" y="43"/>
                    <a:pt x="5305" y="43"/>
                  </a:cubicBezTo>
                  <a:cubicBezTo>
                    <a:pt x="5184" y="11"/>
                    <a:pt x="5091" y="1"/>
                    <a:pt x="5021" y="1"/>
                  </a:cubicBezTo>
                  <a:cubicBezTo>
                    <a:pt x="4881" y="1"/>
                    <a:pt x="4832" y="43"/>
                    <a:pt x="4832" y="43"/>
                  </a:cubicBezTo>
                  <a:cubicBezTo>
                    <a:pt x="4712" y="639"/>
                    <a:pt x="4414" y="853"/>
                    <a:pt x="4171" y="908"/>
                  </a:cubicBezTo>
                  <a:lnTo>
                    <a:pt x="4171" y="895"/>
                  </a:lnTo>
                  <a:cubicBezTo>
                    <a:pt x="4171" y="895"/>
                    <a:pt x="4077" y="934"/>
                    <a:pt x="3941" y="934"/>
                  </a:cubicBezTo>
                  <a:cubicBezTo>
                    <a:pt x="3821" y="934"/>
                    <a:pt x="3727" y="895"/>
                    <a:pt x="3727" y="895"/>
                  </a:cubicBezTo>
                  <a:lnTo>
                    <a:pt x="3727" y="908"/>
                  </a:lnTo>
                  <a:cubicBezTo>
                    <a:pt x="3468" y="853"/>
                    <a:pt x="3186" y="639"/>
                    <a:pt x="3063" y="43"/>
                  </a:cubicBezTo>
                  <a:cubicBezTo>
                    <a:pt x="3063" y="43"/>
                    <a:pt x="3009" y="1"/>
                    <a:pt x="2870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4"/>
            <p:cNvSpPr/>
            <p:nvPr/>
          </p:nvSpPr>
          <p:spPr>
            <a:xfrm>
              <a:off x="4572350" y="5280025"/>
              <a:ext cx="197100" cy="145825"/>
            </a:xfrm>
            <a:custGeom>
              <a:avLst/>
              <a:gdLst/>
              <a:ahLst/>
              <a:cxnLst/>
              <a:rect l="l" t="t" r="r" b="b"/>
              <a:pathLst>
                <a:path w="7884" h="5833" extrusionOk="0">
                  <a:moveTo>
                    <a:pt x="2564" y="56"/>
                  </a:moveTo>
                  <a:lnTo>
                    <a:pt x="2564" y="56"/>
                  </a:lnTo>
                  <a:cubicBezTo>
                    <a:pt x="2700" y="202"/>
                    <a:pt x="2875" y="445"/>
                    <a:pt x="2888" y="730"/>
                  </a:cubicBezTo>
                  <a:cubicBezTo>
                    <a:pt x="2901" y="500"/>
                    <a:pt x="2820" y="299"/>
                    <a:pt x="2713" y="137"/>
                  </a:cubicBezTo>
                  <a:cubicBezTo>
                    <a:pt x="2658" y="108"/>
                    <a:pt x="2606" y="82"/>
                    <a:pt x="2564" y="56"/>
                  </a:cubicBezTo>
                  <a:close/>
                  <a:moveTo>
                    <a:pt x="5386" y="1"/>
                  </a:moveTo>
                  <a:lnTo>
                    <a:pt x="5386" y="1"/>
                  </a:lnTo>
                  <a:cubicBezTo>
                    <a:pt x="5331" y="27"/>
                    <a:pt x="5279" y="56"/>
                    <a:pt x="5224" y="82"/>
                  </a:cubicBezTo>
                  <a:cubicBezTo>
                    <a:pt x="5104" y="244"/>
                    <a:pt x="4981" y="474"/>
                    <a:pt x="5007" y="730"/>
                  </a:cubicBezTo>
                  <a:cubicBezTo>
                    <a:pt x="5023" y="406"/>
                    <a:pt x="5237" y="150"/>
                    <a:pt x="5386" y="1"/>
                  </a:cubicBezTo>
                  <a:close/>
                  <a:moveTo>
                    <a:pt x="500" y="5402"/>
                  </a:moveTo>
                  <a:cubicBezTo>
                    <a:pt x="363" y="5577"/>
                    <a:pt x="202" y="5710"/>
                    <a:pt x="1" y="5833"/>
                  </a:cubicBezTo>
                  <a:lnTo>
                    <a:pt x="14" y="5833"/>
                  </a:lnTo>
                  <a:cubicBezTo>
                    <a:pt x="202" y="5726"/>
                    <a:pt x="363" y="5577"/>
                    <a:pt x="500" y="5402"/>
                  </a:cubicBezTo>
                  <a:close/>
                  <a:moveTo>
                    <a:pt x="7398" y="5402"/>
                  </a:moveTo>
                  <a:cubicBezTo>
                    <a:pt x="7534" y="5577"/>
                    <a:pt x="7680" y="5726"/>
                    <a:pt x="7884" y="5833"/>
                  </a:cubicBezTo>
                  <a:cubicBezTo>
                    <a:pt x="7696" y="5710"/>
                    <a:pt x="7534" y="5577"/>
                    <a:pt x="7398" y="5402"/>
                  </a:cubicBezTo>
                  <a:close/>
                </a:path>
              </a:pathLst>
            </a:custGeom>
            <a:solidFill>
              <a:srgbClr val="C8E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4"/>
            <p:cNvSpPr/>
            <p:nvPr/>
          </p:nvSpPr>
          <p:spPr>
            <a:xfrm>
              <a:off x="4572675" y="5282050"/>
              <a:ext cx="196775" cy="158625"/>
            </a:xfrm>
            <a:custGeom>
              <a:avLst/>
              <a:gdLst/>
              <a:ahLst/>
              <a:cxnLst/>
              <a:rect l="l" t="t" r="r" b="b"/>
              <a:pathLst>
                <a:path w="7871" h="6345" extrusionOk="0">
                  <a:moveTo>
                    <a:pt x="4456" y="918"/>
                  </a:moveTo>
                  <a:cubicBezTo>
                    <a:pt x="4550" y="918"/>
                    <a:pt x="4686" y="931"/>
                    <a:pt x="4686" y="931"/>
                  </a:cubicBezTo>
                  <a:cubicBezTo>
                    <a:pt x="4686" y="931"/>
                    <a:pt x="4699" y="947"/>
                    <a:pt x="4712" y="960"/>
                  </a:cubicBezTo>
                  <a:cubicBezTo>
                    <a:pt x="4900" y="1041"/>
                    <a:pt x="5386" y="1284"/>
                    <a:pt x="5658" y="2000"/>
                  </a:cubicBezTo>
                  <a:cubicBezTo>
                    <a:pt x="6008" y="2917"/>
                    <a:pt x="5804" y="4631"/>
                    <a:pt x="6575" y="5185"/>
                  </a:cubicBezTo>
                  <a:cubicBezTo>
                    <a:pt x="6575" y="5185"/>
                    <a:pt x="5185" y="5415"/>
                    <a:pt x="4038" y="5415"/>
                  </a:cubicBezTo>
                  <a:cubicBezTo>
                    <a:pt x="2376" y="5415"/>
                    <a:pt x="1485" y="5185"/>
                    <a:pt x="1485" y="5185"/>
                  </a:cubicBezTo>
                  <a:cubicBezTo>
                    <a:pt x="2256" y="4631"/>
                    <a:pt x="2052" y="2917"/>
                    <a:pt x="2402" y="2000"/>
                  </a:cubicBezTo>
                  <a:cubicBezTo>
                    <a:pt x="2755" y="1093"/>
                    <a:pt x="3429" y="931"/>
                    <a:pt x="3429" y="931"/>
                  </a:cubicBezTo>
                  <a:lnTo>
                    <a:pt x="3484" y="931"/>
                  </a:lnTo>
                  <a:cubicBezTo>
                    <a:pt x="3484" y="931"/>
                    <a:pt x="3617" y="918"/>
                    <a:pt x="3714" y="918"/>
                  </a:cubicBezTo>
                  <a:cubicBezTo>
                    <a:pt x="3753" y="918"/>
                    <a:pt x="3795" y="931"/>
                    <a:pt x="3795" y="931"/>
                  </a:cubicBezTo>
                  <a:lnTo>
                    <a:pt x="4375" y="931"/>
                  </a:lnTo>
                  <a:cubicBezTo>
                    <a:pt x="4375" y="931"/>
                    <a:pt x="4414" y="918"/>
                    <a:pt x="4456" y="918"/>
                  </a:cubicBezTo>
                  <a:close/>
                  <a:moveTo>
                    <a:pt x="5211" y="1"/>
                  </a:moveTo>
                  <a:lnTo>
                    <a:pt x="5211" y="1"/>
                  </a:lnTo>
                  <a:cubicBezTo>
                    <a:pt x="4686" y="218"/>
                    <a:pt x="4226" y="299"/>
                    <a:pt x="3834" y="299"/>
                  </a:cubicBezTo>
                  <a:cubicBezTo>
                    <a:pt x="3335" y="299"/>
                    <a:pt x="2943" y="176"/>
                    <a:pt x="2700" y="56"/>
                  </a:cubicBezTo>
                  <a:lnTo>
                    <a:pt x="2700" y="56"/>
                  </a:lnTo>
                  <a:cubicBezTo>
                    <a:pt x="2807" y="218"/>
                    <a:pt x="2888" y="419"/>
                    <a:pt x="2875" y="649"/>
                  </a:cubicBezTo>
                  <a:cubicBezTo>
                    <a:pt x="2875" y="730"/>
                    <a:pt x="2875" y="811"/>
                    <a:pt x="2849" y="892"/>
                  </a:cubicBezTo>
                  <a:cubicBezTo>
                    <a:pt x="2849" y="892"/>
                    <a:pt x="1770" y="1067"/>
                    <a:pt x="1349" y="2661"/>
                  </a:cubicBezTo>
                  <a:cubicBezTo>
                    <a:pt x="1041" y="3876"/>
                    <a:pt x="892" y="4754"/>
                    <a:pt x="487" y="5321"/>
                  </a:cubicBezTo>
                  <a:cubicBezTo>
                    <a:pt x="351" y="5496"/>
                    <a:pt x="189" y="5645"/>
                    <a:pt x="1" y="5752"/>
                  </a:cubicBezTo>
                  <a:cubicBezTo>
                    <a:pt x="121" y="5807"/>
                    <a:pt x="1404" y="6345"/>
                    <a:pt x="3147" y="6345"/>
                  </a:cubicBezTo>
                  <a:cubicBezTo>
                    <a:pt x="3403" y="6345"/>
                    <a:pt x="3659" y="6332"/>
                    <a:pt x="3928" y="6306"/>
                  </a:cubicBezTo>
                  <a:cubicBezTo>
                    <a:pt x="4200" y="6332"/>
                    <a:pt x="4469" y="6345"/>
                    <a:pt x="4725" y="6345"/>
                  </a:cubicBezTo>
                  <a:cubicBezTo>
                    <a:pt x="6468" y="6345"/>
                    <a:pt x="7748" y="5807"/>
                    <a:pt x="7871" y="5752"/>
                  </a:cubicBezTo>
                  <a:cubicBezTo>
                    <a:pt x="7667" y="5645"/>
                    <a:pt x="7521" y="5496"/>
                    <a:pt x="7385" y="5321"/>
                  </a:cubicBezTo>
                  <a:cubicBezTo>
                    <a:pt x="6967" y="4754"/>
                    <a:pt x="6831" y="3876"/>
                    <a:pt x="6520" y="2661"/>
                  </a:cubicBezTo>
                  <a:cubicBezTo>
                    <a:pt x="6102" y="1067"/>
                    <a:pt x="5023" y="892"/>
                    <a:pt x="5023" y="892"/>
                  </a:cubicBezTo>
                  <a:cubicBezTo>
                    <a:pt x="4994" y="811"/>
                    <a:pt x="4981" y="730"/>
                    <a:pt x="4994" y="649"/>
                  </a:cubicBezTo>
                  <a:cubicBezTo>
                    <a:pt x="4968" y="393"/>
                    <a:pt x="5091" y="163"/>
                    <a:pt x="5211" y="1"/>
                  </a:cubicBezTo>
                  <a:close/>
                </a:path>
              </a:pathLst>
            </a:custGeom>
            <a:solidFill>
              <a:srgbClr val="3399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4"/>
            <p:cNvSpPr/>
            <p:nvPr/>
          </p:nvSpPr>
          <p:spPr>
            <a:xfrm>
              <a:off x="4609775" y="5305300"/>
              <a:ext cx="127275" cy="112125"/>
            </a:xfrm>
            <a:custGeom>
              <a:avLst/>
              <a:gdLst/>
              <a:ahLst/>
              <a:cxnLst/>
              <a:rect l="l" t="t" r="r" b="b"/>
              <a:pathLst>
                <a:path w="5091" h="4485" extrusionOk="0">
                  <a:moveTo>
                    <a:pt x="1945" y="1"/>
                  </a:moveTo>
                  <a:cubicBezTo>
                    <a:pt x="1945" y="1"/>
                    <a:pt x="1271" y="163"/>
                    <a:pt x="918" y="1070"/>
                  </a:cubicBezTo>
                  <a:cubicBezTo>
                    <a:pt x="568" y="1987"/>
                    <a:pt x="772" y="3701"/>
                    <a:pt x="1" y="4255"/>
                  </a:cubicBezTo>
                  <a:cubicBezTo>
                    <a:pt x="1" y="4255"/>
                    <a:pt x="892" y="4485"/>
                    <a:pt x="2554" y="4485"/>
                  </a:cubicBezTo>
                  <a:cubicBezTo>
                    <a:pt x="3701" y="4485"/>
                    <a:pt x="5091" y="4255"/>
                    <a:pt x="5091" y="4255"/>
                  </a:cubicBezTo>
                  <a:cubicBezTo>
                    <a:pt x="4320" y="3701"/>
                    <a:pt x="4524" y="1987"/>
                    <a:pt x="4174" y="1070"/>
                  </a:cubicBezTo>
                  <a:cubicBezTo>
                    <a:pt x="3821" y="163"/>
                    <a:pt x="3147" y="1"/>
                    <a:pt x="3147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4"/>
            <p:cNvSpPr/>
            <p:nvPr/>
          </p:nvSpPr>
          <p:spPr>
            <a:xfrm>
              <a:off x="4682025" y="5304975"/>
              <a:ext cx="8450" cy="1075"/>
            </a:xfrm>
            <a:custGeom>
              <a:avLst/>
              <a:gdLst/>
              <a:ahLst/>
              <a:cxnLst/>
              <a:rect l="l" t="t" r="r" b="b"/>
              <a:pathLst>
                <a:path w="338" h="43" extrusionOk="0">
                  <a:moveTo>
                    <a:pt x="82" y="1"/>
                  </a:moveTo>
                  <a:cubicBezTo>
                    <a:pt x="40" y="1"/>
                    <a:pt x="1" y="14"/>
                    <a:pt x="1" y="14"/>
                  </a:cubicBezTo>
                  <a:lnTo>
                    <a:pt x="257" y="14"/>
                  </a:lnTo>
                  <a:cubicBezTo>
                    <a:pt x="257" y="14"/>
                    <a:pt x="283" y="30"/>
                    <a:pt x="338" y="43"/>
                  </a:cubicBezTo>
                  <a:cubicBezTo>
                    <a:pt x="325" y="30"/>
                    <a:pt x="312" y="14"/>
                    <a:pt x="312" y="14"/>
                  </a:cubicBezTo>
                  <a:cubicBezTo>
                    <a:pt x="312" y="14"/>
                    <a:pt x="176" y="1"/>
                    <a:pt x="82" y="1"/>
                  </a:cubicBezTo>
                  <a:close/>
                </a:path>
              </a:pathLst>
            </a:custGeom>
            <a:solidFill>
              <a:srgbClr val="1286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44"/>
            <p:cNvSpPr/>
            <p:nvPr/>
          </p:nvSpPr>
          <p:spPr>
            <a:xfrm>
              <a:off x="4682025" y="5305300"/>
              <a:ext cx="18250" cy="37200"/>
            </a:xfrm>
            <a:custGeom>
              <a:avLst/>
              <a:gdLst/>
              <a:ahLst/>
              <a:cxnLst/>
              <a:rect l="l" t="t" r="r" b="b"/>
              <a:pathLst>
                <a:path w="730" h="1488" extrusionOk="0">
                  <a:moveTo>
                    <a:pt x="1" y="1"/>
                  </a:moveTo>
                  <a:lnTo>
                    <a:pt x="1" y="17"/>
                  </a:lnTo>
                  <a:cubicBezTo>
                    <a:pt x="620" y="597"/>
                    <a:pt x="730" y="1488"/>
                    <a:pt x="730" y="1488"/>
                  </a:cubicBezTo>
                  <a:cubicBezTo>
                    <a:pt x="730" y="503"/>
                    <a:pt x="432" y="124"/>
                    <a:pt x="338" y="30"/>
                  </a:cubicBezTo>
                  <a:cubicBezTo>
                    <a:pt x="283" y="17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20C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44"/>
            <p:cNvSpPr/>
            <p:nvPr/>
          </p:nvSpPr>
          <p:spPr>
            <a:xfrm>
              <a:off x="4659750" y="5304975"/>
              <a:ext cx="7800" cy="350"/>
            </a:xfrm>
            <a:custGeom>
              <a:avLst/>
              <a:gdLst/>
              <a:ahLst/>
              <a:cxnLst/>
              <a:rect l="l" t="t" r="r" b="b"/>
              <a:pathLst>
                <a:path w="312" h="14" extrusionOk="0">
                  <a:moveTo>
                    <a:pt x="231" y="1"/>
                  </a:moveTo>
                  <a:cubicBezTo>
                    <a:pt x="134" y="1"/>
                    <a:pt x="1" y="14"/>
                    <a:pt x="1" y="14"/>
                  </a:cubicBezTo>
                  <a:lnTo>
                    <a:pt x="312" y="14"/>
                  </a:lnTo>
                  <a:cubicBezTo>
                    <a:pt x="312" y="14"/>
                    <a:pt x="270" y="1"/>
                    <a:pt x="231" y="1"/>
                  </a:cubicBezTo>
                  <a:close/>
                </a:path>
              </a:pathLst>
            </a:custGeom>
            <a:solidFill>
              <a:srgbClr val="1286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44"/>
            <p:cNvSpPr/>
            <p:nvPr/>
          </p:nvSpPr>
          <p:spPr>
            <a:xfrm>
              <a:off x="4649300" y="5305300"/>
              <a:ext cx="18250" cy="37200"/>
            </a:xfrm>
            <a:custGeom>
              <a:avLst/>
              <a:gdLst/>
              <a:ahLst/>
              <a:cxnLst/>
              <a:rect l="l" t="t" r="r" b="b"/>
              <a:pathLst>
                <a:path w="730" h="1488" extrusionOk="0">
                  <a:moveTo>
                    <a:pt x="419" y="1"/>
                  </a:moveTo>
                  <a:cubicBezTo>
                    <a:pt x="419" y="1"/>
                    <a:pt x="1" y="299"/>
                    <a:pt x="1" y="1488"/>
                  </a:cubicBezTo>
                  <a:cubicBezTo>
                    <a:pt x="1" y="1488"/>
                    <a:pt x="108" y="597"/>
                    <a:pt x="730" y="17"/>
                  </a:cubicBezTo>
                  <a:lnTo>
                    <a:pt x="730" y="1"/>
                  </a:lnTo>
                  <a:close/>
                </a:path>
              </a:pathLst>
            </a:custGeom>
            <a:solidFill>
              <a:srgbClr val="20C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44"/>
            <p:cNvSpPr/>
            <p:nvPr/>
          </p:nvSpPr>
          <p:spPr>
            <a:xfrm>
              <a:off x="4670850" y="5300275"/>
              <a:ext cx="30075" cy="10800"/>
            </a:xfrm>
            <a:custGeom>
              <a:avLst/>
              <a:gdLst/>
              <a:ahLst/>
              <a:cxnLst/>
              <a:rect l="l" t="t" r="r" b="b"/>
              <a:pathLst>
                <a:path w="1203" h="432" extrusionOk="0">
                  <a:moveTo>
                    <a:pt x="960" y="1"/>
                  </a:moveTo>
                  <a:cubicBezTo>
                    <a:pt x="649" y="69"/>
                    <a:pt x="312" y="95"/>
                    <a:pt x="1" y="95"/>
                  </a:cubicBezTo>
                  <a:lnTo>
                    <a:pt x="1" y="432"/>
                  </a:lnTo>
                  <a:cubicBezTo>
                    <a:pt x="474" y="419"/>
                    <a:pt x="921" y="351"/>
                    <a:pt x="1028" y="283"/>
                  </a:cubicBezTo>
                  <a:cubicBezTo>
                    <a:pt x="1203" y="189"/>
                    <a:pt x="1190" y="108"/>
                    <a:pt x="1135" y="56"/>
                  </a:cubicBezTo>
                  <a:cubicBezTo>
                    <a:pt x="1096" y="14"/>
                    <a:pt x="1028" y="1"/>
                    <a:pt x="960" y="1"/>
                  </a:cubicBezTo>
                  <a:close/>
                </a:path>
              </a:pathLst>
            </a:custGeom>
            <a:solidFill>
              <a:srgbClr val="257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44"/>
            <p:cNvSpPr/>
            <p:nvPr/>
          </p:nvSpPr>
          <p:spPr>
            <a:xfrm>
              <a:off x="4641200" y="5300275"/>
              <a:ext cx="29675" cy="10800"/>
            </a:xfrm>
            <a:custGeom>
              <a:avLst/>
              <a:gdLst/>
              <a:ahLst/>
              <a:cxnLst/>
              <a:rect l="l" t="t" r="r" b="b"/>
              <a:pathLst>
                <a:path w="1187" h="432" extrusionOk="0">
                  <a:moveTo>
                    <a:pt x="228" y="1"/>
                  </a:moveTo>
                  <a:cubicBezTo>
                    <a:pt x="176" y="1"/>
                    <a:pt x="108" y="14"/>
                    <a:pt x="53" y="56"/>
                  </a:cubicBezTo>
                  <a:cubicBezTo>
                    <a:pt x="14" y="108"/>
                    <a:pt x="1" y="189"/>
                    <a:pt x="163" y="283"/>
                  </a:cubicBezTo>
                  <a:cubicBezTo>
                    <a:pt x="270" y="351"/>
                    <a:pt x="714" y="419"/>
                    <a:pt x="1187" y="432"/>
                  </a:cubicBezTo>
                  <a:lnTo>
                    <a:pt x="1187" y="95"/>
                  </a:lnTo>
                  <a:cubicBezTo>
                    <a:pt x="892" y="95"/>
                    <a:pt x="552" y="69"/>
                    <a:pt x="228" y="1"/>
                  </a:cubicBezTo>
                  <a:close/>
                </a:path>
              </a:pathLst>
            </a:custGeom>
            <a:solidFill>
              <a:srgbClr val="257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44"/>
            <p:cNvSpPr/>
            <p:nvPr/>
          </p:nvSpPr>
          <p:spPr>
            <a:xfrm>
              <a:off x="4649625" y="5268525"/>
              <a:ext cx="40850" cy="10475"/>
            </a:xfrm>
            <a:custGeom>
              <a:avLst/>
              <a:gdLst/>
              <a:ahLst/>
              <a:cxnLst/>
              <a:rect l="l" t="t" r="r" b="b"/>
              <a:pathLst>
                <a:path w="1634" h="419" extrusionOk="0">
                  <a:moveTo>
                    <a:pt x="14" y="1"/>
                  </a:moveTo>
                  <a:cubicBezTo>
                    <a:pt x="1" y="14"/>
                    <a:pt x="1" y="30"/>
                    <a:pt x="14" y="43"/>
                  </a:cubicBezTo>
                  <a:cubicBezTo>
                    <a:pt x="14" y="43"/>
                    <a:pt x="377" y="419"/>
                    <a:pt x="1323" y="419"/>
                  </a:cubicBezTo>
                  <a:cubicBezTo>
                    <a:pt x="1417" y="419"/>
                    <a:pt x="1511" y="419"/>
                    <a:pt x="1608" y="406"/>
                  </a:cubicBezTo>
                  <a:cubicBezTo>
                    <a:pt x="1621" y="406"/>
                    <a:pt x="1634" y="393"/>
                    <a:pt x="1621" y="393"/>
                  </a:cubicBezTo>
                  <a:cubicBezTo>
                    <a:pt x="1621" y="380"/>
                    <a:pt x="1621" y="367"/>
                    <a:pt x="1608" y="367"/>
                  </a:cubicBezTo>
                  <a:cubicBezTo>
                    <a:pt x="1498" y="380"/>
                    <a:pt x="1417" y="380"/>
                    <a:pt x="1323" y="380"/>
                  </a:cubicBezTo>
                  <a:cubicBezTo>
                    <a:pt x="850" y="380"/>
                    <a:pt x="539" y="286"/>
                    <a:pt x="325" y="192"/>
                  </a:cubicBezTo>
                  <a:cubicBezTo>
                    <a:pt x="231" y="150"/>
                    <a:pt x="150" y="95"/>
                    <a:pt x="108" y="69"/>
                  </a:cubicBezTo>
                  <a:cubicBezTo>
                    <a:pt x="82" y="43"/>
                    <a:pt x="69" y="30"/>
                    <a:pt x="53" y="30"/>
                  </a:cubicBezTo>
                  <a:cubicBezTo>
                    <a:pt x="53" y="14"/>
                    <a:pt x="40" y="14"/>
                    <a:pt x="40" y="14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4"/>
            <p:cNvSpPr/>
            <p:nvPr/>
          </p:nvSpPr>
          <p:spPr>
            <a:xfrm>
              <a:off x="4649625" y="5268525"/>
              <a:ext cx="40850" cy="10475"/>
            </a:xfrm>
            <a:custGeom>
              <a:avLst/>
              <a:gdLst/>
              <a:ahLst/>
              <a:cxnLst/>
              <a:rect l="l" t="t" r="r" b="b"/>
              <a:pathLst>
                <a:path w="1634" h="419" extrusionOk="0">
                  <a:moveTo>
                    <a:pt x="1592" y="1"/>
                  </a:moveTo>
                  <a:lnTo>
                    <a:pt x="1592" y="14"/>
                  </a:lnTo>
                  <a:cubicBezTo>
                    <a:pt x="1566" y="30"/>
                    <a:pt x="1216" y="380"/>
                    <a:pt x="296" y="380"/>
                  </a:cubicBezTo>
                  <a:cubicBezTo>
                    <a:pt x="215" y="380"/>
                    <a:pt x="121" y="380"/>
                    <a:pt x="27" y="367"/>
                  </a:cubicBezTo>
                  <a:cubicBezTo>
                    <a:pt x="14" y="367"/>
                    <a:pt x="1" y="380"/>
                    <a:pt x="1" y="393"/>
                  </a:cubicBezTo>
                  <a:cubicBezTo>
                    <a:pt x="1" y="393"/>
                    <a:pt x="14" y="406"/>
                    <a:pt x="27" y="406"/>
                  </a:cubicBezTo>
                  <a:cubicBezTo>
                    <a:pt x="121" y="419"/>
                    <a:pt x="215" y="419"/>
                    <a:pt x="296" y="419"/>
                  </a:cubicBezTo>
                  <a:cubicBezTo>
                    <a:pt x="1255" y="419"/>
                    <a:pt x="1621" y="43"/>
                    <a:pt x="1621" y="43"/>
                  </a:cubicBezTo>
                  <a:cubicBezTo>
                    <a:pt x="1634" y="30"/>
                    <a:pt x="1634" y="14"/>
                    <a:pt x="1621" y="1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4"/>
            <p:cNvSpPr/>
            <p:nvPr/>
          </p:nvSpPr>
          <p:spPr>
            <a:xfrm>
              <a:off x="4649625" y="5277775"/>
              <a:ext cx="40850" cy="10375"/>
            </a:xfrm>
            <a:custGeom>
              <a:avLst/>
              <a:gdLst/>
              <a:ahLst/>
              <a:cxnLst/>
              <a:rect l="l" t="t" r="r" b="b"/>
              <a:pathLst>
                <a:path w="1634" h="415" extrusionOk="0">
                  <a:moveTo>
                    <a:pt x="22" y="0"/>
                  </a:moveTo>
                  <a:cubicBezTo>
                    <a:pt x="17" y="0"/>
                    <a:pt x="14" y="3"/>
                    <a:pt x="14" y="10"/>
                  </a:cubicBezTo>
                  <a:cubicBezTo>
                    <a:pt x="1" y="10"/>
                    <a:pt x="1" y="23"/>
                    <a:pt x="14" y="36"/>
                  </a:cubicBezTo>
                  <a:cubicBezTo>
                    <a:pt x="14" y="36"/>
                    <a:pt x="377" y="415"/>
                    <a:pt x="1323" y="415"/>
                  </a:cubicBezTo>
                  <a:cubicBezTo>
                    <a:pt x="1417" y="415"/>
                    <a:pt x="1511" y="415"/>
                    <a:pt x="1608" y="402"/>
                  </a:cubicBezTo>
                  <a:cubicBezTo>
                    <a:pt x="1621" y="402"/>
                    <a:pt x="1634" y="402"/>
                    <a:pt x="1621" y="389"/>
                  </a:cubicBezTo>
                  <a:cubicBezTo>
                    <a:pt x="1621" y="373"/>
                    <a:pt x="1621" y="360"/>
                    <a:pt x="1608" y="360"/>
                  </a:cubicBezTo>
                  <a:cubicBezTo>
                    <a:pt x="1498" y="373"/>
                    <a:pt x="1417" y="373"/>
                    <a:pt x="1323" y="373"/>
                  </a:cubicBezTo>
                  <a:cubicBezTo>
                    <a:pt x="850" y="373"/>
                    <a:pt x="539" y="279"/>
                    <a:pt x="325" y="185"/>
                  </a:cubicBezTo>
                  <a:cubicBezTo>
                    <a:pt x="231" y="146"/>
                    <a:pt x="150" y="91"/>
                    <a:pt x="108" y="65"/>
                  </a:cubicBezTo>
                  <a:cubicBezTo>
                    <a:pt x="82" y="49"/>
                    <a:pt x="69" y="36"/>
                    <a:pt x="53" y="23"/>
                  </a:cubicBezTo>
                  <a:cubicBezTo>
                    <a:pt x="53" y="10"/>
                    <a:pt x="40" y="10"/>
                    <a:pt x="40" y="10"/>
                  </a:cubicBezTo>
                  <a:cubicBezTo>
                    <a:pt x="33" y="3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4"/>
            <p:cNvSpPr/>
            <p:nvPr/>
          </p:nvSpPr>
          <p:spPr>
            <a:xfrm>
              <a:off x="4649625" y="5277775"/>
              <a:ext cx="40850" cy="10375"/>
            </a:xfrm>
            <a:custGeom>
              <a:avLst/>
              <a:gdLst/>
              <a:ahLst/>
              <a:cxnLst/>
              <a:rect l="l" t="t" r="r" b="b"/>
              <a:pathLst>
                <a:path w="1634" h="415" extrusionOk="0">
                  <a:moveTo>
                    <a:pt x="1601" y="0"/>
                  </a:moveTo>
                  <a:cubicBezTo>
                    <a:pt x="1596" y="0"/>
                    <a:pt x="1592" y="3"/>
                    <a:pt x="1592" y="10"/>
                  </a:cubicBezTo>
                  <a:cubicBezTo>
                    <a:pt x="1566" y="23"/>
                    <a:pt x="1216" y="373"/>
                    <a:pt x="296" y="373"/>
                  </a:cubicBezTo>
                  <a:cubicBezTo>
                    <a:pt x="215" y="373"/>
                    <a:pt x="121" y="373"/>
                    <a:pt x="27" y="360"/>
                  </a:cubicBezTo>
                  <a:cubicBezTo>
                    <a:pt x="14" y="360"/>
                    <a:pt x="1" y="373"/>
                    <a:pt x="1" y="389"/>
                  </a:cubicBezTo>
                  <a:cubicBezTo>
                    <a:pt x="1" y="402"/>
                    <a:pt x="14" y="402"/>
                    <a:pt x="27" y="402"/>
                  </a:cubicBezTo>
                  <a:cubicBezTo>
                    <a:pt x="121" y="415"/>
                    <a:pt x="215" y="415"/>
                    <a:pt x="296" y="415"/>
                  </a:cubicBezTo>
                  <a:cubicBezTo>
                    <a:pt x="1255" y="415"/>
                    <a:pt x="1621" y="36"/>
                    <a:pt x="1621" y="36"/>
                  </a:cubicBezTo>
                  <a:cubicBezTo>
                    <a:pt x="1634" y="23"/>
                    <a:pt x="1634" y="10"/>
                    <a:pt x="1621" y="10"/>
                  </a:cubicBezTo>
                  <a:cubicBezTo>
                    <a:pt x="1614" y="3"/>
                    <a:pt x="1607" y="0"/>
                    <a:pt x="1601" y="0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4"/>
            <p:cNvSpPr/>
            <p:nvPr/>
          </p:nvSpPr>
          <p:spPr>
            <a:xfrm>
              <a:off x="4649625" y="5287475"/>
              <a:ext cx="40850" cy="10475"/>
            </a:xfrm>
            <a:custGeom>
              <a:avLst/>
              <a:gdLst/>
              <a:ahLst/>
              <a:cxnLst/>
              <a:rect l="l" t="t" r="r" b="b"/>
              <a:pathLst>
                <a:path w="1634" h="419" extrusionOk="0">
                  <a:moveTo>
                    <a:pt x="14" y="1"/>
                  </a:moveTo>
                  <a:cubicBezTo>
                    <a:pt x="1" y="14"/>
                    <a:pt x="1" y="27"/>
                    <a:pt x="14" y="40"/>
                  </a:cubicBezTo>
                  <a:cubicBezTo>
                    <a:pt x="14" y="40"/>
                    <a:pt x="377" y="419"/>
                    <a:pt x="1323" y="419"/>
                  </a:cubicBezTo>
                  <a:cubicBezTo>
                    <a:pt x="1417" y="419"/>
                    <a:pt x="1511" y="419"/>
                    <a:pt x="1608" y="406"/>
                  </a:cubicBezTo>
                  <a:cubicBezTo>
                    <a:pt x="1621" y="406"/>
                    <a:pt x="1634" y="390"/>
                    <a:pt x="1621" y="390"/>
                  </a:cubicBezTo>
                  <a:cubicBezTo>
                    <a:pt x="1621" y="377"/>
                    <a:pt x="1621" y="364"/>
                    <a:pt x="1608" y="364"/>
                  </a:cubicBezTo>
                  <a:cubicBezTo>
                    <a:pt x="1498" y="377"/>
                    <a:pt x="1417" y="377"/>
                    <a:pt x="1323" y="377"/>
                  </a:cubicBezTo>
                  <a:cubicBezTo>
                    <a:pt x="850" y="377"/>
                    <a:pt x="539" y="283"/>
                    <a:pt x="325" y="189"/>
                  </a:cubicBezTo>
                  <a:cubicBezTo>
                    <a:pt x="231" y="147"/>
                    <a:pt x="150" y="95"/>
                    <a:pt x="108" y="66"/>
                  </a:cubicBezTo>
                  <a:cubicBezTo>
                    <a:pt x="82" y="40"/>
                    <a:pt x="69" y="27"/>
                    <a:pt x="53" y="27"/>
                  </a:cubicBezTo>
                  <a:cubicBezTo>
                    <a:pt x="53" y="14"/>
                    <a:pt x="40" y="14"/>
                    <a:pt x="40" y="14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4"/>
            <p:cNvSpPr/>
            <p:nvPr/>
          </p:nvSpPr>
          <p:spPr>
            <a:xfrm>
              <a:off x="4649625" y="5287475"/>
              <a:ext cx="40850" cy="10475"/>
            </a:xfrm>
            <a:custGeom>
              <a:avLst/>
              <a:gdLst/>
              <a:ahLst/>
              <a:cxnLst/>
              <a:rect l="l" t="t" r="r" b="b"/>
              <a:pathLst>
                <a:path w="1634" h="419" extrusionOk="0">
                  <a:moveTo>
                    <a:pt x="1592" y="1"/>
                  </a:moveTo>
                  <a:lnTo>
                    <a:pt x="1592" y="14"/>
                  </a:lnTo>
                  <a:cubicBezTo>
                    <a:pt x="1566" y="27"/>
                    <a:pt x="1216" y="377"/>
                    <a:pt x="296" y="377"/>
                  </a:cubicBezTo>
                  <a:cubicBezTo>
                    <a:pt x="215" y="377"/>
                    <a:pt x="121" y="377"/>
                    <a:pt x="27" y="364"/>
                  </a:cubicBezTo>
                  <a:cubicBezTo>
                    <a:pt x="14" y="364"/>
                    <a:pt x="1" y="377"/>
                    <a:pt x="1" y="390"/>
                  </a:cubicBezTo>
                  <a:cubicBezTo>
                    <a:pt x="1" y="390"/>
                    <a:pt x="14" y="406"/>
                    <a:pt x="27" y="406"/>
                  </a:cubicBezTo>
                  <a:cubicBezTo>
                    <a:pt x="121" y="419"/>
                    <a:pt x="215" y="419"/>
                    <a:pt x="296" y="419"/>
                  </a:cubicBezTo>
                  <a:cubicBezTo>
                    <a:pt x="1255" y="419"/>
                    <a:pt x="1621" y="40"/>
                    <a:pt x="1621" y="40"/>
                  </a:cubicBezTo>
                  <a:cubicBezTo>
                    <a:pt x="1634" y="27"/>
                    <a:pt x="1634" y="14"/>
                    <a:pt x="1621" y="1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0" name="Google Shape;1630;p44"/>
          <p:cNvGrpSpPr/>
          <p:nvPr/>
        </p:nvGrpSpPr>
        <p:grpSpPr>
          <a:xfrm>
            <a:off x="6602647" y="2704854"/>
            <a:ext cx="1515331" cy="1587703"/>
            <a:chOff x="3010675" y="4066550"/>
            <a:chExt cx="391250" cy="409900"/>
          </a:xfrm>
        </p:grpSpPr>
        <p:sp>
          <p:nvSpPr>
            <p:cNvPr id="1631" name="Google Shape;1631;p44"/>
            <p:cNvSpPr/>
            <p:nvPr/>
          </p:nvSpPr>
          <p:spPr>
            <a:xfrm>
              <a:off x="3168650" y="4201600"/>
              <a:ext cx="35475" cy="33275"/>
            </a:xfrm>
            <a:custGeom>
              <a:avLst/>
              <a:gdLst/>
              <a:ahLst/>
              <a:cxnLst/>
              <a:rect l="l" t="t" r="r" b="b"/>
              <a:pathLst>
                <a:path w="1419" h="1331" extrusionOk="0">
                  <a:moveTo>
                    <a:pt x="864" y="0"/>
                  </a:moveTo>
                  <a:cubicBezTo>
                    <a:pt x="761" y="0"/>
                    <a:pt x="659" y="31"/>
                    <a:pt x="567" y="101"/>
                  </a:cubicBezTo>
                  <a:cubicBezTo>
                    <a:pt x="460" y="182"/>
                    <a:pt x="421" y="328"/>
                    <a:pt x="460" y="451"/>
                  </a:cubicBezTo>
                  <a:cubicBezTo>
                    <a:pt x="466" y="472"/>
                    <a:pt x="475" y="491"/>
                    <a:pt x="486" y="506"/>
                  </a:cubicBezTo>
                  <a:lnTo>
                    <a:pt x="486" y="506"/>
                  </a:lnTo>
                  <a:cubicBezTo>
                    <a:pt x="169" y="688"/>
                    <a:pt x="0" y="1276"/>
                    <a:pt x="447" y="1329"/>
                  </a:cubicBezTo>
                  <a:cubicBezTo>
                    <a:pt x="450" y="1330"/>
                    <a:pt x="453" y="1331"/>
                    <a:pt x="456" y="1331"/>
                  </a:cubicBezTo>
                  <a:cubicBezTo>
                    <a:pt x="485" y="1331"/>
                    <a:pt x="482" y="1273"/>
                    <a:pt x="447" y="1261"/>
                  </a:cubicBezTo>
                  <a:cubicBezTo>
                    <a:pt x="115" y="1153"/>
                    <a:pt x="302" y="672"/>
                    <a:pt x="555" y="558"/>
                  </a:cubicBezTo>
                  <a:lnTo>
                    <a:pt x="555" y="558"/>
                  </a:lnTo>
                  <a:cubicBezTo>
                    <a:pt x="586" y="571"/>
                    <a:pt x="622" y="576"/>
                    <a:pt x="659" y="576"/>
                  </a:cubicBezTo>
                  <a:cubicBezTo>
                    <a:pt x="706" y="576"/>
                    <a:pt x="755" y="568"/>
                    <a:pt x="797" y="558"/>
                  </a:cubicBezTo>
                  <a:cubicBezTo>
                    <a:pt x="839" y="545"/>
                    <a:pt x="826" y="490"/>
                    <a:pt x="797" y="477"/>
                  </a:cubicBezTo>
                  <a:cubicBezTo>
                    <a:pt x="755" y="460"/>
                    <a:pt x="714" y="453"/>
                    <a:pt x="673" y="453"/>
                  </a:cubicBezTo>
                  <a:cubicBezTo>
                    <a:pt x="651" y="453"/>
                    <a:pt x="629" y="455"/>
                    <a:pt x="607" y="459"/>
                  </a:cubicBezTo>
                  <a:lnTo>
                    <a:pt x="607" y="459"/>
                  </a:lnTo>
                  <a:cubicBezTo>
                    <a:pt x="525" y="403"/>
                    <a:pt x="528" y="268"/>
                    <a:pt x="622" y="166"/>
                  </a:cubicBezTo>
                  <a:cubicBezTo>
                    <a:pt x="703" y="85"/>
                    <a:pt x="810" y="59"/>
                    <a:pt x="933" y="59"/>
                  </a:cubicBezTo>
                  <a:cubicBezTo>
                    <a:pt x="1108" y="59"/>
                    <a:pt x="1296" y="182"/>
                    <a:pt x="1406" y="328"/>
                  </a:cubicBezTo>
                  <a:cubicBezTo>
                    <a:pt x="1406" y="328"/>
                    <a:pt x="1419" y="328"/>
                    <a:pt x="1419" y="315"/>
                  </a:cubicBezTo>
                  <a:cubicBezTo>
                    <a:pt x="1292" y="133"/>
                    <a:pt x="1077" y="0"/>
                    <a:pt x="864" y="0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4"/>
            <p:cNvSpPr/>
            <p:nvPr/>
          </p:nvSpPr>
          <p:spPr>
            <a:xfrm>
              <a:off x="3196975" y="4239825"/>
              <a:ext cx="36150" cy="26450"/>
            </a:xfrm>
            <a:custGeom>
              <a:avLst/>
              <a:gdLst/>
              <a:ahLst/>
              <a:cxnLst/>
              <a:rect l="l" t="t" r="r" b="b"/>
              <a:pathLst>
                <a:path w="1446" h="1058" extrusionOk="0">
                  <a:moveTo>
                    <a:pt x="772" y="1"/>
                  </a:moveTo>
                  <a:cubicBezTo>
                    <a:pt x="516" y="111"/>
                    <a:pt x="1" y="312"/>
                    <a:pt x="192" y="662"/>
                  </a:cubicBezTo>
                  <a:cubicBezTo>
                    <a:pt x="240" y="755"/>
                    <a:pt x="327" y="790"/>
                    <a:pt x="426" y="790"/>
                  </a:cubicBezTo>
                  <a:cubicBezTo>
                    <a:pt x="533" y="790"/>
                    <a:pt x="653" y="749"/>
                    <a:pt x="749" y="697"/>
                  </a:cubicBezTo>
                  <a:lnTo>
                    <a:pt x="749" y="697"/>
                  </a:lnTo>
                  <a:cubicBezTo>
                    <a:pt x="726" y="781"/>
                    <a:pt x="729" y="869"/>
                    <a:pt x="785" y="934"/>
                  </a:cubicBezTo>
                  <a:cubicBezTo>
                    <a:pt x="841" y="1008"/>
                    <a:pt x="937" y="1058"/>
                    <a:pt x="1032" y="1058"/>
                  </a:cubicBezTo>
                  <a:cubicBezTo>
                    <a:pt x="1073" y="1058"/>
                    <a:pt x="1114" y="1048"/>
                    <a:pt x="1151" y="1028"/>
                  </a:cubicBezTo>
                  <a:cubicBezTo>
                    <a:pt x="1420" y="879"/>
                    <a:pt x="1446" y="487"/>
                    <a:pt x="1433" y="218"/>
                  </a:cubicBezTo>
                  <a:cubicBezTo>
                    <a:pt x="1433" y="197"/>
                    <a:pt x="1419" y="186"/>
                    <a:pt x="1405" y="186"/>
                  </a:cubicBezTo>
                  <a:cubicBezTo>
                    <a:pt x="1391" y="186"/>
                    <a:pt x="1378" y="197"/>
                    <a:pt x="1378" y="218"/>
                  </a:cubicBezTo>
                  <a:cubicBezTo>
                    <a:pt x="1365" y="367"/>
                    <a:pt x="1339" y="529"/>
                    <a:pt x="1297" y="662"/>
                  </a:cubicBezTo>
                  <a:cubicBezTo>
                    <a:pt x="1271" y="772"/>
                    <a:pt x="1216" y="866"/>
                    <a:pt x="1135" y="921"/>
                  </a:cubicBezTo>
                  <a:cubicBezTo>
                    <a:pt x="1097" y="940"/>
                    <a:pt x="1057" y="952"/>
                    <a:pt x="1012" y="952"/>
                  </a:cubicBezTo>
                  <a:cubicBezTo>
                    <a:pt x="995" y="952"/>
                    <a:pt x="978" y="950"/>
                    <a:pt x="960" y="947"/>
                  </a:cubicBezTo>
                  <a:cubicBezTo>
                    <a:pt x="746" y="905"/>
                    <a:pt x="853" y="678"/>
                    <a:pt x="908" y="581"/>
                  </a:cubicBezTo>
                  <a:cubicBezTo>
                    <a:pt x="937" y="552"/>
                    <a:pt x="899" y="514"/>
                    <a:pt x="862" y="514"/>
                  </a:cubicBezTo>
                  <a:cubicBezTo>
                    <a:pt x="849" y="514"/>
                    <a:pt x="837" y="518"/>
                    <a:pt x="827" y="529"/>
                  </a:cubicBezTo>
                  <a:cubicBezTo>
                    <a:pt x="742" y="602"/>
                    <a:pt x="601" y="676"/>
                    <a:pt x="473" y="676"/>
                  </a:cubicBezTo>
                  <a:cubicBezTo>
                    <a:pt x="414" y="676"/>
                    <a:pt x="358" y="660"/>
                    <a:pt x="312" y="623"/>
                  </a:cubicBezTo>
                  <a:cubicBezTo>
                    <a:pt x="69" y="435"/>
                    <a:pt x="665" y="111"/>
                    <a:pt x="785" y="43"/>
                  </a:cubicBezTo>
                  <a:cubicBezTo>
                    <a:pt x="811" y="30"/>
                    <a:pt x="785" y="1"/>
                    <a:pt x="772" y="1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4"/>
            <p:cNvSpPr/>
            <p:nvPr/>
          </p:nvSpPr>
          <p:spPr>
            <a:xfrm>
              <a:off x="3367800" y="4174375"/>
              <a:ext cx="28050" cy="22400"/>
            </a:xfrm>
            <a:custGeom>
              <a:avLst/>
              <a:gdLst/>
              <a:ahLst/>
              <a:cxnLst/>
              <a:rect l="l" t="t" r="r" b="b"/>
              <a:pathLst>
                <a:path w="1122" h="896" extrusionOk="0">
                  <a:moveTo>
                    <a:pt x="311" y="1"/>
                  </a:moveTo>
                  <a:cubicBezTo>
                    <a:pt x="306" y="1"/>
                    <a:pt x="301" y="1"/>
                    <a:pt x="296" y="1"/>
                  </a:cubicBezTo>
                  <a:cubicBezTo>
                    <a:pt x="53" y="1"/>
                    <a:pt x="1" y="312"/>
                    <a:pt x="27" y="513"/>
                  </a:cubicBezTo>
                  <a:cubicBezTo>
                    <a:pt x="27" y="517"/>
                    <a:pt x="30" y="518"/>
                    <a:pt x="35" y="518"/>
                  </a:cubicBezTo>
                  <a:cubicBezTo>
                    <a:pt x="46" y="518"/>
                    <a:pt x="64" y="509"/>
                    <a:pt x="53" y="500"/>
                  </a:cubicBezTo>
                  <a:cubicBezTo>
                    <a:pt x="27" y="325"/>
                    <a:pt x="82" y="69"/>
                    <a:pt x="296" y="56"/>
                  </a:cubicBezTo>
                  <a:cubicBezTo>
                    <a:pt x="306" y="55"/>
                    <a:pt x="315" y="54"/>
                    <a:pt x="324" y="54"/>
                  </a:cubicBezTo>
                  <a:cubicBezTo>
                    <a:pt x="524" y="54"/>
                    <a:pt x="489" y="339"/>
                    <a:pt x="451" y="479"/>
                  </a:cubicBezTo>
                  <a:lnTo>
                    <a:pt x="451" y="479"/>
                  </a:lnTo>
                  <a:cubicBezTo>
                    <a:pt x="449" y="482"/>
                    <a:pt x="447" y="484"/>
                    <a:pt x="445" y="487"/>
                  </a:cubicBezTo>
                  <a:cubicBezTo>
                    <a:pt x="446" y="488"/>
                    <a:pt x="447" y="489"/>
                    <a:pt x="448" y="490"/>
                  </a:cubicBezTo>
                  <a:lnTo>
                    <a:pt x="448" y="490"/>
                  </a:lnTo>
                  <a:cubicBezTo>
                    <a:pt x="447" y="493"/>
                    <a:pt x="446" y="497"/>
                    <a:pt x="445" y="500"/>
                  </a:cubicBezTo>
                  <a:cubicBezTo>
                    <a:pt x="437" y="516"/>
                    <a:pt x="455" y="528"/>
                    <a:pt x="473" y="528"/>
                  </a:cubicBezTo>
                  <a:cubicBezTo>
                    <a:pt x="484" y="528"/>
                    <a:pt x="495" y="524"/>
                    <a:pt x="500" y="513"/>
                  </a:cubicBezTo>
                  <a:cubicBezTo>
                    <a:pt x="564" y="424"/>
                    <a:pt x="652" y="374"/>
                    <a:pt x="744" y="374"/>
                  </a:cubicBezTo>
                  <a:cubicBezTo>
                    <a:pt x="807" y="374"/>
                    <a:pt x="871" y="397"/>
                    <a:pt x="931" y="445"/>
                  </a:cubicBezTo>
                  <a:cubicBezTo>
                    <a:pt x="1093" y="568"/>
                    <a:pt x="999" y="730"/>
                    <a:pt x="905" y="866"/>
                  </a:cubicBezTo>
                  <a:cubicBezTo>
                    <a:pt x="905" y="876"/>
                    <a:pt x="913" y="895"/>
                    <a:pt x="930" y="895"/>
                  </a:cubicBezTo>
                  <a:cubicBezTo>
                    <a:pt x="934" y="895"/>
                    <a:pt x="939" y="894"/>
                    <a:pt x="944" y="892"/>
                  </a:cubicBezTo>
                  <a:cubicBezTo>
                    <a:pt x="1122" y="769"/>
                    <a:pt x="1122" y="542"/>
                    <a:pt x="973" y="406"/>
                  </a:cubicBezTo>
                  <a:cubicBezTo>
                    <a:pt x="906" y="344"/>
                    <a:pt x="831" y="318"/>
                    <a:pt x="757" y="318"/>
                  </a:cubicBezTo>
                  <a:cubicBezTo>
                    <a:pt x="674" y="318"/>
                    <a:pt x="592" y="351"/>
                    <a:pt x="524" y="405"/>
                  </a:cubicBezTo>
                  <a:lnTo>
                    <a:pt x="524" y="405"/>
                  </a:lnTo>
                  <a:cubicBezTo>
                    <a:pt x="554" y="224"/>
                    <a:pt x="533" y="1"/>
                    <a:pt x="311" y="1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4"/>
            <p:cNvSpPr/>
            <p:nvPr/>
          </p:nvSpPr>
          <p:spPr>
            <a:xfrm>
              <a:off x="3335075" y="4233750"/>
              <a:ext cx="18575" cy="18075"/>
            </a:xfrm>
            <a:custGeom>
              <a:avLst/>
              <a:gdLst/>
              <a:ahLst/>
              <a:cxnLst/>
              <a:rect l="l" t="t" r="r" b="b"/>
              <a:pathLst>
                <a:path w="743" h="723" extrusionOk="0">
                  <a:moveTo>
                    <a:pt x="730" y="1"/>
                  </a:moveTo>
                  <a:cubicBezTo>
                    <a:pt x="471" y="1"/>
                    <a:pt x="163" y="150"/>
                    <a:pt x="40" y="393"/>
                  </a:cubicBezTo>
                  <a:cubicBezTo>
                    <a:pt x="1" y="487"/>
                    <a:pt x="1" y="581"/>
                    <a:pt x="66" y="649"/>
                  </a:cubicBezTo>
                  <a:cubicBezTo>
                    <a:pt x="124" y="707"/>
                    <a:pt x="207" y="723"/>
                    <a:pt x="291" y="723"/>
                  </a:cubicBezTo>
                  <a:cubicBezTo>
                    <a:pt x="366" y="723"/>
                    <a:pt x="442" y="710"/>
                    <a:pt x="500" y="704"/>
                  </a:cubicBezTo>
                  <a:cubicBezTo>
                    <a:pt x="539" y="691"/>
                    <a:pt x="526" y="636"/>
                    <a:pt x="500" y="636"/>
                  </a:cubicBezTo>
                  <a:cubicBezTo>
                    <a:pt x="450" y="641"/>
                    <a:pt x="395" y="646"/>
                    <a:pt x="342" y="646"/>
                  </a:cubicBezTo>
                  <a:cubicBezTo>
                    <a:pt x="264" y="646"/>
                    <a:pt x="189" y="635"/>
                    <a:pt x="134" y="597"/>
                  </a:cubicBezTo>
                  <a:cubicBezTo>
                    <a:pt x="66" y="529"/>
                    <a:pt x="121" y="435"/>
                    <a:pt x="147" y="380"/>
                  </a:cubicBezTo>
                  <a:cubicBezTo>
                    <a:pt x="270" y="176"/>
                    <a:pt x="500" y="43"/>
                    <a:pt x="730" y="30"/>
                  </a:cubicBezTo>
                  <a:cubicBezTo>
                    <a:pt x="743" y="30"/>
                    <a:pt x="743" y="1"/>
                    <a:pt x="730" y="1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44"/>
            <p:cNvSpPr/>
            <p:nvPr/>
          </p:nvSpPr>
          <p:spPr>
            <a:xfrm>
              <a:off x="3297350" y="4069350"/>
              <a:ext cx="35000" cy="21225"/>
            </a:xfrm>
            <a:custGeom>
              <a:avLst/>
              <a:gdLst/>
              <a:ahLst/>
              <a:cxnLst/>
              <a:rect l="l" t="t" r="r" b="b"/>
              <a:pathLst>
                <a:path w="1400" h="849" extrusionOk="0">
                  <a:moveTo>
                    <a:pt x="723" y="0"/>
                  </a:moveTo>
                  <a:cubicBezTo>
                    <a:pt x="435" y="0"/>
                    <a:pt x="120" y="149"/>
                    <a:pt x="10" y="408"/>
                  </a:cubicBezTo>
                  <a:cubicBezTo>
                    <a:pt x="1" y="426"/>
                    <a:pt x="17" y="446"/>
                    <a:pt x="38" y="446"/>
                  </a:cubicBezTo>
                  <a:cubicBezTo>
                    <a:pt x="47" y="446"/>
                    <a:pt x="56" y="442"/>
                    <a:pt x="65" y="434"/>
                  </a:cubicBezTo>
                  <a:cubicBezTo>
                    <a:pt x="70" y="422"/>
                    <a:pt x="73" y="413"/>
                    <a:pt x="76" y="407"/>
                  </a:cubicBezTo>
                  <a:lnTo>
                    <a:pt x="76" y="407"/>
                  </a:lnTo>
                  <a:cubicBezTo>
                    <a:pt x="256" y="213"/>
                    <a:pt x="463" y="88"/>
                    <a:pt x="714" y="88"/>
                  </a:cubicBezTo>
                  <a:cubicBezTo>
                    <a:pt x="774" y="88"/>
                    <a:pt x="836" y="95"/>
                    <a:pt x="901" y="110"/>
                  </a:cubicBezTo>
                  <a:cubicBezTo>
                    <a:pt x="1024" y="139"/>
                    <a:pt x="1144" y="207"/>
                    <a:pt x="1186" y="340"/>
                  </a:cubicBezTo>
                  <a:cubicBezTo>
                    <a:pt x="1238" y="515"/>
                    <a:pt x="1063" y="693"/>
                    <a:pt x="956" y="800"/>
                  </a:cubicBezTo>
                  <a:cubicBezTo>
                    <a:pt x="934" y="820"/>
                    <a:pt x="953" y="849"/>
                    <a:pt x="975" y="849"/>
                  </a:cubicBezTo>
                  <a:cubicBezTo>
                    <a:pt x="981" y="849"/>
                    <a:pt x="989" y="846"/>
                    <a:pt x="995" y="839"/>
                  </a:cubicBezTo>
                  <a:cubicBezTo>
                    <a:pt x="1267" y="625"/>
                    <a:pt x="1400" y="233"/>
                    <a:pt x="1008" y="58"/>
                  </a:cubicBezTo>
                  <a:cubicBezTo>
                    <a:pt x="923" y="19"/>
                    <a:pt x="825" y="0"/>
                    <a:pt x="723" y="0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4"/>
            <p:cNvSpPr/>
            <p:nvPr/>
          </p:nvSpPr>
          <p:spPr>
            <a:xfrm>
              <a:off x="3339850" y="4124250"/>
              <a:ext cx="39075" cy="27625"/>
            </a:xfrm>
            <a:custGeom>
              <a:avLst/>
              <a:gdLst/>
              <a:ahLst/>
              <a:cxnLst/>
              <a:rect l="l" t="t" r="r" b="b"/>
              <a:pathLst>
                <a:path w="1563" h="1105" extrusionOk="0">
                  <a:moveTo>
                    <a:pt x="702" y="0"/>
                  </a:moveTo>
                  <a:cubicBezTo>
                    <a:pt x="454" y="0"/>
                    <a:pt x="179" y="135"/>
                    <a:pt x="11" y="263"/>
                  </a:cubicBezTo>
                  <a:cubicBezTo>
                    <a:pt x="0" y="276"/>
                    <a:pt x="7" y="295"/>
                    <a:pt x="17" y="295"/>
                  </a:cubicBezTo>
                  <a:cubicBezTo>
                    <a:pt x="19" y="295"/>
                    <a:pt x="21" y="294"/>
                    <a:pt x="24" y="292"/>
                  </a:cubicBezTo>
                  <a:cubicBezTo>
                    <a:pt x="241" y="143"/>
                    <a:pt x="484" y="62"/>
                    <a:pt x="740" y="62"/>
                  </a:cubicBezTo>
                  <a:cubicBezTo>
                    <a:pt x="847" y="62"/>
                    <a:pt x="1009" y="88"/>
                    <a:pt x="1025" y="224"/>
                  </a:cubicBezTo>
                  <a:cubicBezTo>
                    <a:pt x="1037" y="358"/>
                    <a:pt x="863" y="492"/>
                    <a:pt x="750" y="576"/>
                  </a:cubicBezTo>
                  <a:lnTo>
                    <a:pt x="750" y="576"/>
                  </a:lnTo>
                  <a:cubicBezTo>
                    <a:pt x="737" y="585"/>
                    <a:pt x="725" y="594"/>
                    <a:pt x="714" y="603"/>
                  </a:cubicBezTo>
                  <a:cubicBezTo>
                    <a:pt x="691" y="623"/>
                    <a:pt x="711" y="650"/>
                    <a:pt x="733" y="650"/>
                  </a:cubicBezTo>
                  <a:cubicBezTo>
                    <a:pt x="740" y="650"/>
                    <a:pt x="747" y="648"/>
                    <a:pt x="753" y="642"/>
                  </a:cubicBezTo>
                  <a:cubicBezTo>
                    <a:pt x="770" y="630"/>
                    <a:pt x="789" y="615"/>
                    <a:pt x="809" y="599"/>
                  </a:cubicBezTo>
                  <a:lnTo>
                    <a:pt x="809" y="599"/>
                  </a:lnTo>
                  <a:cubicBezTo>
                    <a:pt x="899" y="537"/>
                    <a:pt x="1003" y="494"/>
                    <a:pt x="1107" y="494"/>
                  </a:cubicBezTo>
                  <a:cubicBezTo>
                    <a:pt x="1184" y="494"/>
                    <a:pt x="1262" y="517"/>
                    <a:pt x="1333" y="574"/>
                  </a:cubicBezTo>
                  <a:cubicBezTo>
                    <a:pt x="1550" y="778"/>
                    <a:pt x="1281" y="966"/>
                    <a:pt x="1119" y="1060"/>
                  </a:cubicBezTo>
                  <a:cubicBezTo>
                    <a:pt x="1108" y="1071"/>
                    <a:pt x="1116" y="1104"/>
                    <a:pt x="1135" y="1104"/>
                  </a:cubicBezTo>
                  <a:cubicBezTo>
                    <a:pt x="1138" y="1104"/>
                    <a:pt x="1141" y="1104"/>
                    <a:pt x="1145" y="1102"/>
                  </a:cubicBezTo>
                  <a:cubicBezTo>
                    <a:pt x="1375" y="1034"/>
                    <a:pt x="1563" y="791"/>
                    <a:pt x="1401" y="574"/>
                  </a:cubicBezTo>
                  <a:cubicBezTo>
                    <a:pt x="1323" y="479"/>
                    <a:pt x="1224" y="442"/>
                    <a:pt x="1122" y="442"/>
                  </a:cubicBezTo>
                  <a:cubicBezTo>
                    <a:pt x="1062" y="442"/>
                    <a:pt x="1001" y="454"/>
                    <a:pt x="942" y="475"/>
                  </a:cubicBezTo>
                  <a:lnTo>
                    <a:pt x="942" y="475"/>
                  </a:lnTo>
                  <a:cubicBezTo>
                    <a:pt x="1066" y="340"/>
                    <a:pt x="1151" y="169"/>
                    <a:pt x="957" y="62"/>
                  </a:cubicBezTo>
                  <a:cubicBezTo>
                    <a:pt x="880" y="18"/>
                    <a:pt x="793" y="0"/>
                    <a:pt x="702" y="0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44"/>
            <p:cNvSpPr/>
            <p:nvPr/>
          </p:nvSpPr>
          <p:spPr>
            <a:xfrm>
              <a:off x="3208150" y="4085250"/>
              <a:ext cx="17350" cy="24500"/>
            </a:xfrm>
            <a:custGeom>
              <a:avLst/>
              <a:gdLst/>
              <a:ahLst/>
              <a:cxnLst/>
              <a:rect l="l" t="t" r="r" b="b"/>
              <a:pathLst>
                <a:path w="694" h="980" extrusionOk="0">
                  <a:moveTo>
                    <a:pt x="297" y="412"/>
                  </a:moveTo>
                  <a:cubicBezTo>
                    <a:pt x="320" y="412"/>
                    <a:pt x="344" y="414"/>
                    <a:pt x="365" y="418"/>
                  </a:cubicBezTo>
                  <a:lnTo>
                    <a:pt x="365" y="418"/>
                  </a:lnTo>
                  <a:cubicBezTo>
                    <a:pt x="364" y="418"/>
                    <a:pt x="364" y="419"/>
                    <a:pt x="364" y="420"/>
                  </a:cubicBezTo>
                  <a:cubicBezTo>
                    <a:pt x="344" y="471"/>
                    <a:pt x="239" y="624"/>
                    <a:pt x="171" y="624"/>
                  </a:cubicBezTo>
                  <a:cubicBezTo>
                    <a:pt x="149" y="624"/>
                    <a:pt x="131" y="608"/>
                    <a:pt x="121" y="569"/>
                  </a:cubicBezTo>
                  <a:cubicBezTo>
                    <a:pt x="94" y="450"/>
                    <a:pt x="198" y="412"/>
                    <a:pt x="297" y="412"/>
                  </a:cubicBezTo>
                  <a:close/>
                  <a:moveTo>
                    <a:pt x="153" y="0"/>
                  </a:moveTo>
                  <a:cubicBezTo>
                    <a:pt x="119" y="0"/>
                    <a:pt x="113" y="58"/>
                    <a:pt x="163" y="70"/>
                  </a:cubicBezTo>
                  <a:cubicBezTo>
                    <a:pt x="326" y="104"/>
                    <a:pt x="419" y="201"/>
                    <a:pt x="387" y="350"/>
                  </a:cubicBezTo>
                  <a:lnTo>
                    <a:pt x="387" y="350"/>
                  </a:lnTo>
                  <a:cubicBezTo>
                    <a:pt x="359" y="342"/>
                    <a:pt x="329" y="338"/>
                    <a:pt x="299" y="338"/>
                  </a:cubicBezTo>
                  <a:cubicBezTo>
                    <a:pt x="153" y="338"/>
                    <a:pt x="0" y="433"/>
                    <a:pt x="56" y="608"/>
                  </a:cubicBezTo>
                  <a:cubicBezTo>
                    <a:pt x="82" y="677"/>
                    <a:pt x="122" y="704"/>
                    <a:pt x="166" y="704"/>
                  </a:cubicBezTo>
                  <a:cubicBezTo>
                    <a:pt x="259" y="704"/>
                    <a:pt x="373" y="584"/>
                    <a:pt x="419" y="501"/>
                  </a:cubicBezTo>
                  <a:cubicBezTo>
                    <a:pt x="428" y="482"/>
                    <a:pt x="437" y="463"/>
                    <a:pt x="444" y="444"/>
                  </a:cubicBezTo>
                  <a:lnTo>
                    <a:pt x="444" y="444"/>
                  </a:lnTo>
                  <a:cubicBezTo>
                    <a:pt x="647" y="545"/>
                    <a:pt x="620" y="777"/>
                    <a:pt x="542" y="961"/>
                  </a:cubicBezTo>
                  <a:cubicBezTo>
                    <a:pt x="542" y="970"/>
                    <a:pt x="555" y="979"/>
                    <a:pt x="567" y="979"/>
                  </a:cubicBezTo>
                  <a:cubicBezTo>
                    <a:pt x="572" y="979"/>
                    <a:pt x="577" y="978"/>
                    <a:pt x="581" y="974"/>
                  </a:cubicBezTo>
                  <a:cubicBezTo>
                    <a:pt x="693" y="752"/>
                    <a:pt x="689" y="494"/>
                    <a:pt x="463" y="380"/>
                  </a:cubicBezTo>
                  <a:lnTo>
                    <a:pt x="463" y="380"/>
                  </a:lnTo>
                  <a:cubicBezTo>
                    <a:pt x="504" y="189"/>
                    <a:pt x="397" y="34"/>
                    <a:pt x="163" y="2"/>
                  </a:cubicBezTo>
                  <a:cubicBezTo>
                    <a:pt x="159" y="1"/>
                    <a:pt x="156" y="0"/>
                    <a:pt x="153" y="0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4"/>
            <p:cNvSpPr/>
            <p:nvPr/>
          </p:nvSpPr>
          <p:spPr>
            <a:xfrm>
              <a:off x="3172025" y="4175725"/>
              <a:ext cx="27425" cy="14000"/>
            </a:xfrm>
            <a:custGeom>
              <a:avLst/>
              <a:gdLst/>
              <a:ahLst/>
              <a:cxnLst/>
              <a:rect l="l" t="t" r="r" b="b"/>
              <a:pathLst>
                <a:path w="1097" h="560" extrusionOk="0">
                  <a:moveTo>
                    <a:pt x="327" y="176"/>
                  </a:moveTo>
                  <a:cubicBezTo>
                    <a:pt x="368" y="184"/>
                    <a:pt x="409" y="198"/>
                    <a:pt x="448" y="216"/>
                  </a:cubicBezTo>
                  <a:cubicBezTo>
                    <a:pt x="554" y="275"/>
                    <a:pt x="519" y="376"/>
                    <a:pt x="452" y="376"/>
                  </a:cubicBezTo>
                  <a:cubicBezTo>
                    <a:pt x="426" y="376"/>
                    <a:pt x="396" y="362"/>
                    <a:pt x="367" y="326"/>
                  </a:cubicBezTo>
                  <a:cubicBezTo>
                    <a:pt x="333" y="275"/>
                    <a:pt x="320" y="221"/>
                    <a:pt x="327" y="176"/>
                  </a:cubicBezTo>
                  <a:close/>
                  <a:moveTo>
                    <a:pt x="460" y="1"/>
                  </a:moveTo>
                  <a:cubicBezTo>
                    <a:pt x="382" y="1"/>
                    <a:pt x="315" y="26"/>
                    <a:pt x="278" y="85"/>
                  </a:cubicBezTo>
                  <a:lnTo>
                    <a:pt x="278" y="85"/>
                  </a:lnTo>
                  <a:cubicBezTo>
                    <a:pt x="274" y="85"/>
                    <a:pt x="271" y="85"/>
                    <a:pt x="268" y="85"/>
                  </a:cubicBezTo>
                  <a:cubicBezTo>
                    <a:pt x="133" y="85"/>
                    <a:pt x="6" y="152"/>
                    <a:pt x="1" y="310"/>
                  </a:cubicBezTo>
                  <a:cubicBezTo>
                    <a:pt x="1" y="331"/>
                    <a:pt x="15" y="341"/>
                    <a:pt x="30" y="341"/>
                  </a:cubicBezTo>
                  <a:cubicBezTo>
                    <a:pt x="45" y="341"/>
                    <a:pt x="62" y="331"/>
                    <a:pt x="69" y="310"/>
                  </a:cubicBezTo>
                  <a:cubicBezTo>
                    <a:pt x="100" y="211"/>
                    <a:pt x="170" y="172"/>
                    <a:pt x="251" y="169"/>
                  </a:cubicBezTo>
                  <a:lnTo>
                    <a:pt x="251" y="169"/>
                  </a:lnTo>
                  <a:cubicBezTo>
                    <a:pt x="242" y="274"/>
                    <a:pt x="295" y="396"/>
                    <a:pt x="380" y="446"/>
                  </a:cubicBezTo>
                  <a:cubicBezTo>
                    <a:pt x="404" y="458"/>
                    <a:pt x="432" y="465"/>
                    <a:pt x="459" y="465"/>
                  </a:cubicBezTo>
                  <a:cubicBezTo>
                    <a:pt x="523" y="465"/>
                    <a:pt x="585" y="431"/>
                    <a:pt x="594" y="365"/>
                  </a:cubicBezTo>
                  <a:cubicBezTo>
                    <a:pt x="625" y="230"/>
                    <a:pt x="509" y="132"/>
                    <a:pt x="372" y="98"/>
                  </a:cubicBezTo>
                  <a:lnTo>
                    <a:pt x="372" y="98"/>
                  </a:lnTo>
                  <a:cubicBezTo>
                    <a:pt x="396" y="78"/>
                    <a:pt x="430" y="67"/>
                    <a:pt x="474" y="67"/>
                  </a:cubicBezTo>
                  <a:cubicBezTo>
                    <a:pt x="717" y="67"/>
                    <a:pt x="986" y="310"/>
                    <a:pt x="798" y="540"/>
                  </a:cubicBezTo>
                  <a:cubicBezTo>
                    <a:pt x="789" y="549"/>
                    <a:pt x="792" y="560"/>
                    <a:pt x="800" y="560"/>
                  </a:cubicBezTo>
                  <a:cubicBezTo>
                    <a:pt x="803" y="560"/>
                    <a:pt x="807" y="558"/>
                    <a:pt x="811" y="553"/>
                  </a:cubicBezTo>
                  <a:cubicBezTo>
                    <a:pt x="1097" y="288"/>
                    <a:pt x="721" y="1"/>
                    <a:pt x="460" y="1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4"/>
            <p:cNvSpPr/>
            <p:nvPr/>
          </p:nvSpPr>
          <p:spPr>
            <a:xfrm>
              <a:off x="3363875" y="4232000"/>
              <a:ext cx="26550" cy="14850"/>
            </a:xfrm>
            <a:custGeom>
              <a:avLst/>
              <a:gdLst/>
              <a:ahLst/>
              <a:cxnLst/>
              <a:rect l="l" t="t" r="r" b="b"/>
              <a:pathLst>
                <a:path w="1062" h="594" extrusionOk="0">
                  <a:moveTo>
                    <a:pt x="662" y="298"/>
                  </a:moveTo>
                  <a:cubicBezTo>
                    <a:pt x="662" y="313"/>
                    <a:pt x="661" y="327"/>
                    <a:pt x="657" y="343"/>
                  </a:cubicBezTo>
                  <a:cubicBezTo>
                    <a:pt x="657" y="356"/>
                    <a:pt x="644" y="369"/>
                    <a:pt x="644" y="395"/>
                  </a:cubicBezTo>
                  <a:cubicBezTo>
                    <a:pt x="626" y="447"/>
                    <a:pt x="613" y="472"/>
                    <a:pt x="605" y="472"/>
                  </a:cubicBezTo>
                  <a:cubicBezTo>
                    <a:pt x="593" y="472"/>
                    <a:pt x="589" y="427"/>
                    <a:pt x="589" y="343"/>
                  </a:cubicBezTo>
                  <a:cubicBezTo>
                    <a:pt x="613" y="324"/>
                    <a:pt x="638" y="310"/>
                    <a:pt x="662" y="298"/>
                  </a:cubicBezTo>
                  <a:close/>
                  <a:moveTo>
                    <a:pt x="426" y="1"/>
                  </a:moveTo>
                  <a:cubicBezTo>
                    <a:pt x="274" y="1"/>
                    <a:pt x="111" y="101"/>
                    <a:pt x="22" y="207"/>
                  </a:cubicBezTo>
                  <a:cubicBezTo>
                    <a:pt x="1" y="217"/>
                    <a:pt x="14" y="236"/>
                    <a:pt x="33" y="236"/>
                  </a:cubicBezTo>
                  <a:cubicBezTo>
                    <a:pt x="38" y="236"/>
                    <a:pt x="43" y="235"/>
                    <a:pt x="48" y="233"/>
                  </a:cubicBezTo>
                  <a:cubicBezTo>
                    <a:pt x="135" y="138"/>
                    <a:pt x="270" y="61"/>
                    <a:pt x="396" y="61"/>
                  </a:cubicBezTo>
                  <a:cubicBezTo>
                    <a:pt x="485" y="61"/>
                    <a:pt x="569" y="99"/>
                    <a:pt x="631" y="194"/>
                  </a:cubicBezTo>
                  <a:cubicBezTo>
                    <a:pt x="636" y="204"/>
                    <a:pt x="640" y="213"/>
                    <a:pt x="644" y="222"/>
                  </a:cubicBezTo>
                  <a:lnTo>
                    <a:pt x="644" y="222"/>
                  </a:lnTo>
                  <a:cubicBezTo>
                    <a:pt x="593" y="242"/>
                    <a:pt x="546" y="273"/>
                    <a:pt x="508" y="314"/>
                  </a:cubicBezTo>
                  <a:cubicBezTo>
                    <a:pt x="411" y="398"/>
                    <a:pt x="412" y="593"/>
                    <a:pt x="541" y="593"/>
                  </a:cubicBezTo>
                  <a:cubicBezTo>
                    <a:pt x="556" y="593"/>
                    <a:pt x="571" y="591"/>
                    <a:pt x="589" y="586"/>
                  </a:cubicBezTo>
                  <a:cubicBezTo>
                    <a:pt x="683" y="557"/>
                    <a:pt x="725" y="395"/>
                    <a:pt x="738" y="327"/>
                  </a:cubicBezTo>
                  <a:cubicBezTo>
                    <a:pt x="740" y="309"/>
                    <a:pt x="741" y="292"/>
                    <a:pt x="740" y="275"/>
                  </a:cubicBezTo>
                  <a:lnTo>
                    <a:pt x="740" y="275"/>
                  </a:lnTo>
                  <a:cubicBezTo>
                    <a:pt x="751" y="273"/>
                    <a:pt x="762" y="272"/>
                    <a:pt x="773" y="272"/>
                  </a:cubicBezTo>
                  <a:cubicBezTo>
                    <a:pt x="866" y="272"/>
                    <a:pt x="949" y="330"/>
                    <a:pt x="1007" y="437"/>
                  </a:cubicBezTo>
                  <a:cubicBezTo>
                    <a:pt x="1011" y="444"/>
                    <a:pt x="1017" y="448"/>
                    <a:pt x="1024" y="448"/>
                  </a:cubicBezTo>
                  <a:cubicBezTo>
                    <a:pt x="1041" y="448"/>
                    <a:pt x="1062" y="428"/>
                    <a:pt x="1062" y="408"/>
                  </a:cubicBezTo>
                  <a:cubicBezTo>
                    <a:pt x="1024" y="264"/>
                    <a:pt x="904" y="197"/>
                    <a:pt x="778" y="197"/>
                  </a:cubicBezTo>
                  <a:cubicBezTo>
                    <a:pt x="760" y="197"/>
                    <a:pt x="741" y="198"/>
                    <a:pt x="723" y="201"/>
                  </a:cubicBezTo>
                  <a:lnTo>
                    <a:pt x="723" y="201"/>
                  </a:lnTo>
                  <a:cubicBezTo>
                    <a:pt x="706" y="161"/>
                    <a:pt x="679" y="127"/>
                    <a:pt x="644" y="100"/>
                  </a:cubicBezTo>
                  <a:cubicBezTo>
                    <a:pt x="583" y="29"/>
                    <a:pt x="506" y="1"/>
                    <a:pt x="426" y="1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4"/>
            <p:cNvSpPr/>
            <p:nvPr/>
          </p:nvSpPr>
          <p:spPr>
            <a:xfrm>
              <a:off x="3182150" y="4072850"/>
              <a:ext cx="210300" cy="192750"/>
            </a:xfrm>
            <a:custGeom>
              <a:avLst/>
              <a:gdLst/>
              <a:ahLst/>
              <a:cxnLst/>
              <a:rect l="l" t="t" r="r" b="b"/>
              <a:pathLst>
                <a:path w="8412" h="7710" extrusionOk="0">
                  <a:moveTo>
                    <a:pt x="3820" y="1"/>
                  </a:moveTo>
                  <a:cubicBezTo>
                    <a:pt x="3659" y="1"/>
                    <a:pt x="3512" y="53"/>
                    <a:pt x="3416" y="200"/>
                  </a:cubicBezTo>
                  <a:cubicBezTo>
                    <a:pt x="3335" y="323"/>
                    <a:pt x="3335" y="404"/>
                    <a:pt x="3390" y="537"/>
                  </a:cubicBezTo>
                  <a:cubicBezTo>
                    <a:pt x="3377" y="511"/>
                    <a:pt x="2878" y="498"/>
                    <a:pt x="2755" y="498"/>
                  </a:cubicBezTo>
                  <a:cubicBezTo>
                    <a:pt x="2295" y="498"/>
                    <a:pt x="1757" y="673"/>
                    <a:pt x="1485" y="1078"/>
                  </a:cubicBezTo>
                  <a:cubicBezTo>
                    <a:pt x="1297" y="1376"/>
                    <a:pt x="1527" y="1577"/>
                    <a:pt x="1783" y="1671"/>
                  </a:cubicBezTo>
                  <a:cubicBezTo>
                    <a:pt x="1404" y="1833"/>
                    <a:pt x="1054" y="2118"/>
                    <a:pt x="905" y="2510"/>
                  </a:cubicBezTo>
                  <a:cubicBezTo>
                    <a:pt x="798" y="2779"/>
                    <a:pt x="1041" y="2967"/>
                    <a:pt x="1258" y="3077"/>
                  </a:cubicBezTo>
                  <a:cubicBezTo>
                    <a:pt x="824" y="3388"/>
                    <a:pt x="380" y="3712"/>
                    <a:pt x="244" y="4250"/>
                  </a:cubicBezTo>
                  <a:cubicBezTo>
                    <a:pt x="150" y="4642"/>
                    <a:pt x="419" y="4940"/>
                    <a:pt x="756" y="5034"/>
                  </a:cubicBezTo>
                  <a:cubicBezTo>
                    <a:pt x="351" y="5290"/>
                    <a:pt x="1" y="5682"/>
                    <a:pt x="27" y="6181"/>
                  </a:cubicBezTo>
                  <a:cubicBezTo>
                    <a:pt x="38" y="6541"/>
                    <a:pt x="286" y="6656"/>
                    <a:pt x="565" y="6656"/>
                  </a:cubicBezTo>
                  <a:cubicBezTo>
                    <a:pt x="673" y="6656"/>
                    <a:pt x="786" y="6639"/>
                    <a:pt x="892" y="6612"/>
                  </a:cubicBezTo>
                  <a:lnTo>
                    <a:pt x="892" y="6612"/>
                  </a:lnTo>
                  <a:cubicBezTo>
                    <a:pt x="772" y="6884"/>
                    <a:pt x="1122" y="7195"/>
                    <a:pt x="1446" y="7276"/>
                  </a:cubicBezTo>
                  <a:cubicBezTo>
                    <a:pt x="1537" y="7298"/>
                    <a:pt x="1629" y="7309"/>
                    <a:pt x="1721" y="7309"/>
                  </a:cubicBezTo>
                  <a:cubicBezTo>
                    <a:pt x="2171" y="7309"/>
                    <a:pt x="2606" y="7051"/>
                    <a:pt x="2862" y="6680"/>
                  </a:cubicBezTo>
                  <a:cubicBezTo>
                    <a:pt x="2943" y="7072"/>
                    <a:pt x="3186" y="7409"/>
                    <a:pt x="3607" y="7519"/>
                  </a:cubicBezTo>
                  <a:cubicBezTo>
                    <a:pt x="3667" y="7535"/>
                    <a:pt x="3728" y="7542"/>
                    <a:pt x="3787" y="7542"/>
                  </a:cubicBezTo>
                  <a:cubicBezTo>
                    <a:pt x="4086" y="7542"/>
                    <a:pt x="4360" y="7357"/>
                    <a:pt x="4482" y="7098"/>
                  </a:cubicBezTo>
                  <a:cubicBezTo>
                    <a:pt x="4660" y="7476"/>
                    <a:pt x="5081" y="7709"/>
                    <a:pt x="5500" y="7709"/>
                  </a:cubicBezTo>
                  <a:cubicBezTo>
                    <a:pt x="5561" y="7709"/>
                    <a:pt x="5623" y="7704"/>
                    <a:pt x="5684" y="7694"/>
                  </a:cubicBezTo>
                  <a:cubicBezTo>
                    <a:pt x="6157" y="7613"/>
                    <a:pt x="6374" y="7179"/>
                    <a:pt x="6238" y="6774"/>
                  </a:cubicBezTo>
                  <a:lnTo>
                    <a:pt x="6238" y="6774"/>
                  </a:lnTo>
                  <a:cubicBezTo>
                    <a:pt x="6443" y="6884"/>
                    <a:pt x="6676" y="6956"/>
                    <a:pt x="6902" y="6956"/>
                  </a:cubicBezTo>
                  <a:cubicBezTo>
                    <a:pt x="7121" y="6956"/>
                    <a:pt x="7334" y="6888"/>
                    <a:pt x="7508" y="6722"/>
                  </a:cubicBezTo>
                  <a:cubicBezTo>
                    <a:pt x="7832" y="6411"/>
                    <a:pt x="7751" y="5925"/>
                    <a:pt x="7495" y="5601"/>
                  </a:cubicBezTo>
                  <a:cubicBezTo>
                    <a:pt x="8020" y="5601"/>
                    <a:pt x="8412" y="5154"/>
                    <a:pt x="8289" y="4616"/>
                  </a:cubicBezTo>
                  <a:cubicBezTo>
                    <a:pt x="8169" y="4156"/>
                    <a:pt x="7722" y="3887"/>
                    <a:pt x="7278" y="3751"/>
                  </a:cubicBezTo>
                  <a:cubicBezTo>
                    <a:pt x="7576" y="3657"/>
                    <a:pt x="7790" y="3401"/>
                    <a:pt x="7751" y="3035"/>
                  </a:cubicBezTo>
                  <a:cubicBezTo>
                    <a:pt x="7683" y="2591"/>
                    <a:pt x="7184" y="2335"/>
                    <a:pt x="6792" y="2199"/>
                  </a:cubicBezTo>
                  <a:cubicBezTo>
                    <a:pt x="7184" y="2024"/>
                    <a:pt x="7440" y="1645"/>
                    <a:pt x="7155" y="1214"/>
                  </a:cubicBezTo>
                  <a:cubicBezTo>
                    <a:pt x="7007" y="982"/>
                    <a:pt x="6725" y="890"/>
                    <a:pt x="6431" y="890"/>
                  </a:cubicBezTo>
                  <a:cubicBezTo>
                    <a:pt x="6298" y="890"/>
                    <a:pt x="6163" y="908"/>
                    <a:pt x="6037" y="942"/>
                  </a:cubicBezTo>
                  <a:cubicBezTo>
                    <a:pt x="6102" y="861"/>
                    <a:pt x="6144" y="780"/>
                    <a:pt x="6131" y="673"/>
                  </a:cubicBezTo>
                  <a:cubicBezTo>
                    <a:pt x="6102" y="443"/>
                    <a:pt x="5940" y="281"/>
                    <a:pt x="5739" y="174"/>
                  </a:cubicBezTo>
                  <a:cubicBezTo>
                    <a:pt x="5526" y="60"/>
                    <a:pt x="5310" y="3"/>
                    <a:pt x="5100" y="3"/>
                  </a:cubicBezTo>
                  <a:cubicBezTo>
                    <a:pt x="4883" y="3"/>
                    <a:pt x="4674" y="64"/>
                    <a:pt x="4482" y="187"/>
                  </a:cubicBezTo>
                  <a:cubicBezTo>
                    <a:pt x="4294" y="100"/>
                    <a:pt x="4042" y="1"/>
                    <a:pt x="382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4"/>
            <p:cNvSpPr/>
            <p:nvPr/>
          </p:nvSpPr>
          <p:spPr>
            <a:xfrm>
              <a:off x="3303000" y="4106525"/>
              <a:ext cx="50175" cy="24750"/>
            </a:xfrm>
            <a:custGeom>
              <a:avLst/>
              <a:gdLst/>
              <a:ahLst/>
              <a:cxnLst/>
              <a:rect l="l" t="t" r="r" b="b"/>
              <a:pathLst>
                <a:path w="2007" h="990" extrusionOk="0">
                  <a:moveTo>
                    <a:pt x="1773" y="0"/>
                  </a:moveTo>
                  <a:cubicBezTo>
                    <a:pt x="1747" y="0"/>
                    <a:pt x="1719" y="5"/>
                    <a:pt x="1689" y="16"/>
                  </a:cubicBezTo>
                  <a:cubicBezTo>
                    <a:pt x="1549" y="80"/>
                    <a:pt x="1445" y="243"/>
                    <a:pt x="1361" y="389"/>
                  </a:cubicBezTo>
                  <a:lnTo>
                    <a:pt x="1361" y="389"/>
                  </a:lnTo>
                  <a:cubicBezTo>
                    <a:pt x="1293" y="273"/>
                    <a:pt x="1204" y="224"/>
                    <a:pt x="1111" y="224"/>
                  </a:cubicBezTo>
                  <a:cubicBezTo>
                    <a:pt x="959" y="224"/>
                    <a:pt x="798" y="355"/>
                    <a:pt x="711" y="543"/>
                  </a:cubicBezTo>
                  <a:lnTo>
                    <a:pt x="711" y="543"/>
                  </a:lnTo>
                  <a:cubicBezTo>
                    <a:pt x="631" y="413"/>
                    <a:pt x="516" y="317"/>
                    <a:pt x="377" y="317"/>
                  </a:cubicBezTo>
                  <a:cubicBezTo>
                    <a:pt x="322" y="317"/>
                    <a:pt x="263" y="332"/>
                    <a:pt x="202" y="366"/>
                  </a:cubicBezTo>
                  <a:cubicBezTo>
                    <a:pt x="82" y="421"/>
                    <a:pt x="14" y="567"/>
                    <a:pt x="1" y="690"/>
                  </a:cubicBezTo>
                  <a:cubicBezTo>
                    <a:pt x="1" y="745"/>
                    <a:pt x="27" y="878"/>
                    <a:pt x="1" y="933"/>
                  </a:cubicBezTo>
                  <a:lnTo>
                    <a:pt x="1" y="946"/>
                  </a:lnTo>
                  <a:lnTo>
                    <a:pt x="1" y="959"/>
                  </a:lnTo>
                  <a:lnTo>
                    <a:pt x="1" y="972"/>
                  </a:lnTo>
                  <a:cubicBezTo>
                    <a:pt x="8" y="981"/>
                    <a:pt x="20" y="989"/>
                    <a:pt x="31" y="989"/>
                  </a:cubicBezTo>
                  <a:cubicBezTo>
                    <a:pt x="39" y="989"/>
                    <a:pt x="47" y="984"/>
                    <a:pt x="53" y="972"/>
                  </a:cubicBezTo>
                  <a:cubicBezTo>
                    <a:pt x="95" y="907"/>
                    <a:pt x="95" y="810"/>
                    <a:pt x="95" y="729"/>
                  </a:cubicBezTo>
                  <a:cubicBezTo>
                    <a:pt x="108" y="583"/>
                    <a:pt x="202" y="434"/>
                    <a:pt x="364" y="421"/>
                  </a:cubicBezTo>
                  <a:cubicBezTo>
                    <a:pt x="526" y="421"/>
                    <a:pt x="620" y="609"/>
                    <a:pt x="662" y="716"/>
                  </a:cubicBezTo>
                  <a:cubicBezTo>
                    <a:pt x="675" y="745"/>
                    <a:pt x="704" y="762"/>
                    <a:pt x="731" y="762"/>
                  </a:cubicBezTo>
                  <a:cubicBezTo>
                    <a:pt x="754" y="762"/>
                    <a:pt x="776" y="748"/>
                    <a:pt x="782" y="716"/>
                  </a:cubicBezTo>
                  <a:cubicBezTo>
                    <a:pt x="818" y="549"/>
                    <a:pt x="963" y="353"/>
                    <a:pt x="1097" y="353"/>
                  </a:cubicBezTo>
                  <a:cubicBezTo>
                    <a:pt x="1168" y="353"/>
                    <a:pt x="1237" y="408"/>
                    <a:pt x="1284" y="554"/>
                  </a:cubicBezTo>
                  <a:cubicBezTo>
                    <a:pt x="1298" y="585"/>
                    <a:pt x="1326" y="602"/>
                    <a:pt x="1352" y="602"/>
                  </a:cubicBezTo>
                  <a:cubicBezTo>
                    <a:pt x="1373" y="602"/>
                    <a:pt x="1392" y="591"/>
                    <a:pt x="1404" y="567"/>
                  </a:cubicBezTo>
                  <a:cubicBezTo>
                    <a:pt x="1459" y="486"/>
                    <a:pt x="1511" y="405"/>
                    <a:pt x="1566" y="324"/>
                  </a:cubicBezTo>
                  <a:cubicBezTo>
                    <a:pt x="1592" y="272"/>
                    <a:pt x="1647" y="230"/>
                    <a:pt x="1689" y="191"/>
                  </a:cubicBezTo>
                  <a:cubicBezTo>
                    <a:pt x="1722" y="157"/>
                    <a:pt x="1749" y="144"/>
                    <a:pt x="1774" y="144"/>
                  </a:cubicBezTo>
                  <a:cubicBezTo>
                    <a:pt x="1838" y="144"/>
                    <a:pt x="1874" y="239"/>
                    <a:pt x="1903" y="298"/>
                  </a:cubicBezTo>
                  <a:cubicBezTo>
                    <a:pt x="1914" y="314"/>
                    <a:pt x="1933" y="322"/>
                    <a:pt x="1952" y="322"/>
                  </a:cubicBezTo>
                  <a:cubicBezTo>
                    <a:pt x="1980" y="322"/>
                    <a:pt x="2007" y="303"/>
                    <a:pt x="1997" y="272"/>
                  </a:cubicBezTo>
                  <a:cubicBezTo>
                    <a:pt x="1986" y="136"/>
                    <a:pt x="1909" y="0"/>
                    <a:pt x="1773" y="0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4"/>
            <p:cNvSpPr/>
            <p:nvPr/>
          </p:nvSpPr>
          <p:spPr>
            <a:xfrm>
              <a:off x="3335400" y="4138900"/>
              <a:ext cx="41500" cy="24675"/>
            </a:xfrm>
            <a:custGeom>
              <a:avLst/>
              <a:gdLst/>
              <a:ahLst/>
              <a:cxnLst/>
              <a:rect l="l" t="t" r="r" b="b"/>
              <a:pathLst>
                <a:path w="1660" h="987" extrusionOk="0">
                  <a:moveTo>
                    <a:pt x="958" y="1"/>
                  </a:moveTo>
                  <a:cubicBezTo>
                    <a:pt x="943" y="1"/>
                    <a:pt x="928" y="5"/>
                    <a:pt x="918" y="17"/>
                  </a:cubicBezTo>
                  <a:cubicBezTo>
                    <a:pt x="721" y="158"/>
                    <a:pt x="654" y="353"/>
                    <a:pt x="628" y="567"/>
                  </a:cubicBezTo>
                  <a:lnTo>
                    <a:pt x="628" y="567"/>
                  </a:lnTo>
                  <a:cubicBezTo>
                    <a:pt x="526" y="361"/>
                    <a:pt x="403" y="161"/>
                    <a:pt x="176" y="98"/>
                  </a:cubicBezTo>
                  <a:cubicBezTo>
                    <a:pt x="150" y="98"/>
                    <a:pt x="108" y="111"/>
                    <a:pt x="95" y="137"/>
                  </a:cubicBezTo>
                  <a:cubicBezTo>
                    <a:pt x="14" y="341"/>
                    <a:pt x="1" y="785"/>
                    <a:pt x="202" y="921"/>
                  </a:cubicBezTo>
                  <a:cubicBezTo>
                    <a:pt x="210" y="928"/>
                    <a:pt x="220" y="931"/>
                    <a:pt x="229" y="931"/>
                  </a:cubicBezTo>
                  <a:cubicBezTo>
                    <a:pt x="255" y="931"/>
                    <a:pt x="279" y="909"/>
                    <a:pt x="270" y="879"/>
                  </a:cubicBezTo>
                  <a:cubicBezTo>
                    <a:pt x="184" y="696"/>
                    <a:pt x="131" y="468"/>
                    <a:pt x="205" y="266"/>
                  </a:cubicBezTo>
                  <a:lnTo>
                    <a:pt x="205" y="266"/>
                  </a:lnTo>
                  <a:cubicBezTo>
                    <a:pt x="432" y="380"/>
                    <a:pt x="520" y="733"/>
                    <a:pt x="620" y="947"/>
                  </a:cubicBezTo>
                  <a:cubicBezTo>
                    <a:pt x="634" y="975"/>
                    <a:pt x="658" y="987"/>
                    <a:pt x="683" y="987"/>
                  </a:cubicBezTo>
                  <a:cubicBezTo>
                    <a:pt x="730" y="987"/>
                    <a:pt x="782" y="945"/>
                    <a:pt x="782" y="892"/>
                  </a:cubicBezTo>
                  <a:cubicBezTo>
                    <a:pt x="797" y="669"/>
                    <a:pt x="798" y="393"/>
                    <a:pt x="962" y="223"/>
                  </a:cubicBezTo>
                  <a:lnTo>
                    <a:pt x="962" y="223"/>
                  </a:lnTo>
                  <a:cubicBezTo>
                    <a:pt x="1065" y="361"/>
                    <a:pt x="1061" y="554"/>
                    <a:pt x="1106" y="717"/>
                  </a:cubicBezTo>
                  <a:cubicBezTo>
                    <a:pt x="1120" y="762"/>
                    <a:pt x="1155" y="782"/>
                    <a:pt x="1191" y="782"/>
                  </a:cubicBezTo>
                  <a:cubicBezTo>
                    <a:pt x="1229" y="782"/>
                    <a:pt x="1269" y="759"/>
                    <a:pt x="1284" y="717"/>
                  </a:cubicBezTo>
                  <a:cubicBezTo>
                    <a:pt x="1295" y="683"/>
                    <a:pt x="1327" y="491"/>
                    <a:pt x="1398" y="491"/>
                  </a:cubicBezTo>
                  <a:cubicBezTo>
                    <a:pt x="1408" y="491"/>
                    <a:pt x="1418" y="495"/>
                    <a:pt x="1430" y="503"/>
                  </a:cubicBezTo>
                  <a:cubicBezTo>
                    <a:pt x="1511" y="568"/>
                    <a:pt x="1511" y="746"/>
                    <a:pt x="1511" y="840"/>
                  </a:cubicBezTo>
                  <a:cubicBezTo>
                    <a:pt x="1511" y="869"/>
                    <a:pt x="1542" y="887"/>
                    <a:pt x="1569" y="887"/>
                  </a:cubicBezTo>
                  <a:cubicBezTo>
                    <a:pt x="1590" y="887"/>
                    <a:pt x="1608" y="877"/>
                    <a:pt x="1608" y="853"/>
                  </a:cubicBezTo>
                  <a:cubicBezTo>
                    <a:pt x="1660" y="665"/>
                    <a:pt x="1647" y="435"/>
                    <a:pt x="1459" y="341"/>
                  </a:cubicBezTo>
                  <a:cubicBezTo>
                    <a:pt x="1429" y="325"/>
                    <a:pt x="1401" y="318"/>
                    <a:pt x="1375" y="318"/>
                  </a:cubicBezTo>
                  <a:cubicBezTo>
                    <a:pt x="1312" y="318"/>
                    <a:pt x="1260" y="359"/>
                    <a:pt x="1218" y="415"/>
                  </a:cubicBezTo>
                  <a:lnTo>
                    <a:pt x="1218" y="415"/>
                  </a:lnTo>
                  <a:cubicBezTo>
                    <a:pt x="1185" y="274"/>
                    <a:pt x="1146" y="141"/>
                    <a:pt x="1025" y="30"/>
                  </a:cubicBezTo>
                  <a:cubicBezTo>
                    <a:pt x="1009" y="12"/>
                    <a:pt x="983" y="1"/>
                    <a:pt x="958" y="1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4"/>
            <p:cNvSpPr/>
            <p:nvPr/>
          </p:nvSpPr>
          <p:spPr>
            <a:xfrm>
              <a:off x="3281775" y="4076700"/>
              <a:ext cx="43600" cy="25425"/>
            </a:xfrm>
            <a:custGeom>
              <a:avLst/>
              <a:gdLst/>
              <a:ahLst/>
              <a:cxnLst/>
              <a:rect l="l" t="t" r="r" b="b"/>
              <a:pathLst>
                <a:path w="1744" h="1017" extrusionOk="0">
                  <a:moveTo>
                    <a:pt x="1315" y="0"/>
                  </a:moveTo>
                  <a:cubicBezTo>
                    <a:pt x="1291" y="0"/>
                    <a:pt x="1267" y="2"/>
                    <a:pt x="1242" y="7"/>
                  </a:cubicBezTo>
                  <a:cubicBezTo>
                    <a:pt x="1050" y="44"/>
                    <a:pt x="899" y="152"/>
                    <a:pt x="812" y="299"/>
                  </a:cubicBezTo>
                  <a:lnTo>
                    <a:pt x="812" y="299"/>
                  </a:lnTo>
                  <a:cubicBezTo>
                    <a:pt x="784" y="238"/>
                    <a:pt x="745" y="186"/>
                    <a:pt x="688" y="156"/>
                  </a:cubicBezTo>
                  <a:cubicBezTo>
                    <a:pt x="646" y="137"/>
                    <a:pt x="602" y="128"/>
                    <a:pt x="558" y="128"/>
                  </a:cubicBezTo>
                  <a:cubicBezTo>
                    <a:pt x="416" y="128"/>
                    <a:pt x="270" y="217"/>
                    <a:pt x="189" y="331"/>
                  </a:cubicBezTo>
                  <a:cubicBezTo>
                    <a:pt x="79" y="506"/>
                    <a:pt x="27" y="723"/>
                    <a:pt x="11" y="937"/>
                  </a:cubicBezTo>
                  <a:cubicBezTo>
                    <a:pt x="0" y="960"/>
                    <a:pt x="25" y="1017"/>
                    <a:pt x="56" y="1017"/>
                  </a:cubicBezTo>
                  <a:cubicBezTo>
                    <a:pt x="63" y="1017"/>
                    <a:pt x="71" y="1013"/>
                    <a:pt x="79" y="1005"/>
                  </a:cubicBezTo>
                  <a:cubicBezTo>
                    <a:pt x="79" y="996"/>
                    <a:pt x="79" y="987"/>
                    <a:pt x="74" y="987"/>
                  </a:cubicBezTo>
                  <a:cubicBezTo>
                    <a:pt x="74" y="987"/>
                    <a:pt x="74" y="987"/>
                    <a:pt x="73" y="987"/>
                  </a:cubicBezTo>
                  <a:lnTo>
                    <a:pt x="73" y="987"/>
                  </a:lnTo>
                  <a:cubicBezTo>
                    <a:pt x="126" y="939"/>
                    <a:pt x="173" y="665"/>
                    <a:pt x="189" y="613"/>
                  </a:cubicBezTo>
                  <a:cubicBezTo>
                    <a:pt x="241" y="464"/>
                    <a:pt x="309" y="370"/>
                    <a:pt x="445" y="289"/>
                  </a:cubicBezTo>
                  <a:cubicBezTo>
                    <a:pt x="487" y="259"/>
                    <a:pt x="523" y="247"/>
                    <a:pt x="554" y="247"/>
                  </a:cubicBezTo>
                  <a:cubicBezTo>
                    <a:pt x="669" y="247"/>
                    <a:pt x="713" y="421"/>
                    <a:pt x="730" y="559"/>
                  </a:cubicBezTo>
                  <a:lnTo>
                    <a:pt x="730" y="559"/>
                  </a:lnTo>
                  <a:cubicBezTo>
                    <a:pt x="726" y="616"/>
                    <a:pt x="729" y="675"/>
                    <a:pt x="740" y="736"/>
                  </a:cubicBezTo>
                  <a:cubicBezTo>
                    <a:pt x="752" y="765"/>
                    <a:pt x="779" y="779"/>
                    <a:pt x="805" y="779"/>
                  </a:cubicBezTo>
                  <a:cubicBezTo>
                    <a:pt x="840" y="779"/>
                    <a:pt x="876" y="753"/>
                    <a:pt x="876" y="707"/>
                  </a:cubicBezTo>
                  <a:cubicBezTo>
                    <a:pt x="876" y="703"/>
                    <a:pt x="876" y="698"/>
                    <a:pt x="876" y="694"/>
                  </a:cubicBezTo>
                  <a:lnTo>
                    <a:pt x="876" y="694"/>
                  </a:lnTo>
                  <a:cubicBezTo>
                    <a:pt x="876" y="694"/>
                    <a:pt x="876" y="694"/>
                    <a:pt x="876" y="694"/>
                  </a:cubicBezTo>
                  <a:lnTo>
                    <a:pt x="876" y="694"/>
                  </a:lnTo>
                  <a:cubicBezTo>
                    <a:pt x="876" y="645"/>
                    <a:pt x="874" y="586"/>
                    <a:pt x="867" y="525"/>
                  </a:cubicBezTo>
                  <a:lnTo>
                    <a:pt x="867" y="525"/>
                  </a:lnTo>
                  <a:cubicBezTo>
                    <a:pt x="890" y="351"/>
                    <a:pt x="1013" y="218"/>
                    <a:pt x="1200" y="156"/>
                  </a:cubicBezTo>
                  <a:cubicBezTo>
                    <a:pt x="1246" y="140"/>
                    <a:pt x="1286" y="133"/>
                    <a:pt x="1320" y="133"/>
                  </a:cubicBezTo>
                  <a:cubicBezTo>
                    <a:pt x="1497" y="133"/>
                    <a:pt x="1524" y="324"/>
                    <a:pt x="1524" y="506"/>
                  </a:cubicBezTo>
                  <a:cubicBezTo>
                    <a:pt x="1524" y="543"/>
                    <a:pt x="1552" y="564"/>
                    <a:pt x="1580" y="564"/>
                  </a:cubicBezTo>
                  <a:cubicBezTo>
                    <a:pt x="1602" y="564"/>
                    <a:pt x="1625" y="550"/>
                    <a:pt x="1631" y="519"/>
                  </a:cubicBezTo>
                  <a:cubicBezTo>
                    <a:pt x="1743" y="261"/>
                    <a:pt x="1571" y="0"/>
                    <a:pt x="1315" y="0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44"/>
            <p:cNvSpPr/>
            <p:nvPr/>
          </p:nvSpPr>
          <p:spPr>
            <a:xfrm>
              <a:off x="3194750" y="4161825"/>
              <a:ext cx="37725" cy="33850"/>
            </a:xfrm>
            <a:custGeom>
              <a:avLst/>
              <a:gdLst/>
              <a:ahLst/>
              <a:cxnLst/>
              <a:rect l="l" t="t" r="r" b="b"/>
              <a:pathLst>
                <a:path w="1509" h="1354" extrusionOk="0">
                  <a:moveTo>
                    <a:pt x="426" y="0"/>
                  </a:moveTo>
                  <a:cubicBezTo>
                    <a:pt x="200" y="0"/>
                    <a:pt x="46" y="360"/>
                    <a:pt x="9" y="516"/>
                  </a:cubicBezTo>
                  <a:cubicBezTo>
                    <a:pt x="1" y="532"/>
                    <a:pt x="19" y="544"/>
                    <a:pt x="34" y="544"/>
                  </a:cubicBezTo>
                  <a:cubicBezTo>
                    <a:pt x="43" y="544"/>
                    <a:pt x="51" y="540"/>
                    <a:pt x="51" y="529"/>
                  </a:cubicBezTo>
                  <a:cubicBezTo>
                    <a:pt x="77" y="448"/>
                    <a:pt x="119" y="367"/>
                    <a:pt x="158" y="286"/>
                  </a:cubicBezTo>
                  <a:cubicBezTo>
                    <a:pt x="224" y="185"/>
                    <a:pt x="348" y="103"/>
                    <a:pt x="452" y="103"/>
                  </a:cubicBezTo>
                  <a:cubicBezTo>
                    <a:pt x="543" y="103"/>
                    <a:pt x="619" y="164"/>
                    <a:pt x="631" y="328"/>
                  </a:cubicBezTo>
                  <a:cubicBezTo>
                    <a:pt x="657" y="516"/>
                    <a:pt x="563" y="704"/>
                    <a:pt x="576" y="895"/>
                  </a:cubicBezTo>
                  <a:cubicBezTo>
                    <a:pt x="576" y="934"/>
                    <a:pt x="600" y="953"/>
                    <a:pt x="628" y="953"/>
                  </a:cubicBezTo>
                  <a:cubicBezTo>
                    <a:pt x="637" y="953"/>
                    <a:pt x="647" y="951"/>
                    <a:pt x="657" y="947"/>
                  </a:cubicBezTo>
                  <a:cubicBezTo>
                    <a:pt x="758" y="903"/>
                    <a:pt x="866" y="881"/>
                    <a:pt x="972" y="881"/>
                  </a:cubicBezTo>
                  <a:cubicBezTo>
                    <a:pt x="1021" y="881"/>
                    <a:pt x="1069" y="886"/>
                    <a:pt x="1117" y="895"/>
                  </a:cubicBezTo>
                  <a:cubicBezTo>
                    <a:pt x="1360" y="947"/>
                    <a:pt x="1279" y="1109"/>
                    <a:pt x="1185" y="1271"/>
                  </a:cubicBezTo>
                  <a:cubicBezTo>
                    <a:pt x="1165" y="1312"/>
                    <a:pt x="1197" y="1354"/>
                    <a:pt x="1232" y="1354"/>
                  </a:cubicBezTo>
                  <a:cubicBezTo>
                    <a:pt x="1244" y="1354"/>
                    <a:pt x="1255" y="1349"/>
                    <a:pt x="1266" y="1339"/>
                  </a:cubicBezTo>
                  <a:cubicBezTo>
                    <a:pt x="1415" y="1219"/>
                    <a:pt x="1509" y="963"/>
                    <a:pt x="1305" y="840"/>
                  </a:cubicBezTo>
                  <a:cubicBezTo>
                    <a:pt x="1210" y="783"/>
                    <a:pt x="1097" y="759"/>
                    <a:pt x="982" y="759"/>
                  </a:cubicBezTo>
                  <a:cubicBezTo>
                    <a:pt x="882" y="759"/>
                    <a:pt x="781" y="777"/>
                    <a:pt x="688" y="808"/>
                  </a:cubicBezTo>
                  <a:lnTo>
                    <a:pt x="688" y="808"/>
                  </a:lnTo>
                  <a:cubicBezTo>
                    <a:pt x="708" y="519"/>
                    <a:pt x="852" y="152"/>
                    <a:pt x="511" y="17"/>
                  </a:cubicBezTo>
                  <a:cubicBezTo>
                    <a:pt x="482" y="5"/>
                    <a:pt x="453" y="0"/>
                    <a:pt x="426" y="0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44"/>
            <p:cNvSpPr/>
            <p:nvPr/>
          </p:nvSpPr>
          <p:spPr>
            <a:xfrm>
              <a:off x="3182925" y="4194000"/>
              <a:ext cx="49150" cy="36850"/>
            </a:xfrm>
            <a:custGeom>
              <a:avLst/>
              <a:gdLst/>
              <a:ahLst/>
              <a:cxnLst/>
              <a:rect l="l" t="t" r="r" b="b"/>
              <a:pathLst>
                <a:path w="1966" h="1474" extrusionOk="0">
                  <a:moveTo>
                    <a:pt x="1585" y="0"/>
                  </a:moveTo>
                  <a:cubicBezTo>
                    <a:pt x="1298" y="0"/>
                    <a:pt x="1015" y="84"/>
                    <a:pt x="835" y="324"/>
                  </a:cubicBezTo>
                  <a:cubicBezTo>
                    <a:pt x="794" y="379"/>
                    <a:pt x="769" y="440"/>
                    <a:pt x="760" y="499"/>
                  </a:cubicBezTo>
                  <a:lnTo>
                    <a:pt x="760" y="499"/>
                  </a:lnTo>
                  <a:cubicBezTo>
                    <a:pt x="377" y="546"/>
                    <a:pt x="0" y="1039"/>
                    <a:pt x="12" y="1416"/>
                  </a:cubicBezTo>
                  <a:cubicBezTo>
                    <a:pt x="12" y="1453"/>
                    <a:pt x="44" y="1474"/>
                    <a:pt x="75" y="1474"/>
                  </a:cubicBezTo>
                  <a:cubicBezTo>
                    <a:pt x="101" y="1474"/>
                    <a:pt x="126" y="1460"/>
                    <a:pt x="132" y="1429"/>
                  </a:cubicBezTo>
                  <a:cubicBezTo>
                    <a:pt x="203" y="1193"/>
                    <a:pt x="469" y="664"/>
                    <a:pt x="763" y="621"/>
                  </a:cubicBezTo>
                  <a:lnTo>
                    <a:pt x="763" y="621"/>
                  </a:lnTo>
                  <a:cubicBezTo>
                    <a:pt x="787" y="731"/>
                    <a:pt x="867" y="814"/>
                    <a:pt x="984" y="814"/>
                  </a:cubicBezTo>
                  <a:cubicBezTo>
                    <a:pt x="1032" y="814"/>
                    <a:pt x="1087" y="800"/>
                    <a:pt x="1146" y="768"/>
                  </a:cubicBezTo>
                  <a:cubicBezTo>
                    <a:pt x="1185" y="742"/>
                    <a:pt x="1185" y="674"/>
                    <a:pt x="1159" y="648"/>
                  </a:cubicBezTo>
                  <a:cubicBezTo>
                    <a:pt x="1086" y="573"/>
                    <a:pt x="1007" y="528"/>
                    <a:pt x="926" y="508"/>
                  </a:cubicBezTo>
                  <a:lnTo>
                    <a:pt x="926" y="508"/>
                  </a:lnTo>
                  <a:cubicBezTo>
                    <a:pt x="937" y="461"/>
                    <a:pt x="955" y="415"/>
                    <a:pt x="968" y="389"/>
                  </a:cubicBezTo>
                  <a:cubicBezTo>
                    <a:pt x="1023" y="256"/>
                    <a:pt x="1198" y="188"/>
                    <a:pt x="1321" y="146"/>
                  </a:cubicBezTo>
                  <a:cubicBezTo>
                    <a:pt x="1451" y="101"/>
                    <a:pt x="1595" y="87"/>
                    <a:pt x="1737" y="87"/>
                  </a:cubicBezTo>
                  <a:cubicBezTo>
                    <a:pt x="1801" y="87"/>
                    <a:pt x="1865" y="90"/>
                    <a:pt x="1927" y="94"/>
                  </a:cubicBezTo>
                  <a:cubicBezTo>
                    <a:pt x="1930" y="95"/>
                    <a:pt x="1933" y="96"/>
                    <a:pt x="1935" y="96"/>
                  </a:cubicBezTo>
                  <a:cubicBezTo>
                    <a:pt x="1958" y="96"/>
                    <a:pt x="1966" y="50"/>
                    <a:pt x="1940" y="39"/>
                  </a:cubicBezTo>
                  <a:cubicBezTo>
                    <a:pt x="1825" y="15"/>
                    <a:pt x="1704" y="0"/>
                    <a:pt x="1585" y="0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4"/>
            <p:cNvSpPr/>
            <p:nvPr/>
          </p:nvSpPr>
          <p:spPr>
            <a:xfrm>
              <a:off x="3211125" y="4191225"/>
              <a:ext cx="40100" cy="65700"/>
            </a:xfrm>
            <a:custGeom>
              <a:avLst/>
              <a:gdLst/>
              <a:ahLst/>
              <a:cxnLst/>
              <a:rect l="l" t="t" r="r" b="b"/>
              <a:pathLst>
                <a:path w="1604" h="2628" extrusionOk="0">
                  <a:moveTo>
                    <a:pt x="1302" y="1"/>
                  </a:moveTo>
                  <a:cubicBezTo>
                    <a:pt x="1050" y="1"/>
                    <a:pt x="786" y="155"/>
                    <a:pt x="637" y="354"/>
                  </a:cubicBezTo>
                  <a:cubicBezTo>
                    <a:pt x="556" y="461"/>
                    <a:pt x="488" y="610"/>
                    <a:pt x="585" y="730"/>
                  </a:cubicBezTo>
                  <a:cubicBezTo>
                    <a:pt x="626" y="792"/>
                    <a:pt x="687" y="825"/>
                    <a:pt x="755" y="839"/>
                  </a:cubicBezTo>
                  <a:lnTo>
                    <a:pt x="755" y="839"/>
                  </a:lnTo>
                  <a:cubicBezTo>
                    <a:pt x="529" y="986"/>
                    <a:pt x="330" y="1192"/>
                    <a:pt x="180" y="1391"/>
                  </a:cubicBezTo>
                  <a:cubicBezTo>
                    <a:pt x="1" y="1637"/>
                    <a:pt x="33" y="1863"/>
                    <a:pt x="263" y="1913"/>
                  </a:cubicBezTo>
                  <a:lnTo>
                    <a:pt x="263" y="1913"/>
                  </a:lnTo>
                  <a:cubicBezTo>
                    <a:pt x="157" y="2045"/>
                    <a:pt x="76" y="2194"/>
                    <a:pt x="57" y="2363"/>
                  </a:cubicBezTo>
                  <a:cubicBezTo>
                    <a:pt x="47" y="2557"/>
                    <a:pt x="203" y="2627"/>
                    <a:pt x="362" y="2627"/>
                  </a:cubicBezTo>
                  <a:cubicBezTo>
                    <a:pt x="415" y="2627"/>
                    <a:pt x="469" y="2620"/>
                    <a:pt x="517" y="2606"/>
                  </a:cubicBezTo>
                  <a:cubicBezTo>
                    <a:pt x="585" y="2593"/>
                    <a:pt x="556" y="2499"/>
                    <a:pt x="504" y="2499"/>
                  </a:cubicBezTo>
                  <a:cubicBezTo>
                    <a:pt x="326" y="2486"/>
                    <a:pt x="193" y="2460"/>
                    <a:pt x="232" y="2269"/>
                  </a:cubicBezTo>
                  <a:cubicBezTo>
                    <a:pt x="274" y="2136"/>
                    <a:pt x="368" y="1987"/>
                    <a:pt x="475" y="1906"/>
                  </a:cubicBezTo>
                  <a:cubicBezTo>
                    <a:pt x="543" y="1864"/>
                    <a:pt x="517" y="1757"/>
                    <a:pt x="436" y="1757"/>
                  </a:cubicBezTo>
                  <a:cubicBezTo>
                    <a:pt x="326" y="1757"/>
                    <a:pt x="206" y="1757"/>
                    <a:pt x="245" y="1621"/>
                  </a:cubicBezTo>
                  <a:cubicBezTo>
                    <a:pt x="287" y="1501"/>
                    <a:pt x="394" y="1378"/>
                    <a:pt x="475" y="1284"/>
                  </a:cubicBezTo>
                  <a:cubicBezTo>
                    <a:pt x="637" y="1109"/>
                    <a:pt x="854" y="879"/>
                    <a:pt x="1084" y="824"/>
                  </a:cubicBezTo>
                  <a:cubicBezTo>
                    <a:pt x="1165" y="811"/>
                    <a:pt x="1152" y="678"/>
                    <a:pt x="1071" y="678"/>
                  </a:cubicBezTo>
                  <a:cubicBezTo>
                    <a:pt x="1030" y="683"/>
                    <a:pt x="970" y="691"/>
                    <a:pt x="909" y="691"/>
                  </a:cubicBezTo>
                  <a:cubicBezTo>
                    <a:pt x="827" y="691"/>
                    <a:pt x="744" y="677"/>
                    <a:pt x="705" y="623"/>
                  </a:cubicBezTo>
                  <a:cubicBezTo>
                    <a:pt x="650" y="555"/>
                    <a:pt x="786" y="393"/>
                    <a:pt x="828" y="354"/>
                  </a:cubicBezTo>
                  <a:cubicBezTo>
                    <a:pt x="952" y="208"/>
                    <a:pt x="1153" y="86"/>
                    <a:pt x="1355" y="86"/>
                  </a:cubicBezTo>
                  <a:cubicBezTo>
                    <a:pt x="1418" y="86"/>
                    <a:pt x="1480" y="98"/>
                    <a:pt x="1541" y="124"/>
                  </a:cubicBezTo>
                  <a:cubicBezTo>
                    <a:pt x="1544" y="126"/>
                    <a:pt x="1548" y="126"/>
                    <a:pt x="1552" y="126"/>
                  </a:cubicBezTo>
                  <a:cubicBezTo>
                    <a:pt x="1579" y="126"/>
                    <a:pt x="1604" y="91"/>
                    <a:pt x="1570" y="69"/>
                  </a:cubicBezTo>
                  <a:cubicBezTo>
                    <a:pt x="1486" y="22"/>
                    <a:pt x="1395" y="1"/>
                    <a:pt x="1302" y="1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4"/>
            <p:cNvSpPr/>
            <p:nvPr/>
          </p:nvSpPr>
          <p:spPr>
            <a:xfrm>
              <a:off x="3231375" y="4175525"/>
              <a:ext cx="34075" cy="69550"/>
            </a:xfrm>
            <a:custGeom>
              <a:avLst/>
              <a:gdLst/>
              <a:ahLst/>
              <a:cxnLst/>
              <a:rect l="l" t="t" r="r" b="b"/>
              <a:pathLst>
                <a:path w="1363" h="2782" extrusionOk="0">
                  <a:moveTo>
                    <a:pt x="1338" y="0"/>
                  </a:moveTo>
                  <a:cubicBezTo>
                    <a:pt x="1334" y="0"/>
                    <a:pt x="1330" y="3"/>
                    <a:pt x="1327" y="10"/>
                  </a:cubicBezTo>
                  <a:cubicBezTo>
                    <a:pt x="1042" y="224"/>
                    <a:pt x="773" y="509"/>
                    <a:pt x="637" y="846"/>
                  </a:cubicBezTo>
                  <a:cubicBezTo>
                    <a:pt x="495" y="1164"/>
                    <a:pt x="734" y="1294"/>
                    <a:pt x="996" y="1303"/>
                  </a:cubicBezTo>
                  <a:lnTo>
                    <a:pt x="996" y="1303"/>
                  </a:lnTo>
                  <a:cubicBezTo>
                    <a:pt x="667" y="1672"/>
                    <a:pt x="1" y="2587"/>
                    <a:pt x="569" y="2777"/>
                  </a:cubicBezTo>
                  <a:cubicBezTo>
                    <a:pt x="577" y="2780"/>
                    <a:pt x="584" y="2781"/>
                    <a:pt x="592" y="2781"/>
                  </a:cubicBezTo>
                  <a:cubicBezTo>
                    <a:pt x="646" y="2781"/>
                    <a:pt x="674" y="2704"/>
                    <a:pt x="637" y="2667"/>
                  </a:cubicBezTo>
                  <a:cubicBezTo>
                    <a:pt x="475" y="2466"/>
                    <a:pt x="650" y="2116"/>
                    <a:pt x="747" y="1925"/>
                  </a:cubicBezTo>
                  <a:cubicBezTo>
                    <a:pt x="854" y="1711"/>
                    <a:pt x="1003" y="1426"/>
                    <a:pt x="1191" y="1290"/>
                  </a:cubicBezTo>
                  <a:cubicBezTo>
                    <a:pt x="1246" y="1251"/>
                    <a:pt x="1233" y="1157"/>
                    <a:pt x="1165" y="1157"/>
                  </a:cubicBezTo>
                  <a:cubicBezTo>
                    <a:pt x="1133" y="1157"/>
                    <a:pt x="1094" y="1159"/>
                    <a:pt x="1053" y="1159"/>
                  </a:cubicBezTo>
                  <a:cubicBezTo>
                    <a:pt x="936" y="1159"/>
                    <a:pt x="802" y="1144"/>
                    <a:pt x="773" y="1034"/>
                  </a:cubicBezTo>
                  <a:cubicBezTo>
                    <a:pt x="731" y="927"/>
                    <a:pt x="828" y="765"/>
                    <a:pt x="880" y="658"/>
                  </a:cubicBezTo>
                  <a:cubicBezTo>
                    <a:pt x="1003" y="428"/>
                    <a:pt x="1165" y="224"/>
                    <a:pt x="1353" y="49"/>
                  </a:cubicBezTo>
                  <a:cubicBezTo>
                    <a:pt x="1363" y="29"/>
                    <a:pt x="1350" y="0"/>
                    <a:pt x="1338" y="0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44"/>
            <p:cNvSpPr/>
            <p:nvPr/>
          </p:nvSpPr>
          <p:spPr>
            <a:xfrm>
              <a:off x="3324300" y="4194250"/>
              <a:ext cx="46850" cy="48075"/>
            </a:xfrm>
            <a:custGeom>
              <a:avLst/>
              <a:gdLst/>
              <a:ahLst/>
              <a:cxnLst/>
              <a:rect l="l" t="t" r="r" b="b"/>
              <a:pathLst>
                <a:path w="1874" h="1923" extrusionOk="0">
                  <a:moveTo>
                    <a:pt x="408" y="1"/>
                  </a:moveTo>
                  <a:cubicBezTo>
                    <a:pt x="208" y="1"/>
                    <a:pt x="1" y="107"/>
                    <a:pt x="11" y="327"/>
                  </a:cubicBezTo>
                  <a:cubicBezTo>
                    <a:pt x="11" y="340"/>
                    <a:pt x="27" y="340"/>
                    <a:pt x="27" y="340"/>
                  </a:cubicBezTo>
                  <a:cubicBezTo>
                    <a:pt x="111" y="184"/>
                    <a:pt x="225" y="93"/>
                    <a:pt x="384" y="93"/>
                  </a:cubicBezTo>
                  <a:cubicBezTo>
                    <a:pt x="404" y="93"/>
                    <a:pt x="424" y="94"/>
                    <a:pt x="445" y="97"/>
                  </a:cubicBezTo>
                  <a:cubicBezTo>
                    <a:pt x="756" y="136"/>
                    <a:pt x="675" y="408"/>
                    <a:pt x="513" y="570"/>
                  </a:cubicBezTo>
                  <a:cubicBezTo>
                    <a:pt x="468" y="612"/>
                    <a:pt x="505" y="674"/>
                    <a:pt x="557" y="674"/>
                  </a:cubicBezTo>
                  <a:cubicBezTo>
                    <a:pt x="569" y="674"/>
                    <a:pt x="581" y="671"/>
                    <a:pt x="594" y="664"/>
                  </a:cubicBezTo>
                  <a:cubicBezTo>
                    <a:pt x="596" y="663"/>
                    <a:pt x="600" y="661"/>
                    <a:pt x="604" y="660"/>
                  </a:cubicBezTo>
                  <a:lnTo>
                    <a:pt x="604" y="660"/>
                  </a:lnTo>
                  <a:cubicBezTo>
                    <a:pt x="605" y="661"/>
                    <a:pt x="606" y="662"/>
                    <a:pt x="607" y="664"/>
                  </a:cubicBezTo>
                  <a:cubicBezTo>
                    <a:pt x="609" y="661"/>
                    <a:pt x="612" y="658"/>
                    <a:pt x="614" y="655"/>
                  </a:cubicBezTo>
                  <a:lnTo>
                    <a:pt x="614" y="655"/>
                  </a:lnTo>
                  <a:cubicBezTo>
                    <a:pt x="692" y="620"/>
                    <a:pt x="924" y="512"/>
                    <a:pt x="1064" y="512"/>
                  </a:cubicBezTo>
                  <a:cubicBezTo>
                    <a:pt x="1141" y="512"/>
                    <a:pt x="1191" y="544"/>
                    <a:pt x="1174" y="638"/>
                  </a:cubicBezTo>
                  <a:cubicBezTo>
                    <a:pt x="1145" y="826"/>
                    <a:pt x="983" y="975"/>
                    <a:pt x="944" y="1163"/>
                  </a:cubicBezTo>
                  <a:cubicBezTo>
                    <a:pt x="931" y="1205"/>
                    <a:pt x="957" y="1270"/>
                    <a:pt x="1012" y="1270"/>
                  </a:cubicBezTo>
                  <a:cubicBezTo>
                    <a:pt x="1112" y="1254"/>
                    <a:pt x="1207" y="1243"/>
                    <a:pt x="1300" y="1243"/>
                  </a:cubicBezTo>
                  <a:cubicBezTo>
                    <a:pt x="1357" y="1243"/>
                    <a:pt x="1413" y="1247"/>
                    <a:pt x="1469" y="1257"/>
                  </a:cubicBezTo>
                  <a:cubicBezTo>
                    <a:pt x="1835" y="1312"/>
                    <a:pt x="1388" y="1691"/>
                    <a:pt x="1323" y="1798"/>
                  </a:cubicBezTo>
                  <a:cubicBezTo>
                    <a:pt x="1280" y="1860"/>
                    <a:pt x="1334" y="1923"/>
                    <a:pt x="1392" y="1923"/>
                  </a:cubicBezTo>
                  <a:cubicBezTo>
                    <a:pt x="1410" y="1923"/>
                    <a:pt x="1427" y="1917"/>
                    <a:pt x="1443" y="1905"/>
                  </a:cubicBezTo>
                  <a:cubicBezTo>
                    <a:pt x="1605" y="1743"/>
                    <a:pt x="1874" y="1474"/>
                    <a:pt x="1728" y="1231"/>
                  </a:cubicBezTo>
                  <a:cubicBezTo>
                    <a:pt x="1651" y="1109"/>
                    <a:pt x="1494" y="1077"/>
                    <a:pt x="1335" y="1077"/>
                  </a:cubicBezTo>
                  <a:cubicBezTo>
                    <a:pt x="1270" y="1077"/>
                    <a:pt x="1205" y="1082"/>
                    <a:pt x="1145" y="1089"/>
                  </a:cubicBezTo>
                  <a:lnTo>
                    <a:pt x="1145" y="1089"/>
                  </a:lnTo>
                  <a:cubicBezTo>
                    <a:pt x="1253" y="888"/>
                    <a:pt x="1456" y="588"/>
                    <a:pt x="1268" y="434"/>
                  </a:cubicBezTo>
                  <a:cubicBezTo>
                    <a:pt x="1202" y="381"/>
                    <a:pt x="1127" y="360"/>
                    <a:pt x="1048" y="360"/>
                  </a:cubicBezTo>
                  <a:cubicBezTo>
                    <a:pt x="948" y="360"/>
                    <a:pt x="842" y="394"/>
                    <a:pt x="744" y="438"/>
                  </a:cubicBezTo>
                  <a:lnTo>
                    <a:pt x="744" y="438"/>
                  </a:lnTo>
                  <a:cubicBezTo>
                    <a:pt x="807" y="274"/>
                    <a:pt x="793" y="100"/>
                    <a:pt x="578" y="29"/>
                  </a:cubicBezTo>
                  <a:cubicBezTo>
                    <a:pt x="526" y="10"/>
                    <a:pt x="467" y="1"/>
                    <a:pt x="408" y="1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44"/>
            <p:cNvSpPr/>
            <p:nvPr/>
          </p:nvSpPr>
          <p:spPr>
            <a:xfrm>
              <a:off x="3302100" y="4214025"/>
              <a:ext cx="25550" cy="38975"/>
            </a:xfrm>
            <a:custGeom>
              <a:avLst/>
              <a:gdLst/>
              <a:ahLst/>
              <a:cxnLst/>
              <a:rect l="l" t="t" r="r" b="b"/>
              <a:pathLst>
                <a:path w="1022" h="1559" extrusionOk="0">
                  <a:moveTo>
                    <a:pt x="373" y="0"/>
                  </a:moveTo>
                  <a:cubicBezTo>
                    <a:pt x="252" y="0"/>
                    <a:pt x="111" y="89"/>
                    <a:pt x="24" y="142"/>
                  </a:cubicBezTo>
                  <a:cubicBezTo>
                    <a:pt x="0" y="165"/>
                    <a:pt x="15" y="204"/>
                    <a:pt x="42" y="204"/>
                  </a:cubicBezTo>
                  <a:cubicBezTo>
                    <a:pt x="48" y="204"/>
                    <a:pt x="55" y="202"/>
                    <a:pt x="63" y="197"/>
                  </a:cubicBezTo>
                  <a:cubicBezTo>
                    <a:pt x="124" y="165"/>
                    <a:pt x="257" y="99"/>
                    <a:pt x="346" y="99"/>
                  </a:cubicBezTo>
                  <a:cubicBezTo>
                    <a:pt x="413" y="99"/>
                    <a:pt x="457" y="136"/>
                    <a:pt x="429" y="252"/>
                  </a:cubicBezTo>
                  <a:cubicBezTo>
                    <a:pt x="400" y="372"/>
                    <a:pt x="319" y="495"/>
                    <a:pt x="251" y="576"/>
                  </a:cubicBezTo>
                  <a:cubicBezTo>
                    <a:pt x="212" y="628"/>
                    <a:pt x="225" y="709"/>
                    <a:pt x="306" y="709"/>
                  </a:cubicBezTo>
                  <a:cubicBezTo>
                    <a:pt x="323" y="709"/>
                    <a:pt x="341" y="709"/>
                    <a:pt x="360" y="709"/>
                  </a:cubicBezTo>
                  <a:cubicBezTo>
                    <a:pt x="543" y="709"/>
                    <a:pt x="819" y="719"/>
                    <a:pt x="834" y="939"/>
                  </a:cubicBezTo>
                  <a:cubicBezTo>
                    <a:pt x="834" y="1143"/>
                    <a:pt x="630" y="1289"/>
                    <a:pt x="549" y="1451"/>
                  </a:cubicBezTo>
                  <a:cubicBezTo>
                    <a:pt x="538" y="1496"/>
                    <a:pt x="573" y="1558"/>
                    <a:pt x="622" y="1558"/>
                  </a:cubicBezTo>
                  <a:cubicBezTo>
                    <a:pt x="632" y="1558"/>
                    <a:pt x="644" y="1555"/>
                    <a:pt x="656" y="1548"/>
                  </a:cubicBezTo>
                  <a:cubicBezTo>
                    <a:pt x="860" y="1412"/>
                    <a:pt x="1022" y="1101"/>
                    <a:pt x="967" y="845"/>
                  </a:cubicBezTo>
                  <a:cubicBezTo>
                    <a:pt x="935" y="612"/>
                    <a:pt x="649" y="561"/>
                    <a:pt x="435" y="557"/>
                  </a:cubicBezTo>
                  <a:lnTo>
                    <a:pt x="435" y="557"/>
                  </a:lnTo>
                  <a:cubicBezTo>
                    <a:pt x="521" y="414"/>
                    <a:pt x="608" y="224"/>
                    <a:pt x="536" y="90"/>
                  </a:cubicBezTo>
                  <a:cubicBezTo>
                    <a:pt x="494" y="24"/>
                    <a:pt x="436" y="0"/>
                    <a:pt x="373" y="0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44"/>
            <p:cNvSpPr/>
            <p:nvPr/>
          </p:nvSpPr>
          <p:spPr>
            <a:xfrm>
              <a:off x="3352900" y="4173000"/>
              <a:ext cx="35825" cy="29075"/>
            </a:xfrm>
            <a:custGeom>
              <a:avLst/>
              <a:gdLst/>
              <a:ahLst/>
              <a:cxnLst/>
              <a:rect l="l" t="t" r="r" b="b"/>
              <a:pathLst>
                <a:path w="1433" h="1163" extrusionOk="0">
                  <a:moveTo>
                    <a:pt x="746" y="1"/>
                  </a:moveTo>
                  <a:cubicBezTo>
                    <a:pt x="529" y="1"/>
                    <a:pt x="299" y="176"/>
                    <a:pt x="163" y="338"/>
                  </a:cubicBezTo>
                  <a:cubicBezTo>
                    <a:pt x="150" y="367"/>
                    <a:pt x="1" y="555"/>
                    <a:pt x="111" y="555"/>
                  </a:cubicBezTo>
                  <a:cubicBezTo>
                    <a:pt x="137" y="555"/>
                    <a:pt x="137" y="529"/>
                    <a:pt x="124" y="516"/>
                  </a:cubicBezTo>
                  <a:lnTo>
                    <a:pt x="124" y="516"/>
                  </a:lnTo>
                  <a:cubicBezTo>
                    <a:pt x="124" y="516"/>
                    <a:pt x="125" y="517"/>
                    <a:pt x="126" y="517"/>
                  </a:cubicBezTo>
                  <a:cubicBezTo>
                    <a:pt x="149" y="517"/>
                    <a:pt x="313" y="353"/>
                    <a:pt x="341" y="338"/>
                  </a:cubicBezTo>
                  <a:cubicBezTo>
                    <a:pt x="431" y="270"/>
                    <a:pt x="550" y="183"/>
                    <a:pt x="675" y="165"/>
                  </a:cubicBezTo>
                  <a:lnTo>
                    <a:pt x="675" y="165"/>
                  </a:lnTo>
                  <a:cubicBezTo>
                    <a:pt x="687" y="327"/>
                    <a:pt x="627" y="470"/>
                    <a:pt x="568" y="623"/>
                  </a:cubicBezTo>
                  <a:cubicBezTo>
                    <a:pt x="547" y="687"/>
                    <a:pt x="601" y="743"/>
                    <a:pt x="659" y="743"/>
                  </a:cubicBezTo>
                  <a:cubicBezTo>
                    <a:pt x="674" y="743"/>
                    <a:pt x="689" y="739"/>
                    <a:pt x="704" y="730"/>
                  </a:cubicBezTo>
                  <a:cubicBezTo>
                    <a:pt x="785" y="668"/>
                    <a:pt x="871" y="622"/>
                    <a:pt x="963" y="622"/>
                  </a:cubicBezTo>
                  <a:cubicBezTo>
                    <a:pt x="1010" y="622"/>
                    <a:pt x="1058" y="634"/>
                    <a:pt x="1109" y="662"/>
                  </a:cubicBezTo>
                  <a:cubicBezTo>
                    <a:pt x="1271" y="743"/>
                    <a:pt x="1151" y="960"/>
                    <a:pt x="1096" y="1083"/>
                  </a:cubicBezTo>
                  <a:cubicBezTo>
                    <a:pt x="1064" y="1122"/>
                    <a:pt x="1102" y="1163"/>
                    <a:pt x="1146" y="1163"/>
                  </a:cubicBezTo>
                  <a:cubicBezTo>
                    <a:pt x="1161" y="1163"/>
                    <a:pt x="1176" y="1158"/>
                    <a:pt x="1190" y="1148"/>
                  </a:cubicBezTo>
                  <a:cubicBezTo>
                    <a:pt x="1339" y="1015"/>
                    <a:pt x="1433" y="759"/>
                    <a:pt x="1271" y="581"/>
                  </a:cubicBezTo>
                  <a:cubicBezTo>
                    <a:pt x="1183" y="487"/>
                    <a:pt x="1076" y="449"/>
                    <a:pt x="967" y="449"/>
                  </a:cubicBezTo>
                  <a:cubicBezTo>
                    <a:pt x="913" y="449"/>
                    <a:pt x="858" y="458"/>
                    <a:pt x="804" y="474"/>
                  </a:cubicBezTo>
                  <a:lnTo>
                    <a:pt x="804" y="474"/>
                  </a:lnTo>
                  <a:cubicBezTo>
                    <a:pt x="837" y="338"/>
                    <a:pt x="853" y="201"/>
                    <a:pt x="827" y="56"/>
                  </a:cubicBezTo>
                  <a:cubicBezTo>
                    <a:pt x="811" y="30"/>
                    <a:pt x="785" y="1"/>
                    <a:pt x="746" y="1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44"/>
            <p:cNvSpPr/>
            <p:nvPr/>
          </p:nvSpPr>
          <p:spPr>
            <a:xfrm>
              <a:off x="3226050" y="4066550"/>
              <a:ext cx="122650" cy="75650"/>
            </a:xfrm>
            <a:custGeom>
              <a:avLst/>
              <a:gdLst/>
              <a:ahLst/>
              <a:cxnLst/>
              <a:rect l="l" t="t" r="r" b="b"/>
              <a:pathLst>
                <a:path w="4906" h="3026" extrusionOk="0">
                  <a:moveTo>
                    <a:pt x="1112" y="160"/>
                  </a:moveTo>
                  <a:cubicBezTo>
                    <a:pt x="1210" y="160"/>
                    <a:pt x="1351" y="196"/>
                    <a:pt x="1417" y="222"/>
                  </a:cubicBezTo>
                  <a:cubicBezTo>
                    <a:pt x="1621" y="290"/>
                    <a:pt x="1822" y="371"/>
                    <a:pt x="2026" y="481"/>
                  </a:cubicBezTo>
                  <a:cubicBezTo>
                    <a:pt x="2269" y="614"/>
                    <a:pt x="2551" y="763"/>
                    <a:pt x="2700" y="993"/>
                  </a:cubicBezTo>
                  <a:cubicBezTo>
                    <a:pt x="2687" y="1006"/>
                    <a:pt x="2674" y="1019"/>
                    <a:pt x="2661" y="1019"/>
                  </a:cubicBezTo>
                  <a:cubicBezTo>
                    <a:pt x="2496" y="987"/>
                    <a:pt x="2334" y="962"/>
                    <a:pt x="2163" y="962"/>
                  </a:cubicBezTo>
                  <a:cubicBezTo>
                    <a:pt x="2122" y="962"/>
                    <a:pt x="2081" y="964"/>
                    <a:pt x="2039" y="967"/>
                  </a:cubicBezTo>
                  <a:lnTo>
                    <a:pt x="1971" y="967"/>
                  </a:lnTo>
                  <a:cubicBezTo>
                    <a:pt x="1634" y="789"/>
                    <a:pt x="1297" y="575"/>
                    <a:pt x="1067" y="319"/>
                  </a:cubicBezTo>
                  <a:cubicBezTo>
                    <a:pt x="958" y="197"/>
                    <a:pt x="1013" y="160"/>
                    <a:pt x="1112" y="160"/>
                  </a:cubicBezTo>
                  <a:close/>
                  <a:moveTo>
                    <a:pt x="3485" y="837"/>
                  </a:moveTo>
                  <a:cubicBezTo>
                    <a:pt x="3564" y="837"/>
                    <a:pt x="3645" y="844"/>
                    <a:pt x="3727" y="857"/>
                  </a:cubicBezTo>
                  <a:cubicBezTo>
                    <a:pt x="3970" y="899"/>
                    <a:pt x="4213" y="967"/>
                    <a:pt x="4427" y="1087"/>
                  </a:cubicBezTo>
                  <a:cubicBezTo>
                    <a:pt x="4589" y="1181"/>
                    <a:pt x="4686" y="1356"/>
                    <a:pt x="4443" y="1398"/>
                  </a:cubicBezTo>
                  <a:cubicBezTo>
                    <a:pt x="4355" y="1408"/>
                    <a:pt x="4264" y="1413"/>
                    <a:pt x="4172" y="1413"/>
                  </a:cubicBezTo>
                  <a:cubicBezTo>
                    <a:pt x="3909" y="1413"/>
                    <a:pt x="3635" y="1373"/>
                    <a:pt x="3374" y="1304"/>
                  </a:cubicBezTo>
                  <a:cubicBezTo>
                    <a:pt x="3199" y="1210"/>
                    <a:pt x="3024" y="1129"/>
                    <a:pt x="2823" y="1074"/>
                  </a:cubicBezTo>
                  <a:cubicBezTo>
                    <a:pt x="2823" y="1048"/>
                    <a:pt x="2823" y="1032"/>
                    <a:pt x="2807" y="1006"/>
                  </a:cubicBezTo>
                  <a:cubicBezTo>
                    <a:pt x="3020" y="894"/>
                    <a:pt x="3248" y="837"/>
                    <a:pt x="3485" y="837"/>
                  </a:cubicBezTo>
                  <a:close/>
                  <a:moveTo>
                    <a:pt x="1088" y="1"/>
                  </a:moveTo>
                  <a:cubicBezTo>
                    <a:pt x="1008" y="1"/>
                    <a:pt x="943" y="22"/>
                    <a:pt x="905" y="76"/>
                  </a:cubicBezTo>
                  <a:cubicBezTo>
                    <a:pt x="701" y="319"/>
                    <a:pt x="1268" y="695"/>
                    <a:pt x="1822" y="980"/>
                  </a:cubicBezTo>
                  <a:cubicBezTo>
                    <a:pt x="1404" y="1006"/>
                    <a:pt x="986" y="1142"/>
                    <a:pt x="743" y="1505"/>
                  </a:cubicBezTo>
                  <a:cubicBezTo>
                    <a:pt x="487" y="1871"/>
                    <a:pt x="1" y="2477"/>
                    <a:pt x="82" y="2937"/>
                  </a:cubicBezTo>
                  <a:cubicBezTo>
                    <a:pt x="90" y="2999"/>
                    <a:pt x="140" y="3025"/>
                    <a:pt x="188" y="3025"/>
                  </a:cubicBezTo>
                  <a:cubicBezTo>
                    <a:pt x="213" y="3025"/>
                    <a:pt x="238" y="3018"/>
                    <a:pt x="257" y="3005"/>
                  </a:cubicBezTo>
                  <a:cubicBezTo>
                    <a:pt x="445" y="2856"/>
                    <a:pt x="487" y="2626"/>
                    <a:pt x="594" y="2409"/>
                  </a:cubicBezTo>
                  <a:cubicBezTo>
                    <a:pt x="717" y="2153"/>
                    <a:pt x="837" y="1910"/>
                    <a:pt x="1135" y="1803"/>
                  </a:cubicBezTo>
                  <a:cubicBezTo>
                    <a:pt x="1460" y="1679"/>
                    <a:pt x="1747" y="1556"/>
                    <a:pt x="2088" y="1556"/>
                  </a:cubicBezTo>
                  <a:cubicBezTo>
                    <a:pt x="2159" y="1556"/>
                    <a:pt x="2232" y="1561"/>
                    <a:pt x="2308" y="1573"/>
                  </a:cubicBezTo>
                  <a:cubicBezTo>
                    <a:pt x="3199" y="1722"/>
                    <a:pt x="4038" y="2315"/>
                    <a:pt x="4819" y="2749"/>
                  </a:cubicBezTo>
                  <a:cubicBezTo>
                    <a:pt x="4826" y="2754"/>
                    <a:pt x="4834" y="2756"/>
                    <a:pt x="4842" y="2756"/>
                  </a:cubicBezTo>
                  <a:cubicBezTo>
                    <a:pt x="4877" y="2756"/>
                    <a:pt x="4906" y="2713"/>
                    <a:pt x="4874" y="2681"/>
                  </a:cubicBezTo>
                  <a:cubicBezTo>
                    <a:pt x="4537" y="2234"/>
                    <a:pt x="4132" y="1803"/>
                    <a:pt x="3659" y="1479"/>
                  </a:cubicBezTo>
                  <a:lnTo>
                    <a:pt x="3659" y="1479"/>
                  </a:lnTo>
                  <a:cubicBezTo>
                    <a:pt x="3854" y="1520"/>
                    <a:pt x="4051" y="1547"/>
                    <a:pt x="4224" y="1547"/>
                  </a:cubicBezTo>
                  <a:cubicBezTo>
                    <a:pt x="4504" y="1547"/>
                    <a:pt x="4719" y="1475"/>
                    <a:pt x="4751" y="1275"/>
                  </a:cubicBezTo>
                  <a:cubicBezTo>
                    <a:pt x="4806" y="951"/>
                    <a:pt x="3915" y="763"/>
                    <a:pt x="3740" y="750"/>
                  </a:cubicBezTo>
                  <a:cubicBezTo>
                    <a:pt x="3654" y="737"/>
                    <a:pt x="3571" y="731"/>
                    <a:pt x="3492" y="731"/>
                  </a:cubicBezTo>
                  <a:cubicBezTo>
                    <a:pt x="3222" y="731"/>
                    <a:pt x="2989" y="803"/>
                    <a:pt x="2781" y="938"/>
                  </a:cubicBezTo>
                  <a:cubicBezTo>
                    <a:pt x="2632" y="656"/>
                    <a:pt x="2188" y="452"/>
                    <a:pt x="1971" y="332"/>
                  </a:cubicBezTo>
                  <a:cubicBezTo>
                    <a:pt x="1834" y="269"/>
                    <a:pt x="1369" y="1"/>
                    <a:pt x="108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44"/>
            <p:cNvSpPr/>
            <p:nvPr/>
          </p:nvSpPr>
          <p:spPr>
            <a:xfrm>
              <a:off x="3228725" y="4066550"/>
              <a:ext cx="66200" cy="65000"/>
            </a:xfrm>
            <a:custGeom>
              <a:avLst/>
              <a:gdLst/>
              <a:ahLst/>
              <a:cxnLst/>
              <a:rect l="l" t="t" r="r" b="b"/>
              <a:pathLst>
                <a:path w="2648" h="2600" extrusionOk="0">
                  <a:moveTo>
                    <a:pt x="981" y="1"/>
                  </a:moveTo>
                  <a:cubicBezTo>
                    <a:pt x="901" y="1"/>
                    <a:pt x="836" y="22"/>
                    <a:pt x="798" y="76"/>
                  </a:cubicBezTo>
                  <a:cubicBezTo>
                    <a:pt x="594" y="319"/>
                    <a:pt x="1161" y="695"/>
                    <a:pt x="1715" y="980"/>
                  </a:cubicBezTo>
                  <a:cubicBezTo>
                    <a:pt x="1297" y="1006"/>
                    <a:pt x="879" y="1142"/>
                    <a:pt x="636" y="1505"/>
                  </a:cubicBezTo>
                  <a:cubicBezTo>
                    <a:pt x="448" y="1777"/>
                    <a:pt x="108" y="2208"/>
                    <a:pt x="1" y="2600"/>
                  </a:cubicBezTo>
                  <a:cubicBezTo>
                    <a:pt x="218" y="2396"/>
                    <a:pt x="461" y="2221"/>
                    <a:pt x="691" y="2046"/>
                  </a:cubicBezTo>
                  <a:cubicBezTo>
                    <a:pt x="785" y="1939"/>
                    <a:pt x="879" y="1858"/>
                    <a:pt x="1028" y="1803"/>
                  </a:cubicBezTo>
                  <a:cubicBezTo>
                    <a:pt x="1041" y="1790"/>
                    <a:pt x="1054" y="1790"/>
                    <a:pt x="1080" y="1777"/>
                  </a:cubicBezTo>
                  <a:cubicBezTo>
                    <a:pt x="1514" y="1492"/>
                    <a:pt x="1958" y="1236"/>
                    <a:pt x="2431" y="993"/>
                  </a:cubicBezTo>
                  <a:cubicBezTo>
                    <a:pt x="2314" y="974"/>
                    <a:pt x="2190" y="960"/>
                    <a:pt x="2069" y="960"/>
                  </a:cubicBezTo>
                  <a:cubicBezTo>
                    <a:pt x="2023" y="960"/>
                    <a:pt x="1977" y="962"/>
                    <a:pt x="1932" y="967"/>
                  </a:cubicBezTo>
                  <a:lnTo>
                    <a:pt x="1864" y="967"/>
                  </a:lnTo>
                  <a:cubicBezTo>
                    <a:pt x="1527" y="789"/>
                    <a:pt x="1190" y="575"/>
                    <a:pt x="960" y="319"/>
                  </a:cubicBezTo>
                  <a:cubicBezTo>
                    <a:pt x="851" y="197"/>
                    <a:pt x="906" y="160"/>
                    <a:pt x="1005" y="160"/>
                  </a:cubicBezTo>
                  <a:cubicBezTo>
                    <a:pt x="1103" y="160"/>
                    <a:pt x="1244" y="196"/>
                    <a:pt x="1310" y="222"/>
                  </a:cubicBezTo>
                  <a:cubicBezTo>
                    <a:pt x="1514" y="290"/>
                    <a:pt x="1715" y="371"/>
                    <a:pt x="1919" y="481"/>
                  </a:cubicBezTo>
                  <a:cubicBezTo>
                    <a:pt x="2133" y="614"/>
                    <a:pt x="2392" y="737"/>
                    <a:pt x="2554" y="938"/>
                  </a:cubicBezTo>
                  <a:cubicBezTo>
                    <a:pt x="2580" y="912"/>
                    <a:pt x="2606" y="899"/>
                    <a:pt x="2648" y="886"/>
                  </a:cubicBezTo>
                  <a:cubicBezTo>
                    <a:pt x="2473" y="627"/>
                    <a:pt x="2068" y="439"/>
                    <a:pt x="1864" y="332"/>
                  </a:cubicBezTo>
                  <a:cubicBezTo>
                    <a:pt x="1727" y="269"/>
                    <a:pt x="1262" y="1"/>
                    <a:pt x="981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44"/>
            <p:cNvSpPr/>
            <p:nvPr/>
          </p:nvSpPr>
          <p:spPr>
            <a:xfrm>
              <a:off x="3262825" y="4395750"/>
              <a:ext cx="33400" cy="71550"/>
            </a:xfrm>
            <a:custGeom>
              <a:avLst/>
              <a:gdLst/>
              <a:ahLst/>
              <a:cxnLst/>
              <a:rect l="l" t="t" r="r" b="b"/>
              <a:pathLst>
                <a:path w="1336" h="2862" extrusionOk="0">
                  <a:moveTo>
                    <a:pt x="14" y="1"/>
                  </a:moveTo>
                  <a:cubicBezTo>
                    <a:pt x="1" y="43"/>
                    <a:pt x="108" y="2687"/>
                    <a:pt x="108" y="2687"/>
                  </a:cubicBezTo>
                  <a:cubicBezTo>
                    <a:pt x="108" y="2687"/>
                    <a:pt x="405" y="2861"/>
                    <a:pt x="733" y="2861"/>
                  </a:cubicBezTo>
                  <a:cubicBezTo>
                    <a:pt x="781" y="2861"/>
                    <a:pt x="830" y="2857"/>
                    <a:pt x="879" y="2849"/>
                  </a:cubicBezTo>
                  <a:lnTo>
                    <a:pt x="1336" y="273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B25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44"/>
            <p:cNvSpPr/>
            <p:nvPr/>
          </p:nvSpPr>
          <p:spPr>
            <a:xfrm>
              <a:off x="3262825" y="4395750"/>
              <a:ext cx="33400" cy="32425"/>
            </a:xfrm>
            <a:custGeom>
              <a:avLst/>
              <a:gdLst/>
              <a:ahLst/>
              <a:cxnLst/>
              <a:rect l="l" t="t" r="r" b="b"/>
              <a:pathLst>
                <a:path w="1336" h="1297" extrusionOk="0">
                  <a:moveTo>
                    <a:pt x="14" y="1"/>
                  </a:moveTo>
                  <a:lnTo>
                    <a:pt x="14" y="1"/>
                  </a:lnTo>
                  <a:cubicBezTo>
                    <a:pt x="1" y="14"/>
                    <a:pt x="14" y="406"/>
                    <a:pt x="40" y="892"/>
                  </a:cubicBezTo>
                  <a:cubicBezTo>
                    <a:pt x="393" y="1067"/>
                    <a:pt x="769" y="1203"/>
                    <a:pt x="1161" y="1297"/>
                  </a:cubicBezTo>
                  <a:lnTo>
                    <a:pt x="1336" y="273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44"/>
            <p:cNvSpPr/>
            <p:nvPr/>
          </p:nvSpPr>
          <p:spPr>
            <a:xfrm>
              <a:off x="3263150" y="4451475"/>
              <a:ext cx="25375" cy="16550"/>
            </a:xfrm>
            <a:custGeom>
              <a:avLst/>
              <a:gdLst/>
              <a:ahLst/>
              <a:cxnLst/>
              <a:rect l="l" t="t" r="r" b="b"/>
              <a:pathLst>
                <a:path w="1015" h="662" extrusionOk="0">
                  <a:moveTo>
                    <a:pt x="23" y="1"/>
                  </a:moveTo>
                  <a:cubicBezTo>
                    <a:pt x="9" y="1"/>
                    <a:pt x="1" y="1"/>
                    <a:pt x="1" y="1"/>
                  </a:cubicBezTo>
                  <a:lnTo>
                    <a:pt x="82" y="607"/>
                  </a:lnTo>
                  <a:lnTo>
                    <a:pt x="866" y="662"/>
                  </a:lnTo>
                  <a:lnTo>
                    <a:pt x="1015" y="202"/>
                  </a:lnTo>
                  <a:cubicBezTo>
                    <a:pt x="700" y="11"/>
                    <a:pt x="140" y="1"/>
                    <a:pt x="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44"/>
            <p:cNvSpPr/>
            <p:nvPr/>
          </p:nvSpPr>
          <p:spPr>
            <a:xfrm>
              <a:off x="3265500" y="4451475"/>
              <a:ext cx="23025" cy="12825"/>
            </a:xfrm>
            <a:custGeom>
              <a:avLst/>
              <a:gdLst/>
              <a:ahLst/>
              <a:cxnLst/>
              <a:rect l="l" t="t" r="r" b="b"/>
              <a:pathLst>
                <a:path w="921" h="513" extrusionOk="0">
                  <a:moveTo>
                    <a:pt x="1" y="1"/>
                  </a:moveTo>
                  <a:cubicBezTo>
                    <a:pt x="150" y="40"/>
                    <a:pt x="286" y="95"/>
                    <a:pt x="419" y="163"/>
                  </a:cubicBezTo>
                  <a:cubicBezTo>
                    <a:pt x="581" y="257"/>
                    <a:pt x="717" y="377"/>
                    <a:pt x="811" y="513"/>
                  </a:cubicBezTo>
                  <a:lnTo>
                    <a:pt x="921" y="202"/>
                  </a:lnTo>
                  <a:cubicBezTo>
                    <a:pt x="649" y="40"/>
                    <a:pt x="205" y="1"/>
                    <a:pt x="1" y="1"/>
                  </a:cubicBezTo>
                  <a:close/>
                </a:path>
              </a:pathLst>
            </a:custGeom>
            <a:solidFill>
              <a:srgbClr val="F4F1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44"/>
            <p:cNvSpPr/>
            <p:nvPr/>
          </p:nvSpPr>
          <p:spPr>
            <a:xfrm>
              <a:off x="3263150" y="4453175"/>
              <a:ext cx="24975" cy="5700"/>
            </a:xfrm>
            <a:custGeom>
              <a:avLst/>
              <a:gdLst/>
              <a:ahLst/>
              <a:cxnLst/>
              <a:rect l="l" t="t" r="r" b="b"/>
              <a:pathLst>
                <a:path w="999" h="228" extrusionOk="0">
                  <a:moveTo>
                    <a:pt x="1" y="1"/>
                  </a:moveTo>
                  <a:lnTo>
                    <a:pt x="1" y="14"/>
                  </a:lnTo>
                  <a:cubicBezTo>
                    <a:pt x="325" y="27"/>
                    <a:pt x="662" y="121"/>
                    <a:pt x="973" y="228"/>
                  </a:cubicBezTo>
                  <a:lnTo>
                    <a:pt x="999" y="176"/>
                  </a:lnTo>
                  <a:cubicBezTo>
                    <a:pt x="892" y="147"/>
                    <a:pt x="798" y="121"/>
                    <a:pt x="691" y="95"/>
                  </a:cubicBezTo>
                  <a:cubicBezTo>
                    <a:pt x="474" y="40"/>
                    <a:pt x="231" y="1"/>
                    <a:pt x="1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44"/>
            <p:cNvSpPr/>
            <p:nvPr/>
          </p:nvSpPr>
          <p:spPr>
            <a:xfrm>
              <a:off x="3263800" y="4456825"/>
              <a:ext cx="23025" cy="6825"/>
            </a:xfrm>
            <a:custGeom>
              <a:avLst/>
              <a:gdLst/>
              <a:ahLst/>
              <a:cxnLst/>
              <a:rect l="l" t="t" r="r" b="b"/>
              <a:pathLst>
                <a:path w="921" h="273" extrusionOk="0">
                  <a:moveTo>
                    <a:pt x="1" y="1"/>
                  </a:moveTo>
                  <a:lnTo>
                    <a:pt x="1" y="56"/>
                  </a:lnTo>
                  <a:cubicBezTo>
                    <a:pt x="312" y="98"/>
                    <a:pt x="610" y="179"/>
                    <a:pt x="892" y="273"/>
                  </a:cubicBezTo>
                  <a:lnTo>
                    <a:pt x="921" y="179"/>
                  </a:lnTo>
                  <a:cubicBezTo>
                    <a:pt x="623" y="82"/>
                    <a:pt x="312" y="17"/>
                    <a:pt x="1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44"/>
            <p:cNvSpPr/>
            <p:nvPr/>
          </p:nvSpPr>
          <p:spPr>
            <a:xfrm>
              <a:off x="3222975" y="4454075"/>
              <a:ext cx="64175" cy="22375"/>
            </a:xfrm>
            <a:custGeom>
              <a:avLst/>
              <a:gdLst/>
              <a:ahLst/>
              <a:cxnLst/>
              <a:rect l="l" t="t" r="r" b="b"/>
              <a:pathLst>
                <a:path w="2567" h="895" extrusionOk="0">
                  <a:moveTo>
                    <a:pt x="1598" y="1"/>
                  </a:moveTo>
                  <a:cubicBezTo>
                    <a:pt x="1584" y="1"/>
                    <a:pt x="1569" y="2"/>
                    <a:pt x="1553" y="4"/>
                  </a:cubicBezTo>
                  <a:cubicBezTo>
                    <a:pt x="1378" y="30"/>
                    <a:pt x="1595" y="328"/>
                    <a:pt x="1595" y="328"/>
                  </a:cubicBezTo>
                  <a:cubicBezTo>
                    <a:pt x="1" y="882"/>
                    <a:pt x="1229" y="895"/>
                    <a:pt x="1378" y="895"/>
                  </a:cubicBezTo>
                  <a:cubicBezTo>
                    <a:pt x="1540" y="895"/>
                    <a:pt x="2405" y="869"/>
                    <a:pt x="2473" y="801"/>
                  </a:cubicBezTo>
                  <a:cubicBezTo>
                    <a:pt x="2567" y="707"/>
                    <a:pt x="2512" y="409"/>
                    <a:pt x="2512" y="409"/>
                  </a:cubicBezTo>
                  <a:lnTo>
                    <a:pt x="2512" y="409"/>
                  </a:lnTo>
                  <a:cubicBezTo>
                    <a:pt x="2471" y="415"/>
                    <a:pt x="2429" y="418"/>
                    <a:pt x="2388" y="418"/>
                  </a:cubicBezTo>
                  <a:cubicBezTo>
                    <a:pt x="2149" y="418"/>
                    <a:pt x="1932" y="328"/>
                    <a:pt x="1932" y="328"/>
                  </a:cubicBezTo>
                  <a:cubicBezTo>
                    <a:pt x="1932" y="328"/>
                    <a:pt x="1871" y="1"/>
                    <a:pt x="159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44"/>
            <p:cNvSpPr/>
            <p:nvPr/>
          </p:nvSpPr>
          <p:spPr>
            <a:xfrm>
              <a:off x="3333700" y="4380925"/>
              <a:ext cx="59400" cy="61750"/>
            </a:xfrm>
            <a:custGeom>
              <a:avLst/>
              <a:gdLst/>
              <a:ahLst/>
              <a:cxnLst/>
              <a:rect l="l" t="t" r="r" b="b"/>
              <a:pathLst>
                <a:path w="2376" h="2470" extrusionOk="0">
                  <a:moveTo>
                    <a:pt x="1271" y="1"/>
                  </a:moveTo>
                  <a:lnTo>
                    <a:pt x="1" y="811"/>
                  </a:lnTo>
                  <a:lnTo>
                    <a:pt x="1796" y="2470"/>
                  </a:lnTo>
                  <a:lnTo>
                    <a:pt x="2376" y="2065"/>
                  </a:lnTo>
                  <a:lnTo>
                    <a:pt x="1271" y="1"/>
                  </a:lnTo>
                  <a:close/>
                </a:path>
              </a:pathLst>
            </a:custGeom>
            <a:solidFill>
              <a:srgbClr val="B25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44"/>
            <p:cNvSpPr/>
            <p:nvPr/>
          </p:nvSpPr>
          <p:spPr>
            <a:xfrm>
              <a:off x="3333700" y="4380925"/>
              <a:ext cx="45225" cy="35425"/>
            </a:xfrm>
            <a:custGeom>
              <a:avLst/>
              <a:gdLst/>
              <a:ahLst/>
              <a:cxnLst/>
              <a:rect l="l" t="t" r="r" b="b"/>
              <a:pathLst>
                <a:path w="1809" h="1417" extrusionOk="0">
                  <a:moveTo>
                    <a:pt x="1271" y="1"/>
                  </a:moveTo>
                  <a:lnTo>
                    <a:pt x="1" y="811"/>
                  </a:lnTo>
                  <a:lnTo>
                    <a:pt x="662" y="1417"/>
                  </a:lnTo>
                  <a:cubicBezTo>
                    <a:pt x="704" y="1417"/>
                    <a:pt x="730" y="1417"/>
                    <a:pt x="756" y="1404"/>
                  </a:cubicBezTo>
                  <a:cubicBezTo>
                    <a:pt x="1122" y="1310"/>
                    <a:pt x="1472" y="1161"/>
                    <a:pt x="1809" y="1012"/>
                  </a:cubicBezTo>
                  <a:lnTo>
                    <a:pt x="1271" y="1"/>
                  </a:ln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44"/>
            <p:cNvSpPr/>
            <p:nvPr/>
          </p:nvSpPr>
          <p:spPr>
            <a:xfrm>
              <a:off x="3366425" y="4418025"/>
              <a:ext cx="28375" cy="26675"/>
            </a:xfrm>
            <a:custGeom>
              <a:avLst/>
              <a:gdLst/>
              <a:ahLst/>
              <a:cxnLst/>
              <a:rect l="l" t="t" r="r" b="b"/>
              <a:pathLst>
                <a:path w="1135" h="1067" extrusionOk="0">
                  <a:moveTo>
                    <a:pt x="837" y="1"/>
                  </a:moveTo>
                  <a:cubicBezTo>
                    <a:pt x="500" y="95"/>
                    <a:pt x="1" y="678"/>
                    <a:pt x="1" y="678"/>
                  </a:cubicBezTo>
                  <a:lnTo>
                    <a:pt x="513" y="1067"/>
                  </a:lnTo>
                  <a:lnTo>
                    <a:pt x="1135" y="649"/>
                  </a:lnTo>
                  <a:lnTo>
                    <a:pt x="8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44"/>
            <p:cNvSpPr/>
            <p:nvPr/>
          </p:nvSpPr>
          <p:spPr>
            <a:xfrm>
              <a:off x="3368775" y="4418025"/>
              <a:ext cx="24000" cy="14525"/>
            </a:xfrm>
            <a:custGeom>
              <a:avLst/>
              <a:gdLst/>
              <a:ahLst/>
              <a:cxnLst/>
              <a:rect l="l" t="t" r="r" b="b"/>
              <a:pathLst>
                <a:path w="960" h="581" extrusionOk="0">
                  <a:moveTo>
                    <a:pt x="743" y="1"/>
                  </a:moveTo>
                  <a:cubicBezTo>
                    <a:pt x="487" y="69"/>
                    <a:pt x="150" y="419"/>
                    <a:pt x="1" y="581"/>
                  </a:cubicBezTo>
                  <a:cubicBezTo>
                    <a:pt x="137" y="542"/>
                    <a:pt x="273" y="516"/>
                    <a:pt x="406" y="487"/>
                  </a:cubicBezTo>
                  <a:cubicBezTo>
                    <a:pt x="546" y="468"/>
                    <a:pt x="677" y="456"/>
                    <a:pt x="811" y="456"/>
                  </a:cubicBezTo>
                  <a:cubicBezTo>
                    <a:pt x="860" y="456"/>
                    <a:pt x="909" y="457"/>
                    <a:pt x="960" y="461"/>
                  </a:cubicBezTo>
                  <a:lnTo>
                    <a:pt x="743" y="1"/>
                  </a:lnTo>
                  <a:close/>
                </a:path>
              </a:pathLst>
            </a:custGeom>
            <a:solidFill>
              <a:srgbClr val="F4F1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44"/>
            <p:cNvSpPr/>
            <p:nvPr/>
          </p:nvSpPr>
          <p:spPr>
            <a:xfrm>
              <a:off x="3368775" y="4421750"/>
              <a:ext cx="21325" cy="15575"/>
            </a:xfrm>
            <a:custGeom>
              <a:avLst/>
              <a:gdLst/>
              <a:ahLst/>
              <a:cxnLst/>
              <a:rect l="l" t="t" r="r" b="b"/>
              <a:pathLst>
                <a:path w="853" h="623" extrusionOk="0">
                  <a:moveTo>
                    <a:pt x="811" y="1"/>
                  </a:moveTo>
                  <a:cubicBezTo>
                    <a:pt x="487" y="95"/>
                    <a:pt x="163" y="312"/>
                    <a:pt x="1" y="594"/>
                  </a:cubicBezTo>
                  <a:lnTo>
                    <a:pt x="30" y="623"/>
                  </a:lnTo>
                  <a:cubicBezTo>
                    <a:pt x="257" y="338"/>
                    <a:pt x="529" y="205"/>
                    <a:pt x="853" y="95"/>
                  </a:cubicBezTo>
                  <a:lnTo>
                    <a:pt x="811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44"/>
            <p:cNvSpPr/>
            <p:nvPr/>
          </p:nvSpPr>
          <p:spPr>
            <a:xfrm>
              <a:off x="3372500" y="4427175"/>
              <a:ext cx="19950" cy="13150"/>
            </a:xfrm>
            <a:custGeom>
              <a:avLst/>
              <a:gdLst/>
              <a:ahLst/>
              <a:cxnLst/>
              <a:rect l="l" t="t" r="r" b="b"/>
              <a:pathLst>
                <a:path w="798" h="526" extrusionOk="0">
                  <a:moveTo>
                    <a:pt x="772" y="1"/>
                  </a:moveTo>
                  <a:cubicBezTo>
                    <a:pt x="474" y="95"/>
                    <a:pt x="176" y="257"/>
                    <a:pt x="1" y="500"/>
                  </a:cubicBezTo>
                  <a:lnTo>
                    <a:pt x="43" y="526"/>
                  </a:lnTo>
                  <a:cubicBezTo>
                    <a:pt x="244" y="325"/>
                    <a:pt x="513" y="189"/>
                    <a:pt x="798" y="82"/>
                  </a:cubicBezTo>
                  <a:lnTo>
                    <a:pt x="772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44"/>
            <p:cNvSpPr/>
            <p:nvPr/>
          </p:nvSpPr>
          <p:spPr>
            <a:xfrm>
              <a:off x="3376875" y="4431550"/>
              <a:ext cx="17275" cy="12175"/>
            </a:xfrm>
            <a:custGeom>
              <a:avLst/>
              <a:gdLst/>
              <a:ahLst/>
              <a:cxnLst/>
              <a:rect l="l" t="t" r="r" b="b"/>
              <a:pathLst>
                <a:path w="691" h="487" extrusionOk="0">
                  <a:moveTo>
                    <a:pt x="662" y="1"/>
                  </a:moveTo>
                  <a:cubicBezTo>
                    <a:pt x="419" y="108"/>
                    <a:pt x="192" y="257"/>
                    <a:pt x="1" y="461"/>
                  </a:cubicBezTo>
                  <a:lnTo>
                    <a:pt x="43" y="487"/>
                  </a:lnTo>
                  <a:cubicBezTo>
                    <a:pt x="231" y="299"/>
                    <a:pt x="448" y="163"/>
                    <a:pt x="691" y="69"/>
                  </a:cubicBezTo>
                  <a:lnTo>
                    <a:pt x="662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44"/>
            <p:cNvSpPr/>
            <p:nvPr/>
          </p:nvSpPr>
          <p:spPr>
            <a:xfrm>
              <a:off x="3366750" y="4431875"/>
              <a:ext cx="33475" cy="36625"/>
            </a:xfrm>
            <a:custGeom>
              <a:avLst/>
              <a:gdLst/>
              <a:ahLst/>
              <a:cxnLst/>
              <a:rect l="l" t="t" r="r" b="b"/>
              <a:pathLst>
                <a:path w="1339" h="1465" extrusionOk="0">
                  <a:moveTo>
                    <a:pt x="1096" y="1"/>
                  </a:moveTo>
                  <a:cubicBezTo>
                    <a:pt x="921" y="231"/>
                    <a:pt x="623" y="351"/>
                    <a:pt x="623" y="351"/>
                  </a:cubicBezTo>
                  <a:cubicBezTo>
                    <a:pt x="623" y="351"/>
                    <a:pt x="496" y="264"/>
                    <a:pt x="353" y="264"/>
                  </a:cubicBezTo>
                  <a:cubicBezTo>
                    <a:pt x="271" y="264"/>
                    <a:pt x="184" y="292"/>
                    <a:pt x="111" y="380"/>
                  </a:cubicBezTo>
                  <a:cubicBezTo>
                    <a:pt x="1" y="513"/>
                    <a:pt x="367" y="581"/>
                    <a:pt x="367" y="581"/>
                  </a:cubicBezTo>
                  <a:cubicBezTo>
                    <a:pt x="7" y="1269"/>
                    <a:pt x="3" y="1465"/>
                    <a:pt x="114" y="1465"/>
                  </a:cubicBezTo>
                  <a:cubicBezTo>
                    <a:pt x="245" y="1465"/>
                    <a:pt x="537" y="1193"/>
                    <a:pt x="597" y="1135"/>
                  </a:cubicBezTo>
                  <a:cubicBezTo>
                    <a:pt x="717" y="1041"/>
                    <a:pt x="1326" y="406"/>
                    <a:pt x="1326" y="325"/>
                  </a:cubicBezTo>
                  <a:cubicBezTo>
                    <a:pt x="1339" y="189"/>
                    <a:pt x="1096" y="1"/>
                    <a:pt x="109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44"/>
            <p:cNvSpPr/>
            <p:nvPr/>
          </p:nvSpPr>
          <p:spPr>
            <a:xfrm>
              <a:off x="3368125" y="4434225"/>
              <a:ext cx="31775" cy="29800"/>
            </a:xfrm>
            <a:custGeom>
              <a:avLst/>
              <a:gdLst/>
              <a:ahLst/>
              <a:cxnLst/>
              <a:rect l="l" t="t" r="r" b="b"/>
              <a:pathLst>
                <a:path w="1271" h="1192" extrusionOk="0">
                  <a:moveTo>
                    <a:pt x="1148" y="1"/>
                  </a:moveTo>
                  <a:cubicBezTo>
                    <a:pt x="999" y="218"/>
                    <a:pt x="785" y="393"/>
                    <a:pt x="607" y="568"/>
                  </a:cubicBezTo>
                  <a:cubicBezTo>
                    <a:pt x="487" y="691"/>
                    <a:pt x="364" y="811"/>
                    <a:pt x="231" y="905"/>
                  </a:cubicBezTo>
                  <a:cubicBezTo>
                    <a:pt x="176" y="947"/>
                    <a:pt x="121" y="973"/>
                    <a:pt x="69" y="1002"/>
                  </a:cubicBezTo>
                  <a:cubicBezTo>
                    <a:pt x="40" y="1083"/>
                    <a:pt x="14" y="1135"/>
                    <a:pt x="1" y="1190"/>
                  </a:cubicBezTo>
                  <a:cubicBezTo>
                    <a:pt x="17" y="1191"/>
                    <a:pt x="33" y="1192"/>
                    <a:pt x="50" y="1192"/>
                  </a:cubicBezTo>
                  <a:cubicBezTo>
                    <a:pt x="200" y="1192"/>
                    <a:pt x="367" y="1141"/>
                    <a:pt x="513" y="1083"/>
                  </a:cubicBezTo>
                  <a:cubicBezTo>
                    <a:pt x="526" y="1067"/>
                    <a:pt x="542" y="1054"/>
                    <a:pt x="542" y="1041"/>
                  </a:cubicBezTo>
                  <a:cubicBezTo>
                    <a:pt x="662" y="947"/>
                    <a:pt x="1271" y="312"/>
                    <a:pt x="1271" y="231"/>
                  </a:cubicBezTo>
                  <a:cubicBezTo>
                    <a:pt x="1271" y="150"/>
                    <a:pt x="1216" y="69"/>
                    <a:pt x="114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44"/>
            <p:cNvSpPr/>
            <p:nvPr/>
          </p:nvSpPr>
          <p:spPr>
            <a:xfrm>
              <a:off x="3363425" y="4437950"/>
              <a:ext cx="38500" cy="35125"/>
            </a:xfrm>
            <a:custGeom>
              <a:avLst/>
              <a:gdLst/>
              <a:ahLst/>
              <a:cxnLst/>
              <a:rect l="l" t="t" r="r" b="b"/>
              <a:pathLst>
                <a:path w="1540" h="1405" extrusionOk="0">
                  <a:moveTo>
                    <a:pt x="1443" y="1"/>
                  </a:moveTo>
                  <a:cubicBezTo>
                    <a:pt x="1443" y="1"/>
                    <a:pt x="1054" y="555"/>
                    <a:pt x="662" y="905"/>
                  </a:cubicBezTo>
                  <a:cubicBezTo>
                    <a:pt x="662" y="905"/>
                    <a:pt x="545" y="837"/>
                    <a:pt x="404" y="837"/>
                  </a:cubicBezTo>
                  <a:cubicBezTo>
                    <a:pt x="347" y="837"/>
                    <a:pt x="286" y="848"/>
                    <a:pt x="228" y="879"/>
                  </a:cubicBezTo>
                  <a:cubicBezTo>
                    <a:pt x="163" y="905"/>
                    <a:pt x="1" y="1391"/>
                    <a:pt x="202" y="1404"/>
                  </a:cubicBezTo>
                  <a:cubicBezTo>
                    <a:pt x="207" y="1404"/>
                    <a:pt x="213" y="1405"/>
                    <a:pt x="218" y="1405"/>
                  </a:cubicBezTo>
                  <a:cubicBezTo>
                    <a:pt x="378" y="1405"/>
                    <a:pt x="582" y="1176"/>
                    <a:pt x="986" y="772"/>
                  </a:cubicBezTo>
                  <a:cubicBezTo>
                    <a:pt x="1404" y="338"/>
                    <a:pt x="1540" y="150"/>
                    <a:pt x="1524" y="82"/>
                  </a:cubicBezTo>
                  <a:cubicBezTo>
                    <a:pt x="1511" y="14"/>
                    <a:pt x="1443" y="1"/>
                    <a:pt x="14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44"/>
            <p:cNvSpPr/>
            <p:nvPr/>
          </p:nvSpPr>
          <p:spPr>
            <a:xfrm>
              <a:off x="3370550" y="4450400"/>
              <a:ext cx="11275" cy="4200"/>
            </a:xfrm>
            <a:custGeom>
              <a:avLst/>
              <a:gdLst/>
              <a:ahLst/>
              <a:cxnLst/>
              <a:rect l="l" t="t" r="r" b="b"/>
              <a:pathLst>
                <a:path w="451" h="168" extrusionOk="0">
                  <a:moveTo>
                    <a:pt x="277" y="1"/>
                  </a:moveTo>
                  <a:cubicBezTo>
                    <a:pt x="172" y="1"/>
                    <a:pt x="58" y="52"/>
                    <a:pt x="11" y="138"/>
                  </a:cubicBezTo>
                  <a:cubicBezTo>
                    <a:pt x="0" y="148"/>
                    <a:pt x="15" y="167"/>
                    <a:pt x="37" y="167"/>
                  </a:cubicBezTo>
                  <a:cubicBezTo>
                    <a:pt x="42" y="167"/>
                    <a:pt x="47" y="166"/>
                    <a:pt x="53" y="164"/>
                  </a:cubicBezTo>
                  <a:cubicBezTo>
                    <a:pt x="98" y="129"/>
                    <a:pt x="178" y="99"/>
                    <a:pt x="250" y="99"/>
                  </a:cubicBezTo>
                  <a:cubicBezTo>
                    <a:pt x="287" y="99"/>
                    <a:pt x="321" y="107"/>
                    <a:pt x="348" y="125"/>
                  </a:cubicBezTo>
                  <a:cubicBezTo>
                    <a:pt x="355" y="128"/>
                    <a:pt x="362" y="130"/>
                    <a:pt x="370" y="130"/>
                  </a:cubicBezTo>
                  <a:cubicBezTo>
                    <a:pt x="416" y="130"/>
                    <a:pt x="451" y="65"/>
                    <a:pt x="403" y="31"/>
                  </a:cubicBezTo>
                  <a:cubicBezTo>
                    <a:pt x="367" y="10"/>
                    <a:pt x="323" y="1"/>
                    <a:pt x="2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44"/>
            <p:cNvSpPr/>
            <p:nvPr/>
          </p:nvSpPr>
          <p:spPr>
            <a:xfrm>
              <a:off x="3374200" y="4444550"/>
              <a:ext cx="10475" cy="3875"/>
            </a:xfrm>
            <a:custGeom>
              <a:avLst/>
              <a:gdLst/>
              <a:ahLst/>
              <a:cxnLst/>
              <a:rect l="l" t="t" r="r" b="b"/>
              <a:pathLst>
                <a:path w="419" h="155" extrusionOk="0">
                  <a:moveTo>
                    <a:pt x="244" y="0"/>
                  </a:moveTo>
                  <a:cubicBezTo>
                    <a:pt x="136" y="0"/>
                    <a:pt x="17" y="50"/>
                    <a:pt x="1" y="142"/>
                  </a:cubicBezTo>
                  <a:lnTo>
                    <a:pt x="1" y="155"/>
                  </a:lnTo>
                  <a:cubicBezTo>
                    <a:pt x="56" y="155"/>
                    <a:pt x="108" y="129"/>
                    <a:pt x="163" y="116"/>
                  </a:cubicBezTo>
                  <a:cubicBezTo>
                    <a:pt x="189" y="105"/>
                    <a:pt x="212" y="100"/>
                    <a:pt x="235" y="100"/>
                  </a:cubicBezTo>
                  <a:cubicBezTo>
                    <a:pt x="272" y="100"/>
                    <a:pt x="308" y="113"/>
                    <a:pt x="351" y="129"/>
                  </a:cubicBezTo>
                  <a:cubicBezTo>
                    <a:pt x="380" y="129"/>
                    <a:pt x="419" y="103"/>
                    <a:pt x="406" y="61"/>
                  </a:cubicBezTo>
                  <a:cubicBezTo>
                    <a:pt x="375" y="20"/>
                    <a:pt x="311" y="0"/>
                    <a:pt x="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44"/>
            <p:cNvSpPr/>
            <p:nvPr/>
          </p:nvSpPr>
          <p:spPr>
            <a:xfrm>
              <a:off x="3197375" y="4281700"/>
              <a:ext cx="64425" cy="83075"/>
            </a:xfrm>
            <a:custGeom>
              <a:avLst/>
              <a:gdLst/>
              <a:ahLst/>
              <a:cxnLst/>
              <a:rect l="l" t="t" r="r" b="b"/>
              <a:pathLst>
                <a:path w="2577" h="3323" extrusionOk="0">
                  <a:moveTo>
                    <a:pt x="1890" y="1"/>
                  </a:moveTo>
                  <a:cubicBezTo>
                    <a:pt x="1890" y="1"/>
                    <a:pt x="1349" y="1932"/>
                    <a:pt x="1080" y="2350"/>
                  </a:cubicBezTo>
                  <a:cubicBezTo>
                    <a:pt x="1080" y="2350"/>
                    <a:pt x="745" y="2187"/>
                    <a:pt x="624" y="2187"/>
                  </a:cubicBezTo>
                  <a:cubicBezTo>
                    <a:pt x="597" y="2187"/>
                    <a:pt x="581" y="2194"/>
                    <a:pt x="581" y="2214"/>
                  </a:cubicBezTo>
                  <a:cubicBezTo>
                    <a:pt x="581" y="2308"/>
                    <a:pt x="782" y="2405"/>
                    <a:pt x="782" y="2405"/>
                  </a:cubicBezTo>
                  <a:cubicBezTo>
                    <a:pt x="782" y="2405"/>
                    <a:pt x="1" y="2486"/>
                    <a:pt x="53" y="2593"/>
                  </a:cubicBezTo>
                  <a:cubicBezTo>
                    <a:pt x="81" y="2631"/>
                    <a:pt x="230" y="2643"/>
                    <a:pt x="397" y="2643"/>
                  </a:cubicBezTo>
                  <a:cubicBezTo>
                    <a:pt x="639" y="2643"/>
                    <a:pt x="918" y="2619"/>
                    <a:pt x="918" y="2619"/>
                  </a:cubicBezTo>
                  <a:lnTo>
                    <a:pt x="918" y="2619"/>
                  </a:lnTo>
                  <a:cubicBezTo>
                    <a:pt x="918" y="2619"/>
                    <a:pt x="176" y="2917"/>
                    <a:pt x="257" y="3024"/>
                  </a:cubicBezTo>
                  <a:cubicBezTo>
                    <a:pt x="269" y="3042"/>
                    <a:pt x="296" y="3050"/>
                    <a:pt x="334" y="3050"/>
                  </a:cubicBezTo>
                  <a:cubicBezTo>
                    <a:pt x="550" y="3050"/>
                    <a:pt x="1116" y="2792"/>
                    <a:pt x="1174" y="2781"/>
                  </a:cubicBezTo>
                  <a:lnTo>
                    <a:pt x="1174" y="2781"/>
                  </a:lnTo>
                  <a:cubicBezTo>
                    <a:pt x="1174" y="2781"/>
                    <a:pt x="905" y="3280"/>
                    <a:pt x="1025" y="3322"/>
                  </a:cubicBezTo>
                  <a:cubicBezTo>
                    <a:pt x="1028" y="3322"/>
                    <a:pt x="1030" y="3323"/>
                    <a:pt x="1033" y="3323"/>
                  </a:cubicBezTo>
                  <a:cubicBezTo>
                    <a:pt x="1167" y="3323"/>
                    <a:pt x="1576" y="2775"/>
                    <a:pt x="1459" y="2538"/>
                  </a:cubicBezTo>
                  <a:cubicBezTo>
                    <a:pt x="1459" y="2538"/>
                    <a:pt x="2308" y="1741"/>
                    <a:pt x="2577" y="393"/>
                  </a:cubicBezTo>
                  <a:lnTo>
                    <a:pt x="1890" y="1"/>
                  </a:lnTo>
                  <a:close/>
                </a:path>
              </a:pathLst>
            </a:custGeom>
            <a:solidFill>
              <a:srgbClr val="B25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44"/>
            <p:cNvSpPr/>
            <p:nvPr/>
          </p:nvSpPr>
          <p:spPr>
            <a:xfrm>
              <a:off x="3240225" y="4281700"/>
              <a:ext cx="21575" cy="46275"/>
            </a:xfrm>
            <a:custGeom>
              <a:avLst/>
              <a:gdLst/>
              <a:ahLst/>
              <a:cxnLst/>
              <a:rect l="l" t="t" r="r" b="b"/>
              <a:pathLst>
                <a:path w="863" h="1851" extrusionOk="0">
                  <a:moveTo>
                    <a:pt x="176" y="1"/>
                  </a:moveTo>
                  <a:cubicBezTo>
                    <a:pt x="176" y="1"/>
                    <a:pt x="108" y="244"/>
                    <a:pt x="1" y="581"/>
                  </a:cubicBezTo>
                  <a:cubicBezTo>
                    <a:pt x="53" y="649"/>
                    <a:pt x="69" y="704"/>
                    <a:pt x="108" y="769"/>
                  </a:cubicBezTo>
                  <a:cubicBezTo>
                    <a:pt x="202" y="918"/>
                    <a:pt x="202" y="986"/>
                    <a:pt x="215" y="1135"/>
                  </a:cubicBezTo>
                  <a:cubicBezTo>
                    <a:pt x="231" y="1378"/>
                    <a:pt x="257" y="1621"/>
                    <a:pt x="270" y="1851"/>
                  </a:cubicBezTo>
                  <a:cubicBezTo>
                    <a:pt x="500" y="1498"/>
                    <a:pt x="743" y="999"/>
                    <a:pt x="863" y="393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44"/>
            <p:cNvSpPr/>
            <p:nvPr/>
          </p:nvSpPr>
          <p:spPr>
            <a:xfrm>
              <a:off x="3218925" y="4341400"/>
              <a:ext cx="1075" cy="1875"/>
            </a:xfrm>
            <a:custGeom>
              <a:avLst/>
              <a:gdLst/>
              <a:ahLst/>
              <a:cxnLst/>
              <a:rect l="l" t="t" r="r" b="b"/>
              <a:pathLst>
                <a:path w="43" h="75" extrusionOk="0">
                  <a:moveTo>
                    <a:pt x="14" y="1"/>
                  </a:moveTo>
                  <a:cubicBezTo>
                    <a:pt x="14" y="30"/>
                    <a:pt x="1" y="43"/>
                    <a:pt x="14" y="56"/>
                  </a:cubicBezTo>
                  <a:cubicBezTo>
                    <a:pt x="14" y="69"/>
                    <a:pt x="14" y="69"/>
                    <a:pt x="30" y="69"/>
                  </a:cubicBezTo>
                  <a:cubicBezTo>
                    <a:pt x="34" y="73"/>
                    <a:pt x="36" y="74"/>
                    <a:pt x="38" y="74"/>
                  </a:cubicBezTo>
                  <a:cubicBezTo>
                    <a:pt x="43" y="74"/>
                    <a:pt x="43" y="65"/>
                    <a:pt x="43" y="56"/>
                  </a:cubicBezTo>
                  <a:lnTo>
                    <a:pt x="43" y="43"/>
                  </a:lnTo>
                  <a:cubicBezTo>
                    <a:pt x="30" y="30"/>
                    <a:pt x="30" y="17"/>
                    <a:pt x="30" y="1"/>
                  </a:cubicBez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44"/>
            <p:cNvSpPr/>
            <p:nvPr/>
          </p:nvSpPr>
          <p:spPr>
            <a:xfrm>
              <a:off x="3221275" y="4345850"/>
              <a:ext cx="1675" cy="1775"/>
            </a:xfrm>
            <a:custGeom>
              <a:avLst/>
              <a:gdLst/>
              <a:ahLst/>
              <a:cxnLst/>
              <a:rect l="l" t="t" r="r" b="b"/>
              <a:pathLst>
                <a:path w="67" h="71" extrusionOk="0">
                  <a:moveTo>
                    <a:pt x="17" y="1"/>
                  </a:moveTo>
                  <a:cubicBezTo>
                    <a:pt x="1" y="1"/>
                    <a:pt x="1" y="1"/>
                    <a:pt x="1" y="14"/>
                  </a:cubicBezTo>
                  <a:cubicBezTo>
                    <a:pt x="1" y="27"/>
                    <a:pt x="17" y="53"/>
                    <a:pt x="43" y="66"/>
                  </a:cubicBezTo>
                  <a:cubicBezTo>
                    <a:pt x="46" y="69"/>
                    <a:pt x="48" y="71"/>
                    <a:pt x="51" y="71"/>
                  </a:cubicBezTo>
                  <a:cubicBezTo>
                    <a:pt x="60" y="71"/>
                    <a:pt x="66" y="50"/>
                    <a:pt x="56" y="40"/>
                  </a:cubicBezTo>
                  <a:cubicBezTo>
                    <a:pt x="43" y="27"/>
                    <a:pt x="30" y="27"/>
                    <a:pt x="17" y="1"/>
                  </a:cubicBez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44"/>
            <p:cNvSpPr/>
            <p:nvPr/>
          </p:nvSpPr>
          <p:spPr>
            <a:xfrm>
              <a:off x="3235125" y="4249675"/>
              <a:ext cx="98600" cy="95325"/>
            </a:xfrm>
            <a:custGeom>
              <a:avLst/>
              <a:gdLst/>
              <a:ahLst/>
              <a:cxnLst/>
              <a:rect l="l" t="t" r="r" b="b"/>
              <a:pathLst>
                <a:path w="3944" h="3813" extrusionOk="0">
                  <a:moveTo>
                    <a:pt x="2288" y="0"/>
                  </a:moveTo>
                  <a:cubicBezTo>
                    <a:pt x="2157" y="0"/>
                    <a:pt x="2027" y="12"/>
                    <a:pt x="1919" y="25"/>
                  </a:cubicBezTo>
                  <a:cubicBezTo>
                    <a:pt x="1608" y="54"/>
                    <a:pt x="1135" y="122"/>
                    <a:pt x="934" y="216"/>
                  </a:cubicBezTo>
                  <a:cubicBezTo>
                    <a:pt x="730" y="310"/>
                    <a:pt x="1" y="1201"/>
                    <a:pt x="1" y="1201"/>
                  </a:cubicBezTo>
                  <a:cubicBezTo>
                    <a:pt x="1" y="1201"/>
                    <a:pt x="278" y="1912"/>
                    <a:pt x="808" y="1912"/>
                  </a:cubicBezTo>
                  <a:cubicBezTo>
                    <a:pt x="840" y="1912"/>
                    <a:pt x="872" y="1909"/>
                    <a:pt x="905" y="1904"/>
                  </a:cubicBezTo>
                  <a:cubicBezTo>
                    <a:pt x="905" y="1904"/>
                    <a:pt x="1002" y="3009"/>
                    <a:pt x="1164" y="3738"/>
                  </a:cubicBezTo>
                  <a:cubicBezTo>
                    <a:pt x="1164" y="3738"/>
                    <a:pt x="1380" y="3812"/>
                    <a:pt x="1753" y="3812"/>
                  </a:cubicBezTo>
                  <a:cubicBezTo>
                    <a:pt x="2250" y="3812"/>
                    <a:pt x="3026" y="3680"/>
                    <a:pt x="3944" y="3064"/>
                  </a:cubicBezTo>
                  <a:cubicBezTo>
                    <a:pt x="3944" y="3064"/>
                    <a:pt x="3079" y="472"/>
                    <a:pt x="2917" y="216"/>
                  </a:cubicBezTo>
                  <a:cubicBezTo>
                    <a:pt x="2809" y="46"/>
                    <a:pt x="2547" y="0"/>
                    <a:pt x="22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44"/>
            <p:cNvSpPr/>
            <p:nvPr/>
          </p:nvSpPr>
          <p:spPr>
            <a:xfrm>
              <a:off x="3260150" y="4249675"/>
              <a:ext cx="73575" cy="86725"/>
            </a:xfrm>
            <a:custGeom>
              <a:avLst/>
              <a:gdLst/>
              <a:ahLst/>
              <a:cxnLst/>
              <a:rect l="l" t="t" r="r" b="b"/>
              <a:pathLst>
                <a:path w="2943" h="3469" extrusionOk="0">
                  <a:moveTo>
                    <a:pt x="1287" y="0"/>
                  </a:moveTo>
                  <a:cubicBezTo>
                    <a:pt x="1156" y="0"/>
                    <a:pt x="1026" y="12"/>
                    <a:pt x="918" y="25"/>
                  </a:cubicBezTo>
                  <a:cubicBezTo>
                    <a:pt x="633" y="54"/>
                    <a:pt x="228" y="106"/>
                    <a:pt x="1" y="187"/>
                  </a:cubicBezTo>
                  <a:cubicBezTo>
                    <a:pt x="66" y="1240"/>
                    <a:pt x="487" y="2105"/>
                    <a:pt x="1297" y="2834"/>
                  </a:cubicBezTo>
                  <a:cubicBezTo>
                    <a:pt x="1592" y="3090"/>
                    <a:pt x="1903" y="3307"/>
                    <a:pt x="2240" y="3469"/>
                  </a:cubicBezTo>
                  <a:cubicBezTo>
                    <a:pt x="2457" y="3362"/>
                    <a:pt x="2700" y="3239"/>
                    <a:pt x="2943" y="3064"/>
                  </a:cubicBezTo>
                  <a:cubicBezTo>
                    <a:pt x="2943" y="3064"/>
                    <a:pt x="2078" y="472"/>
                    <a:pt x="1916" y="216"/>
                  </a:cubicBezTo>
                  <a:cubicBezTo>
                    <a:pt x="1808" y="46"/>
                    <a:pt x="1546" y="0"/>
                    <a:pt x="1287" y="0"/>
                  </a:cubicBezTo>
                  <a:close/>
                </a:path>
              </a:pathLst>
            </a:custGeom>
            <a:solidFill>
              <a:srgbClr val="EAE7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4"/>
            <p:cNvSpPr/>
            <p:nvPr/>
          </p:nvSpPr>
          <p:spPr>
            <a:xfrm>
              <a:off x="3261450" y="4231725"/>
              <a:ext cx="35825" cy="36475"/>
            </a:xfrm>
            <a:custGeom>
              <a:avLst/>
              <a:gdLst/>
              <a:ahLst/>
              <a:cxnLst/>
              <a:rect l="l" t="t" r="r" b="b"/>
              <a:pathLst>
                <a:path w="1433" h="1459" extrusionOk="0">
                  <a:moveTo>
                    <a:pt x="137" y="1"/>
                  </a:moveTo>
                  <a:cubicBezTo>
                    <a:pt x="137" y="1"/>
                    <a:pt x="406" y="623"/>
                    <a:pt x="380" y="759"/>
                  </a:cubicBezTo>
                  <a:cubicBezTo>
                    <a:pt x="354" y="905"/>
                    <a:pt x="1" y="1015"/>
                    <a:pt x="1" y="1015"/>
                  </a:cubicBezTo>
                  <a:cubicBezTo>
                    <a:pt x="1" y="1015"/>
                    <a:pt x="124" y="1459"/>
                    <a:pt x="448" y="1459"/>
                  </a:cubicBezTo>
                  <a:cubicBezTo>
                    <a:pt x="759" y="1459"/>
                    <a:pt x="1190" y="1096"/>
                    <a:pt x="1433" y="824"/>
                  </a:cubicBezTo>
                  <a:cubicBezTo>
                    <a:pt x="1433" y="824"/>
                    <a:pt x="1216" y="393"/>
                    <a:pt x="1190" y="205"/>
                  </a:cubicBezTo>
                  <a:cubicBezTo>
                    <a:pt x="1164" y="14"/>
                    <a:pt x="137" y="1"/>
                    <a:pt x="137" y="1"/>
                  </a:cubicBezTo>
                  <a:close/>
                </a:path>
              </a:pathLst>
            </a:custGeom>
            <a:solidFill>
              <a:srgbClr val="B25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4"/>
            <p:cNvSpPr/>
            <p:nvPr/>
          </p:nvSpPr>
          <p:spPr>
            <a:xfrm>
              <a:off x="3264850" y="4231725"/>
              <a:ext cx="30400" cy="16550"/>
            </a:xfrm>
            <a:custGeom>
              <a:avLst/>
              <a:gdLst/>
              <a:ahLst/>
              <a:cxnLst/>
              <a:rect l="l" t="t" r="r" b="b"/>
              <a:pathLst>
                <a:path w="1216" h="662" extrusionOk="0">
                  <a:moveTo>
                    <a:pt x="1" y="1"/>
                  </a:moveTo>
                  <a:cubicBezTo>
                    <a:pt x="1" y="1"/>
                    <a:pt x="95" y="205"/>
                    <a:pt x="163" y="406"/>
                  </a:cubicBezTo>
                  <a:cubicBezTo>
                    <a:pt x="299" y="435"/>
                    <a:pt x="432" y="461"/>
                    <a:pt x="568" y="500"/>
                  </a:cubicBezTo>
                  <a:cubicBezTo>
                    <a:pt x="785" y="555"/>
                    <a:pt x="999" y="623"/>
                    <a:pt x="1216" y="662"/>
                  </a:cubicBezTo>
                  <a:cubicBezTo>
                    <a:pt x="1148" y="529"/>
                    <a:pt x="1067" y="325"/>
                    <a:pt x="1054" y="205"/>
                  </a:cubicBezTo>
                  <a:cubicBezTo>
                    <a:pt x="1028" y="1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4"/>
            <p:cNvSpPr/>
            <p:nvPr/>
          </p:nvSpPr>
          <p:spPr>
            <a:xfrm>
              <a:off x="3242900" y="4249300"/>
              <a:ext cx="134725" cy="167775"/>
            </a:xfrm>
            <a:custGeom>
              <a:avLst/>
              <a:gdLst/>
              <a:ahLst/>
              <a:cxnLst/>
              <a:rect l="l" t="t" r="r" b="b"/>
              <a:pathLst>
                <a:path w="5389" h="6711" extrusionOk="0">
                  <a:moveTo>
                    <a:pt x="2162" y="1"/>
                  </a:moveTo>
                  <a:cubicBezTo>
                    <a:pt x="2162" y="1"/>
                    <a:pt x="2039" y="769"/>
                    <a:pt x="2107" y="1216"/>
                  </a:cubicBezTo>
                  <a:cubicBezTo>
                    <a:pt x="2107" y="1216"/>
                    <a:pt x="1478" y="1305"/>
                    <a:pt x="1086" y="1305"/>
                  </a:cubicBezTo>
                  <a:cubicBezTo>
                    <a:pt x="1023" y="1305"/>
                    <a:pt x="965" y="1302"/>
                    <a:pt x="918" y="1297"/>
                  </a:cubicBezTo>
                  <a:lnTo>
                    <a:pt x="934" y="137"/>
                  </a:lnTo>
                  <a:lnTo>
                    <a:pt x="934" y="137"/>
                  </a:lnTo>
                  <a:lnTo>
                    <a:pt x="691" y="176"/>
                  </a:lnTo>
                  <a:cubicBezTo>
                    <a:pt x="691" y="176"/>
                    <a:pt x="231" y="1498"/>
                    <a:pt x="594" y="3471"/>
                  </a:cubicBezTo>
                  <a:cubicBezTo>
                    <a:pt x="594" y="3471"/>
                    <a:pt x="1" y="5360"/>
                    <a:pt x="82" y="6413"/>
                  </a:cubicBezTo>
                  <a:cubicBezTo>
                    <a:pt x="82" y="6413"/>
                    <a:pt x="955" y="6711"/>
                    <a:pt x="2113" y="6711"/>
                  </a:cubicBezTo>
                  <a:cubicBezTo>
                    <a:pt x="3119" y="6711"/>
                    <a:pt x="4340" y="6486"/>
                    <a:pt x="5389" y="5645"/>
                  </a:cubicBezTo>
                  <a:cubicBezTo>
                    <a:pt x="5389" y="5645"/>
                    <a:pt x="4524" y="4171"/>
                    <a:pt x="3701" y="3011"/>
                  </a:cubicBezTo>
                  <a:cubicBezTo>
                    <a:pt x="3701" y="3011"/>
                    <a:pt x="3053" y="2593"/>
                    <a:pt x="2687" y="1919"/>
                  </a:cubicBezTo>
                  <a:cubicBezTo>
                    <a:pt x="2337" y="1242"/>
                    <a:pt x="2431" y="40"/>
                    <a:pt x="2431" y="40"/>
                  </a:cubicBezTo>
                  <a:lnTo>
                    <a:pt x="2162" y="1"/>
                  </a:ln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4"/>
            <p:cNvSpPr/>
            <p:nvPr/>
          </p:nvSpPr>
          <p:spPr>
            <a:xfrm>
              <a:off x="3372500" y="4390400"/>
              <a:ext cx="5125" cy="3675"/>
            </a:xfrm>
            <a:custGeom>
              <a:avLst/>
              <a:gdLst/>
              <a:ahLst/>
              <a:cxnLst/>
              <a:rect l="l" t="t" r="r" b="b"/>
              <a:pathLst>
                <a:path w="205" h="147" extrusionOk="0">
                  <a:moveTo>
                    <a:pt x="14" y="147"/>
                  </a:moveTo>
                  <a:lnTo>
                    <a:pt x="1" y="147"/>
                  </a:lnTo>
                  <a:lnTo>
                    <a:pt x="14" y="147"/>
                  </a:lnTo>
                  <a:close/>
                  <a:moveTo>
                    <a:pt x="27" y="134"/>
                  </a:moveTo>
                  <a:cubicBezTo>
                    <a:pt x="14" y="134"/>
                    <a:pt x="14" y="147"/>
                    <a:pt x="14" y="147"/>
                  </a:cubicBezTo>
                  <a:cubicBezTo>
                    <a:pt x="14" y="147"/>
                    <a:pt x="14" y="134"/>
                    <a:pt x="27" y="134"/>
                  </a:cubicBezTo>
                  <a:close/>
                  <a:moveTo>
                    <a:pt x="189" y="14"/>
                  </a:moveTo>
                  <a:cubicBezTo>
                    <a:pt x="137" y="53"/>
                    <a:pt x="82" y="95"/>
                    <a:pt x="27" y="134"/>
                  </a:cubicBezTo>
                  <a:cubicBezTo>
                    <a:pt x="82" y="95"/>
                    <a:pt x="137" y="53"/>
                    <a:pt x="189" y="14"/>
                  </a:cubicBezTo>
                  <a:close/>
                  <a:moveTo>
                    <a:pt x="205" y="1"/>
                  </a:moveTo>
                  <a:lnTo>
                    <a:pt x="189" y="14"/>
                  </a:lnTo>
                  <a:close/>
                </a:path>
              </a:pathLst>
            </a:custGeom>
            <a:solidFill>
              <a:srgbClr val="A0D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4"/>
            <p:cNvSpPr/>
            <p:nvPr/>
          </p:nvSpPr>
          <p:spPr>
            <a:xfrm>
              <a:off x="3372175" y="4394450"/>
              <a:ext cx="350" cy="25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4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6970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4"/>
            <p:cNvSpPr/>
            <p:nvPr/>
          </p:nvSpPr>
          <p:spPr>
            <a:xfrm>
              <a:off x="3299275" y="4249950"/>
              <a:ext cx="78350" cy="157650"/>
            </a:xfrm>
            <a:custGeom>
              <a:avLst/>
              <a:gdLst/>
              <a:ahLst/>
              <a:cxnLst/>
              <a:rect l="l" t="t" r="r" b="b"/>
              <a:pathLst>
                <a:path w="3134" h="6306" extrusionOk="0">
                  <a:moveTo>
                    <a:pt x="82" y="1"/>
                  </a:moveTo>
                  <a:cubicBezTo>
                    <a:pt x="1" y="435"/>
                    <a:pt x="1" y="866"/>
                    <a:pt x="56" y="1297"/>
                  </a:cubicBezTo>
                  <a:cubicBezTo>
                    <a:pt x="95" y="1770"/>
                    <a:pt x="163" y="2269"/>
                    <a:pt x="406" y="2661"/>
                  </a:cubicBezTo>
                  <a:cubicBezTo>
                    <a:pt x="798" y="3309"/>
                    <a:pt x="1472" y="3701"/>
                    <a:pt x="1851" y="4362"/>
                  </a:cubicBezTo>
                  <a:cubicBezTo>
                    <a:pt x="2214" y="5023"/>
                    <a:pt x="2188" y="5658"/>
                    <a:pt x="1958" y="6306"/>
                  </a:cubicBezTo>
                  <a:cubicBezTo>
                    <a:pt x="2282" y="6170"/>
                    <a:pt x="2606" y="6008"/>
                    <a:pt x="2917" y="5781"/>
                  </a:cubicBezTo>
                  <a:lnTo>
                    <a:pt x="2930" y="5781"/>
                  </a:lnTo>
                  <a:lnTo>
                    <a:pt x="2930" y="5765"/>
                  </a:lnTo>
                  <a:lnTo>
                    <a:pt x="2943" y="5765"/>
                  </a:lnTo>
                  <a:cubicBezTo>
                    <a:pt x="2943" y="5765"/>
                    <a:pt x="2943" y="5752"/>
                    <a:pt x="2956" y="5752"/>
                  </a:cubicBezTo>
                  <a:cubicBezTo>
                    <a:pt x="3011" y="5713"/>
                    <a:pt x="3066" y="5671"/>
                    <a:pt x="3118" y="5632"/>
                  </a:cubicBezTo>
                  <a:lnTo>
                    <a:pt x="3134" y="5619"/>
                  </a:lnTo>
                  <a:cubicBezTo>
                    <a:pt x="3134" y="5619"/>
                    <a:pt x="2269" y="4145"/>
                    <a:pt x="1446" y="2985"/>
                  </a:cubicBezTo>
                  <a:cubicBezTo>
                    <a:pt x="1446" y="2985"/>
                    <a:pt x="798" y="2567"/>
                    <a:pt x="432" y="1893"/>
                  </a:cubicBezTo>
                  <a:cubicBezTo>
                    <a:pt x="202" y="1459"/>
                    <a:pt x="163" y="811"/>
                    <a:pt x="163" y="406"/>
                  </a:cubicBezTo>
                  <a:cubicBezTo>
                    <a:pt x="163" y="176"/>
                    <a:pt x="176" y="14"/>
                    <a:pt x="176" y="14"/>
                  </a:cubicBezTo>
                  <a:lnTo>
                    <a:pt x="82" y="1"/>
                  </a:lnTo>
                  <a:close/>
                </a:path>
              </a:pathLst>
            </a:custGeom>
            <a:solidFill>
              <a:srgbClr val="4DC5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4"/>
            <p:cNvSpPr/>
            <p:nvPr/>
          </p:nvSpPr>
          <p:spPr>
            <a:xfrm>
              <a:off x="3252475" y="4406525"/>
              <a:ext cx="3250" cy="1725"/>
            </a:xfrm>
            <a:custGeom>
              <a:avLst/>
              <a:gdLst/>
              <a:ahLst/>
              <a:cxnLst/>
              <a:rect l="l" t="t" r="r" b="b"/>
              <a:pathLst>
                <a:path w="130" h="69" extrusionOk="0">
                  <a:moveTo>
                    <a:pt x="37" y="0"/>
                  </a:moveTo>
                  <a:cubicBezTo>
                    <a:pt x="16" y="0"/>
                    <a:pt x="1" y="32"/>
                    <a:pt x="23" y="43"/>
                  </a:cubicBezTo>
                  <a:cubicBezTo>
                    <a:pt x="49" y="56"/>
                    <a:pt x="78" y="69"/>
                    <a:pt x="104" y="69"/>
                  </a:cubicBezTo>
                  <a:cubicBezTo>
                    <a:pt x="117" y="69"/>
                    <a:pt x="130" y="56"/>
                    <a:pt x="117" y="43"/>
                  </a:cubicBezTo>
                  <a:cubicBezTo>
                    <a:pt x="104" y="30"/>
                    <a:pt x="65" y="17"/>
                    <a:pt x="49" y="4"/>
                  </a:cubicBezTo>
                  <a:cubicBezTo>
                    <a:pt x="45" y="1"/>
                    <a:pt x="41" y="0"/>
                    <a:pt x="3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4"/>
            <p:cNvSpPr/>
            <p:nvPr/>
          </p:nvSpPr>
          <p:spPr>
            <a:xfrm>
              <a:off x="3257075" y="4409150"/>
              <a:ext cx="3750" cy="1525"/>
            </a:xfrm>
            <a:custGeom>
              <a:avLst/>
              <a:gdLst/>
              <a:ahLst/>
              <a:cxnLst/>
              <a:rect l="l" t="t" r="r" b="b"/>
              <a:pathLst>
                <a:path w="150" h="61" extrusionOk="0">
                  <a:moveTo>
                    <a:pt x="28" y="0"/>
                  </a:moveTo>
                  <a:cubicBezTo>
                    <a:pt x="23" y="0"/>
                    <a:pt x="18" y="2"/>
                    <a:pt x="14" y="6"/>
                  </a:cubicBezTo>
                  <a:lnTo>
                    <a:pt x="1" y="6"/>
                  </a:lnTo>
                  <a:cubicBezTo>
                    <a:pt x="1" y="32"/>
                    <a:pt x="27" y="45"/>
                    <a:pt x="43" y="45"/>
                  </a:cubicBezTo>
                  <a:cubicBezTo>
                    <a:pt x="56" y="45"/>
                    <a:pt x="69" y="61"/>
                    <a:pt x="82" y="61"/>
                  </a:cubicBezTo>
                  <a:lnTo>
                    <a:pt x="124" y="61"/>
                  </a:lnTo>
                  <a:cubicBezTo>
                    <a:pt x="150" y="45"/>
                    <a:pt x="150" y="19"/>
                    <a:pt x="124" y="6"/>
                  </a:cubicBezTo>
                  <a:lnTo>
                    <a:pt x="95" y="6"/>
                  </a:lnTo>
                  <a:cubicBezTo>
                    <a:pt x="90" y="2"/>
                    <a:pt x="86" y="0"/>
                    <a:pt x="82" y="0"/>
                  </a:cubicBezTo>
                  <a:cubicBezTo>
                    <a:pt x="73" y="0"/>
                    <a:pt x="65" y="6"/>
                    <a:pt x="56" y="6"/>
                  </a:cubicBezTo>
                  <a:cubicBezTo>
                    <a:pt x="47" y="6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4"/>
            <p:cNvSpPr/>
            <p:nvPr/>
          </p:nvSpPr>
          <p:spPr>
            <a:xfrm>
              <a:off x="3262575" y="4409850"/>
              <a:ext cx="3675" cy="1725"/>
            </a:xfrm>
            <a:custGeom>
              <a:avLst/>
              <a:gdLst/>
              <a:ahLst/>
              <a:cxnLst/>
              <a:rect l="l" t="t" r="r" b="b"/>
              <a:pathLst>
                <a:path w="147" h="69" extrusionOk="0">
                  <a:moveTo>
                    <a:pt x="17" y="0"/>
                  </a:moveTo>
                  <a:cubicBezTo>
                    <a:pt x="7" y="0"/>
                    <a:pt x="0" y="20"/>
                    <a:pt x="11" y="33"/>
                  </a:cubicBezTo>
                  <a:cubicBezTo>
                    <a:pt x="37" y="46"/>
                    <a:pt x="50" y="46"/>
                    <a:pt x="79" y="59"/>
                  </a:cubicBezTo>
                  <a:cubicBezTo>
                    <a:pt x="85" y="65"/>
                    <a:pt x="92" y="69"/>
                    <a:pt x="100" y="69"/>
                  </a:cubicBezTo>
                  <a:cubicBezTo>
                    <a:pt x="108" y="69"/>
                    <a:pt x="118" y="65"/>
                    <a:pt x="131" y="59"/>
                  </a:cubicBezTo>
                  <a:cubicBezTo>
                    <a:pt x="147" y="59"/>
                    <a:pt x="147" y="46"/>
                    <a:pt x="131" y="33"/>
                  </a:cubicBezTo>
                  <a:cubicBezTo>
                    <a:pt x="105" y="17"/>
                    <a:pt x="66" y="17"/>
                    <a:pt x="24" y="4"/>
                  </a:cubicBezTo>
                  <a:cubicBezTo>
                    <a:pt x="21" y="1"/>
                    <a:pt x="19" y="0"/>
                    <a:pt x="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4"/>
            <p:cNvSpPr/>
            <p:nvPr/>
          </p:nvSpPr>
          <p:spPr>
            <a:xfrm>
              <a:off x="3266875" y="4411300"/>
              <a:ext cx="4400" cy="1400"/>
            </a:xfrm>
            <a:custGeom>
              <a:avLst/>
              <a:gdLst/>
              <a:ahLst/>
              <a:cxnLst/>
              <a:rect l="l" t="t" r="r" b="b"/>
              <a:pathLst>
                <a:path w="176" h="56" extrusionOk="0">
                  <a:moveTo>
                    <a:pt x="27" y="1"/>
                  </a:moveTo>
                  <a:cubicBezTo>
                    <a:pt x="14" y="1"/>
                    <a:pt x="1" y="27"/>
                    <a:pt x="27" y="40"/>
                  </a:cubicBezTo>
                  <a:cubicBezTo>
                    <a:pt x="69" y="40"/>
                    <a:pt x="108" y="40"/>
                    <a:pt x="150" y="56"/>
                  </a:cubicBezTo>
                  <a:cubicBezTo>
                    <a:pt x="176" y="56"/>
                    <a:pt x="176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4"/>
            <p:cNvSpPr/>
            <p:nvPr/>
          </p:nvSpPr>
          <p:spPr>
            <a:xfrm>
              <a:off x="3271900" y="4411950"/>
              <a:ext cx="5125" cy="1825"/>
            </a:xfrm>
            <a:custGeom>
              <a:avLst/>
              <a:gdLst/>
              <a:ahLst/>
              <a:cxnLst/>
              <a:rect l="l" t="t" r="r" b="b"/>
              <a:pathLst>
                <a:path w="205" h="73" extrusionOk="0">
                  <a:moveTo>
                    <a:pt x="43" y="1"/>
                  </a:moveTo>
                  <a:cubicBezTo>
                    <a:pt x="17" y="1"/>
                    <a:pt x="1" y="30"/>
                    <a:pt x="30" y="43"/>
                  </a:cubicBezTo>
                  <a:cubicBezTo>
                    <a:pt x="61" y="53"/>
                    <a:pt x="103" y="72"/>
                    <a:pt x="147" y="72"/>
                  </a:cubicBezTo>
                  <a:cubicBezTo>
                    <a:pt x="158" y="72"/>
                    <a:pt x="168" y="71"/>
                    <a:pt x="179" y="69"/>
                  </a:cubicBezTo>
                  <a:cubicBezTo>
                    <a:pt x="205" y="69"/>
                    <a:pt x="205" y="30"/>
                    <a:pt x="179" y="30"/>
                  </a:cubicBezTo>
                  <a:cubicBezTo>
                    <a:pt x="137" y="14"/>
                    <a:pt x="82" y="14"/>
                    <a:pt x="4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4"/>
            <p:cNvSpPr/>
            <p:nvPr/>
          </p:nvSpPr>
          <p:spPr>
            <a:xfrm>
              <a:off x="3279025" y="4412950"/>
              <a:ext cx="4725" cy="1050"/>
            </a:xfrm>
            <a:custGeom>
              <a:avLst/>
              <a:gdLst/>
              <a:ahLst/>
              <a:cxnLst/>
              <a:rect l="l" t="t" r="r" b="b"/>
              <a:pathLst>
                <a:path w="189" h="42" extrusionOk="0">
                  <a:moveTo>
                    <a:pt x="114" y="1"/>
                  </a:moveTo>
                  <a:cubicBezTo>
                    <a:pt x="82" y="1"/>
                    <a:pt x="46" y="8"/>
                    <a:pt x="14" y="16"/>
                  </a:cubicBezTo>
                  <a:cubicBezTo>
                    <a:pt x="1" y="16"/>
                    <a:pt x="14" y="42"/>
                    <a:pt x="27" y="42"/>
                  </a:cubicBezTo>
                  <a:lnTo>
                    <a:pt x="176" y="42"/>
                  </a:lnTo>
                  <a:cubicBezTo>
                    <a:pt x="189" y="29"/>
                    <a:pt x="189" y="16"/>
                    <a:pt x="176" y="16"/>
                  </a:cubicBezTo>
                  <a:cubicBezTo>
                    <a:pt x="159" y="5"/>
                    <a:pt x="138" y="1"/>
                    <a:pt x="11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4"/>
            <p:cNvSpPr/>
            <p:nvPr/>
          </p:nvSpPr>
          <p:spPr>
            <a:xfrm>
              <a:off x="3287450" y="4413200"/>
              <a:ext cx="4725" cy="1950"/>
            </a:xfrm>
            <a:custGeom>
              <a:avLst/>
              <a:gdLst/>
              <a:ahLst/>
              <a:cxnLst/>
              <a:rect l="l" t="t" r="r" b="b"/>
              <a:pathLst>
                <a:path w="189" h="78" extrusionOk="0">
                  <a:moveTo>
                    <a:pt x="72" y="0"/>
                  </a:moveTo>
                  <a:cubicBezTo>
                    <a:pt x="53" y="0"/>
                    <a:pt x="34" y="10"/>
                    <a:pt x="14" y="19"/>
                  </a:cubicBezTo>
                  <a:cubicBezTo>
                    <a:pt x="1" y="19"/>
                    <a:pt x="1" y="45"/>
                    <a:pt x="14" y="45"/>
                  </a:cubicBezTo>
                  <a:cubicBezTo>
                    <a:pt x="43" y="61"/>
                    <a:pt x="69" y="74"/>
                    <a:pt x="82" y="74"/>
                  </a:cubicBezTo>
                  <a:cubicBezTo>
                    <a:pt x="103" y="74"/>
                    <a:pt x="120" y="77"/>
                    <a:pt x="135" y="77"/>
                  </a:cubicBezTo>
                  <a:cubicBezTo>
                    <a:pt x="150" y="77"/>
                    <a:pt x="163" y="74"/>
                    <a:pt x="176" y="61"/>
                  </a:cubicBezTo>
                  <a:cubicBezTo>
                    <a:pt x="189" y="45"/>
                    <a:pt x="189" y="32"/>
                    <a:pt x="176" y="19"/>
                  </a:cubicBezTo>
                  <a:cubicBezTo>
                    <a:pt x="169" y="6"/>
                    <a:pt x="156" y="3"/>
                    <a:pt x="141" y="3"/>
                  </a:cubicBezTo>
                  <a:cubicBezTo>
                    <a:pt x="126" y="3"/>
                    <a:pt x="109" y="6"/>
                    <a:pt x="95" y="6"/>
                  </a:cubicBezTo>
                  <a:cubicBezTo>
                    <a:pt x="87" y="2"/>
                    <a:pt x="80" y="0"/>
                    <a:pt x="7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4"/>
            <p:cNvSpPr/>
            <p:nvPr/>
          </p:nvSpPr>
          <p:spPr>
            <a:xfrm>
              <a:off x="3293850" y="4413325"/>
              <a:ext cx="4800" cy="1400"/>
            </a:xfrm>
            <a:custGeom>
              <a:avLst/>
              <a:gdLst/>
              <a:ahLst/>
              <a:cxnLst/>
              <a:rect l="l" t="t" r="r" b="b"/>
              <a:pathLst>
                <a:path w="192" h="56" extrusionOk="0">
                  <a:moveTo>
                    <a:pt x="95" y="1"/>
                  </a:moveTo>
                  <a:cubicBezTo>
                    <a:pt x="69" y="1"/>
                    <a:pt x="30" y="1"/>
                    <a:pt x="1" y="27"/>
                  </a:cubicBezTo>
                  <a:cubicBezTo>
                    <a:pt x="1" y="27"/>
                    <a:pt x="1" y="40"/>
                    <a:pt x="14" y="40"/>
                  </a:cubicBezTo>
                  <a:lnTo>
                    <a:pt x="82" y="40"/>
                  </a:lnTo>
                  <a:cubicBezTo>
                    <a:pt x="111" y="40"/>
                    <a:pt x="150" y="56"/>
                    <a:pt x="176" y="56"/>
                  </a:cubicBezTo>
                  <a:cubicBezTo>
                    <a:pt x="192" y="40"/>
                    <a:pt x="192" y="14"/>
                    <a:pt x="176" y="14"/>
                  </a:cubicBezTo>
                  <a:cubicBezTo>
                    <a:pt x="150" y="1"/>
                    <a:pt x="124" y="1"/>
                    <a:pt x="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4"/>
            <p:cNvSpPr/>
            <p:nvPr/>
          </p:nvSpPr>
          <p:spPr>
            <a:xfrm>
              <a:off x="3302675" y="4412675"/>
              <a:ext cx="4725" cy="1950"/>
            </a:xfrm>
            <a:custGeom>
              <a:avLst/>
              <a:gdLst/>
              <a:ahLst/>
              <a:cxnLst/>
              <a:rect l="l" t="t" r="r" b="b"/>
              <a:pathLst>
                <a:path w="189" h="78" extrusionOk="0">
                  <a:moveTo>
                    <a:pt x="95" y="1"/>
                  </a:moveTo>
                  <a:cubicBezTo>
                    <a:pt x="66" y="14"/>
                    <a:pt x="40" y="14"/>
                    <a:pt x="27" y="27"/>
                  </a:cubicBezTo>
                  <a:cubicBezTo>
                    <a:pt x="1" y="27"/>
                    <a:pt x="1" y="66"/>
                    <a:pt x="27" y="66"/>
                  </a:cubicBezTo>
                  <a:cubicBezTo>
                    <a:pt x="40" y="74"/>
                    <a:pt x="50" y="78"/>
                    <a:pt x="60" y="78"/>
                  </a:cubicBezTo>
                  <a:cubicBezTo>
                    <a:pt x="70" y="78"/>
                    <a:pt x="80" y="74"/>
                    <a:pt x="95" y="66"/>
                  </a:cubicBezTo>
                  <a:cubicBezTo>
                    <a:pt x="134" y="66"/>
                    <a:pt x="163" y="66"/>
                    <a:pt x="176" y="40"/>
                  </a:cubicBezTo>
                  <a:cubicBezTo>
                    <a:pt x="189" y="27"/>
                    <a:pt x="176" y="14"/>
                    <a:pt x="16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4"/>
            <p:cNvSpPr/>
            <p:nvPr/>
          </p:nvSpPr>
          <p:spPr>
            <a:xfrm>
              <a:off x="3311100" y="4411625"/>
              <a:ext cx="4075" cy="2050"/>
            </a:xfrm>
            <a:custGeom>
              <a:avLst/>
              <a:gdLst/>
              <a:ahLst/>
              <a:cxnLst/>
              <a:rect l="l" t="t" r="r" b="b"/>
              <a:pathLst>
                <a:path w="163" h="82" extrusionOk="0">
                  <a:moveTo>
                    <a:pt x="108" y="1"/>
                  </a:moveTo>
                  <a:cubicBezTo>
                    <a:pt x="82" y="14"/>
                    <a:pt x="40" y="43"/>
                    <a:pt x="14" y="56"/>
                  </a:cubicBezTo>
                  <a:cubicBezTo>
                    <a:pt x="1" y="69"/>
                    <a:pt x="1" y="82"/>
                    <a:pt x="14" y="82"/>
                  </a:cubicBezTo>
                  <a:cubicBezTo>
                    <a:pt x="53" y="69"/>
                    <a:pt x="95" y="56"/>
                    <a:pt x="121" y="43"/>
                  </a:cubicBezTo>
                  <a:cubicBezTo>
                    <a:pt x="163" y="43"/>
                    <a:pt x="150" y="1"/>
                    <a:pt x="10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4"/>
            <p:cNvSpPr/>
            <p:nvPr/>
          </p:nvSpPr>
          <p:spPr>
            <a:xfrm>
              <a:off x="3317825" y="4410500"/>
              <a:ext cx="5125" cy="1800"/>
            </a:xfrm>
            <a:custGeom>
              <a:avLst/>
              <a:gdLst/>
              <a:ahLst/>
              <a:cxnLst/>
              <a:rect l="l" t="t" r="r" b="b"/>
              <a:pathLst>
                <a:path w="205" h="72" extrusionOk="0">
                  <a:moveTo>
                    <a:pt x="149" y="0"/>
                  </a:moveTo>
                  <a:cubicBezTo>
                    <a:pt x="125" y="0"/>
                    <a:pt x="96" y="11"/>
                    <a:pt x="69" y="20"/>
                  </a:cubicBezTo>
                  <a:cubicBezTo>
                    <a:pt x="56" y="20"/>
                    <a:pt x="1" y="20"/>
                    <a:pt x="14" y="46"/>
                  </a:cubicBezTo>
                  <a:cubicBezTo>
                    <a:pt x="14" y="72"/>
                    <a:pt x="69" y="72"/>
                    <a:pt x="82" y="72"/>
                  </a:cubicBezTo>
                  <a:cubicBezTo>
                    <a:pt x="124" y="72"/>
                    <a:pt x="163" y="72"/>
                    <a:pt x="189" y="46"/>
                  </a:cubicBezTo>
                  <a:cubicBezTo>
                    <a:pt x="205" y="33"/>
                    <a:pt x="189" y="7"/>
                    <a:pt x="176" y="7"/>
                  </a:cubicBezTo>
                  <a:cubicBezTo>
                    <a:pt x="168" y="2"/>
                    <a:pt x="159" y="0"/>
                    <a:pt x="149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4"/>
            <p:cNvSpPr/>
            <p:nvPr/>
          </p:nvSpPr>
          <p:spPr>
            <a:xfrm>
              <a:off x="3324550" y="4408950"/>
              <a:ext cx="5125" cy="2050"/>
            </a:xfrm>
            <a:custGeom>
              <a:avLst/>
              <a:gdLst/>
              <a:ahLst/>
              <a:cxnLst/>
              <a:rect l="l" t="t" r="r" b="b"/>
              <a:pathLst>
                <a:path w="205" h="82" extrusionOk="0">
                  <a:moveTo>
                    <a:pt x="179" y="1"/>
                  </a:moveTo>
                  <a:cubicBezTo>
                    <a:pt x="150" y="1"/>
                    <a:pt x="124" y="1"/>
                    <a:pt x="98" y="14"/>
                  </a:cubicBezTo>
                  <a:cubicBezTo>
                    <a:pt x="69" y="27"/>
                    <a:pt x="56" y="40"/>
                    <a:pt x="30" y="40"/>
                  </a:cubicBezTo>
                  <a:cubicBezTo>
                    <a:pt x="1" y="53"/>
                    <a:pt x="17" y="82"/>
                    <a:pt x="43" y="82"/>
                  </a:cubicBezTo>
                  <a:cubicBezTo>
                    <a:pt x="82" y="69"/>
                    <a:pt x="137" y="53"/>
                    <a:pt x="192" y="40"/>
                  </a:cubicBezTo>
                  <a:cubicBezTo>
                    <a:pt x="205" y="27"/>
                    <a:pt x="205" y="1"/>
                    <a:pt x="1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4"/>
            <p:cNvSpPr/>
            <p:nvPr/>
          </p:nvSpPr>
          <p:spPr>
            <a:xfrm>
              <a:off x="3331350" y="4406500"/>
              <a:ext cx="5325" cy="2150"/>
            </a:xfrm>
            <a:custGeom>
              <a:avLst/>
              <a:gdLst/>
              <a:ahLst/>
              <a:cxnLst/>
              <a:rect l="l" t="t" r="r" b="b"/>
              <a:pathLst>
                <a:path w="213" h="86" extrusionOk="0">
                  <a:moveTo>
                    <a:pt x="197" y="0"/>
                  </a:moveTo>
                  <a:cubicBezTo>
                    <a:pt x="194" y="0"/>
                    <a:pt x="191" y="2"/>
                    <a:pt x="189" y="5"/>
                  </a:cubicBezTo>
                  <a:cubicBezTo>
                    <a:pt x="163" y="5"/>
                    <a:pt x="134" y="5"/>
                    <a:pt x="121" y="18"/>
                  </a:cubicBezTo>
                  <a:cubicBezTo>
                    <a:pt x="95" y="31"/>
                    <a:pt x="53" y="31"/>
                    <a:pt x="27" y="44"/>
                  </a:cubicBezTo>
                  <a:cubicBezTo>
                    <a:pt x="1" y="44"/>
                    <a:pt x="1" y="86"/>
                    <a:pt x="27" y="86"/>
                  </a:cubicBezTo>
                  <a:cubicBezTo>
                    <a:pt x="53" y="86"/>
                    <a:pt x="95" y="86"/>
                    <a:pt x="121" y="70"/>
                  </a:cubicBezTo>
                  <a:cubicBezTo>
                    <a:pt x="163" y="70"/>
                    <a:pt x="176" y="57"/>
                    <a:pt x="202" y="31"/>
                  </a:cubicBezTo>
                  <a:cubicBezTo>
                    <a:pt x="212" y="21"/>
                    <a:pt x="206" y="0"/>
                    <a:pt x="19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4"/>
            <p:cNvSpPr/>
            <p:nvPr/>
          </p:nvSpPr>
          <p:spPr>
            <a:xfrm>
              <a:off x="3338725" y="4403850"/>
              <a:ext cx="3750" cy="1725"/>
            </a:xfrm>
            <a:custGeom>
              <a:avLst/>
              <a:gdLst/>
              <a:ahLst/>
              <a:cxnLst/>
              <a:rect l="l" t="t" r="r" b="b"/>
              <a:pathLst>
                <a:path w="150" h="69" extrusionOk="0">
                  <a:moveTo>
                    <a:pt x="137" y="1"/>
                  </a:moveTo>
                  <a:cubicBezTo>
                    <a:pt x="98" y="1"/>
                    <a:pt x="56" y="30"/>
                    <a:pt x="17" y="43"/>
                  </a:cubicBezTo>
                  <a:cubicBezTo>
                    <a:pt x="1" y="56"/>
                    <a:pt x="1" y="69"/>
                    <a:pt x="17" y="69"/>
                  </a:cubicBezTo>
                  <a:cubicBezTo>
                    <a:pt x="56" y="56"/>
                    <a:pt x="98" y="43"/>
                    <a:pt x="137" y="30"/>
                  </a:cubicBezTo>
                  <a:cubicBezTo>
                    <a:pt x="150" y="14"/>
                    <a:pt x="150" y="1"/>
                    <a:pt x="13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4"/>
            <p:cNvSpPr/>
            <p:nvPr/>
          </p:nvSpPr>
          <p:spPr>
            <a:xfrm>
              <a:off x="3344475" y="4401100"/>
              <a:ext cx="3950" cy="2125"/>
            </a:xfrm>
            <a:custGeom>
              <a:avLst/>
              <a:gdLst/>
              <a:ahLst/>
              <a:cxnLst/>
              <a:rect l="l" t="t" r="r" b="b"/>
              <a:pathLst>
                <a:path w="158" h="85" extrusionOk="0">
                  <a:moveTo>
                    <a:pt x="138" y="0"/>
                  </a:moveTo>
                  <a:cubicBezTo>
                    <a:pt x="134" y="0"/>
                    <a:pt x="129" y="1"/>
                    <a:pt x="124" y="4"/>
                  </a:cubicBezTo>
                  <a:cubicBezTo>
                    <a:pt x="95" y="17"/>
                    <a:pt x="56" y="30"/>
                    <a:pt x="14" y="59"/>
                  </a:cubicBezTo>
                  <a:cubicBezTo>
                    <a:pt x="1" y="59"/>
                    <a:pt x="14" y="85"/>
                    <a:pt x="30" y="85"/>
                  </a:cubicBezTo>
                  <a:cubicBezTo>
                    <a:pt x="69" y="59"/>
                    <a:pt x="111" y="43"/>
                    <a:pt x="137" y="17"/>
                  </a:cubicBezTo>
                  <a:cubicBezTo>
                    <a:pt x="158" y="17"/>
                    <a:pt x="153" y="0"/>
                    <a:pt x="13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4"/>
            <p:cNvSpPr/>
            <p:nvPr/>
          </p:nvSpPr>
          <p:spPr>
            <a:xfrm>
              <a:off x="3352325" y="4398050"/>
              <a:ext cx="4250" cy="2550"/>
            </a:xfrm>
            <a:custGeom>
              <a:avLst/>
              <a:gdLst/>
              <a:ahLst/>
              <a:cxnLst/>
              <a:rect l="l" t="t" r="r" b="b"/>
              <a:pathLst>
                <a:path w="170" h="102" extrusionOk="0">
                  <a:moveTo>
                    <a:pt x="131" y="0"/>
                  </a:moveTo>
                  <a:cubicBezTo>
                    <a:pt x="128" y="0"/>
                    <a:pt x="124" y="1"/>
                    <a:pt x="121" y="3"/>
                  </a:cubicBezTo>
                  <a:cubicBezTo>
                    <a:pt x="79" y="19"/>
                    <a:pt x="53" y="32"/>
                    <a:pt x="24" y="45"/>
                  </a:cubicBezTo>
                  <a:cubicBezTo>
                    <a:pt x="0" y="56"/>
                    <a:pt x="8" y="102"/>
                    <a:pt x="41" y="102"/>
                  </a:cubicBezTo>
                  <a:cubicBezTo>
                    <a:pt x="44" y="102"/>
                    <a:pt x="49" y="101"/>
                    <a:pt x="53" y="100"/>
                  </a:cubicBezTo>
                  <a:cubicBezTo>
                    <a:pt x="79" y="84"/>
                    <a:pt x="105" y="58"/>
                    <a:pt x="147" y="45"/>
                  </a:cubicBezTo>
                  <a:cubicBezTo>
                    <a:pt x="169" y="34"/>
                    <a:pt x="153" y="0"/>
                    <a:pt x="131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4"/>
            <p:cNvSpPr/>
            <p:nvPr/>
          </p:nvSpPr>
          <p:spPr>
            <a:xfrm>
              <a:off x="3358025" y="4393650"/>
              <a:ext cx="4325" cy="2525"/>
            </a:xfrm>
            <a:custGeom>
              <a:avLst/>
              <a:gdLst/>
              <a:ahLst/>
              <a:cxnLst/>
              <a:rect l="l" t="t" r="r" b="b"/>
              <a:pathLst>
                <a:path w="173" h="101" extrusionOk="0">
                  <a:moveTo>
                    <a:pt x="136" y="0"/>
                  </a:moveTo>
                  <a:cubicBezTo>
                    <a:pt x="131" y="0"/>
                    <a:pt x="125" y="1"/>
                    <a:pt x="120" y="4"/>
                  </a:cubicBezTo>
                  <a:cubicBezTo>
                    <a:pt x="107" y="4"/>
                    <a:pt x="94" y="17"/>
                    <a:pt x="81" y="33"/>
                  </a:cubicBezTo>
                  <a:cubicBezTo>
                    <a:pt x="68" y="46"/>
                    <a:pt x="39" y="46"/>
                    <a:pt x="26" y="59"/>
                  </a:cubicBezTo>
                  <a:cubicBezTo>
                    <a:pt x="3" y="59"/>
                    <a:pt x="0" y="101"/>
                    <a:pt x="17" y="101"/>
                  </a:cubicBezTo>
                  <a:cubicBezTo>
                    <a:pt x="20" y="101"/>
                    <a:pt x="22" y="100"/>
                    <a:pt x="26" y="98"/>
                  </a:cubicBezTo>
                  <a:cubicBezTo>
                    <a:pt x="68" y="85"/>
                    <a:pt x="120" y="72"/>
                    <a:pt x="162" y="33"/>
                  </a:cubicBezTo>
                  <a:cubicBezTo>
                    <a:pt x="172" y="20"/>
                    <a:pt x="157" y="0"/>
                    <a:pt x="13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4"/>
            <p:cNvSpPr/>
            <p:nvPr/>
          </p:nvSpPr>
          <p:spPr>
            <a:xfrm>
              <a:off x="3348850" y="4399750"/>
              <a:ext cx="3325" cy="2100"/>
            </a:xfrm>
            <a:custGeom>
              <a:avLst/>
              <a:gdLst/>
              <a:ahLst/>
              <a:cxnLst/>
              <a:rect l="l" t="t" r="r" b="b"/>
              <a:pathLst>
                <a:path w="133" h="84" extrusionOk="0">
                  <a:moveTo>
                    <a:pt x="81" y="1"/>
                  </a:moveTo>
                  <a:cubicBezTo>
                    <a:pt x="77" y="1"/>
                    <a:pt x="73" y="1"/>
                    <a:pt x="69" y="3"/>
                  </a:cubicBezTo>
                  <a:lnTo>
                    <a:pt x="43" y="3"/>
                  </a:lnTo>
                  <a:lnTo>
                    <a:pt x="30" y="16"/>
                  </a:lnTo>
                  <a:cubicBezTo>
                    <a:pt x="17" y="16"/>
                    <a:pt x="1" y="45"/>
                    <a:pt x="17" y="58"/>
                  </a:cubicBezTo>
                  <a:cubicBezTo>
                    <a:pt x="17" y="71"/>
                    <a:pt x="30" y="84"/>
                    <a:pt x="43" y="84"/>
                  </a:cubicBezTo>
                  <a:cubicBezTo>
                    <a:pt x="69" y="84"/>
                    <a:pt x="82" y="71"/>
                    <a:pt x="98" y="58"/>
                  </a:cubicBezTo>
                  <a:cubicBezTo>
                    <a:pt x="133" y="46"/>
                    <a:pt x="116" y="1"/>
                    <a:pt x="8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4"/>
            <p:cNvSpPr/>
            <p:nvPr/>
          </p:nvSpPr>
          <p:spPr>
            <a:xfrm>
              <a:off x="3317175" y="4267850"/>
              <a:ext cx="84750" cy="83050"/>
            </a:xfrm>
            <a:custGeom>
              <a:avLst/>
              <a:gdLst/>
              <a:ahLst/>
              <a:cxnLst/>
              <a:rect l="l" t="t" r="r" b="b"/>
              <a:pathLst>
                <a:path w="3390" h="3322" extrusionOk="0">
                  <a:moveTo>
                    <a:pt x="526" y="1"/>
                  </a:moveTo>
                  <a:lnTo>
                    <a:pt x="1" y="1135"/>
                  </a:lnTo>
                  <a:cubicBezTo>
                    <a:pt x="1" y="1135"/>
                    <a:pt x="730" y="2133"/>
                    <a:pt x="1689" y="2554"/>
                  </a:cubicBezTo>
                  <a:cubicBezTo>
                    <a:pt x="1689" y="2554"/>
                    <a:pt x="1984" y="3241"/>
                    <a:pt x="2133" y="3309"/>
                  </a:cubicBezTo>
                  <a:cubicBezTo>
                    <a:pt x="2148" y="3317"/>
                    <a:pt x="2162" y="3321"/>
                    <a:pt x="2173" y="3321"/>
                  </a:cubicBezTo>
                  <a:cubicBezTo>
                    <a:pt x="2271" y="3321"/>
                    <a:pt x="2225" y="3029"/>
                    <a:pt x="2214" y="2823"/>
                  </a:cubicBezTo>
                  <a:lnTo>
                    <a:pt x="2214" y="2823"/>
                  </a:lnTo>
                  <a:cubicBezTo>
                    <a:pt x="2214" y="2823"/>
                    <a:pt x="2618" y="2990"/>
                    <a:pt x="2945" y="2990"/>
                  </a:cubicBezTo>
                  <a:cubicBezTo>
                    <a:pt x="2976" y="2990"/>
                    <a:pt x="3007" y="2988"/>
                    <a:pt x="3037" y="2985"/>
                  </a:cubicBezTo>
                  <a:cubicBezTo>
                    <a:pt x="3173" y="2972"/>
                    <a:pt x="2483" y="2593"/>
                    <a:pt x="2483" y="2593"/>
                  </a:cubicBezTo>
                  <a:lnTo>
                    <a:pt x="2483" y="2593"/>
                  </a:lnTo>
                  <a:cubicBezTo>
                    <a:pt x="2483" y="2593"/>
                    <a:pt x="2901" y="2756"/>
                    <a:pt x="3133" y="2756"/>
                  </a:cubicBezTo>
                  <a:cubicBezTo>
                    <a:pt x="3185" y="2756"/>
                    <a:pt x="3227" y="2748"/>
                    <a:pt x="3254" y="2729"/>
                  </a:cubicBezTo>
                  <a:cubicBezTo>
                    <a:pt x="3390" y="2606"/>
                    <a:pt x="2619" y="2363"/>
                    <a:pt x="2619" y="2363"/>
                  </a:cubicBezTo>
                  <a:cubicBezTo>
                    <a:pt x="2619" y="2363"/>
                    <a:pt x="2943" y="2149"/>
                    <a:pt x="2904" y="2052"/>
                  </a:cubicBezTo>
                  <a:cubicBezTo>
                    <a:pt x="2899" y="2040"/>
                    <a:pt x="2885" y="2035"/>
                    <a:pt x="2865" y="2035"/>
                  </a:cubicBezTo>
                  <a:cubicBezTo>
                    <a:pt x="2723" y="2035"/>
                    <a:pt x="2256" y="2295"/>
                    <a:pt x="2256" y="2295"/>
                  </a:cubicBezTo>
                  <a:cubicBezTo>
                    <a:pt x="2256" y="2295"/>
                    <a:pt x="892" y="623"/>
                    <a:pt x="526" y="1"/>
                  </a:cubicBezTo>
                  <a:close/>
                </a:path>
              </a:pathLst>
            </a:custGeom>
            <a:solidFill>
              <a:srgbClr val="B25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4"/>
            <p:cNvSpPr/>
            <p:nvPr/>
          </p:nvSpPr>
          <p:spPr>
            <a:xfrm>
              <a:off x="3317175" y="4267850"/>
              <a:ext cx="72600" cy="59300"/>
            </a:xfrm>
            <a:custGeom>
              <a:avLst/>
              <a:gdLst/>
              <a:ahLst/>
              <a:cxnLst/>
              <a:rect l="l" t="t" r="r" b="b"/>
              <a:pathLst>
                <a:path w="2904" h="2372" extrusionOk="0">
                  <a:moveTo>
                    <a:pt x="526" y="1"/>
                  </a:moveTo>
                  <a:lnTo>
                    <a:pt x="1" y="1135"/>
                  </a:lnTo>
                  <a:cubicBezTo>
                    <a:pt x="1" y="1135"/>
                    <a:pt x="82" y="1258"/>
                    <a:pt x="231" y="1420"/>
                  </a:cubicBezTo>
                  <a:cubicBezTo>
                    <a:pt x="364" y="1404"/>
                    <a:pt x="500" y="1378"/>
                    <a:pt x="636" y="1352"/>
                  </a:cubicBezTo>
                  <a:cubicBezTo>
                    <a:pt x="667" y="1347"/>
                    <a:pt x="697" y="1345"/>
                    <a:pt x="724" y="1345"/>
                  </a:cubicBezTo>
                  <a:cubicBezTo>
                    <a:pt x="937" y="1345"/>
                    <a:pt x="1066" y="1479"/>
                    <a:pt x="1255" y="1634"/>
                  </a:cubicBezTo>
                  <a:cubicBezTo>
                    <a:pt x="1459" y="1809"/>
                    <a:pt x="1621" y="2013"/>
                    <a:pt x="1835" y="2188"/>
                  </a:cubicBezTo>
                  <a:cubicBezTo>
                    <a:pt x="1952" y="2269"/>
                    <a:pt x="2059" y="2371"/>
                    <a:pt x="2199" y="2371"/>
                  </a:cubicBezTo>
                  <a:cubicBezTo>
                    <a:pt x="2221" y="2371"/>
                    <a:pt x="2245" y="2369"/>
                    <a:pt x="2269" y="2363"/>
                  </a:cubicBezTo>
                  <a:cubicBezTo>
                    <a:pt x="2470" y="2324"/>
                    <a:pt x="2538" y="2175"/>
                    <a:pt x="2904" y="2052"/>
                  </a:cubicBezTo>
                  <a:cubicBezTo>
                    <a:pt x="2899" y="2040"/>
                    <a:pt x="2885" y="2035"/>
                    <a:pt x="2865" y="2035"/>
                  </a:cubicBezTo>
                  <a:cubicBezTo>
                    <a:pt x="2723" y="2035"/>
                    <a:pt x="2256" y="2295"/>
                    <a:pt x="2256" y="2295"/>
                  </a:cubicBezTo>
                  <a:cubicBezTo>
                    <a:pt x="2256" y="2295"/>
                    <a:pt x="892" y="623"/>
                    <a:pt x="526" y="1"/>
                  </a:cubicBez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4"/>
            <p:cNvSpPr/>
            <p:nvPr/>
          </p:nvSpPr>
          <p:spPr>
            <a:xfrm>
              <a:off x="3372825" y="4333475"/>
              <a:ext cx="2225" cy="1550"/>
            </a:xfrm>
            <a:custGeom>
              <a:avLst/>
              <a:gdLst/>
              <a:ahLst/>
              <a:cxnLst/>
              <a:rect l="l" t="t" r="r" b="b"/>
              <a:pathLst>
                <a:path w="89" h="62" extrusionOk="0">
                  <a:moveTo>
                    <a:pt x="55" y="0"/>
                  </a:moveTo>
                  <a:cubicBezTo>
                    <a:pt x="51" y="0"/>
                    <a:pt x="46" y="3"/>
                    <a:pt x="43" y="10"/>
                  </a:cubicBezTo>
                  <a:cubicBezTo>
                    <a:pt x="30" y="23"/>
                    <a:pt x="30" y="23"/>
                    <a:pt x="14" y="23"/>
                  </a:cubicBezTo>
                  <a:cubicBezTo>
                    <a:pt x="1" y="36"/>
                    <a:pt x="1" y="49"/>
                    <a:pt x="14" y="62"/>
                  </a:cubicBezTo>
                  <a:cubicBezTo>
                    <a:pt x="43" y="62"/>
                    <a:pt x="56" y="49"/>
                    <a:pt x="69" y="49"/>
                  </a:cubicBezTo>
                  <a:cubicBezTo>
                    <a:pt x="89" y="29"/>
                    <a:pt x="71" y="0"/>
                    <a:pt x="55" y="0"/>
                  </a:cubicBez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4"/>
            <p:cNvSpPr/>
            <p:nvPr/>
          </p:nvSpPr>
          <p:spPr>
            <a:xfrm>
              <a:off x="3378575" y="4328150"/>
              <a:ext cx="1650" cy="1525"/>
            </a:xfrm>
            <a:custGeom>
              <a:avLst/>
              <a:gdLst/>
              <a:ahLst/>
              <a:cxnLst/>
              <a:rect l="l" t="t" r="r" b="b"/>
              <a:pathLst>
                <a:path w="66" h="61" extrusionOk="0">
                  <a:moveTo>
                    <a:pt x="42" y="0"/>
                  </a:moveTo>
                  <a:cubicBezTo>
                    <a:pt x="37" y="0"/>
                    <a:pt x="31" y="2"/>
                    <a:pt x="27" y="6"/>
                  </a:cubicBezTo>
                  <a:cubicBezTo>
                    <a:pt x="27" y="19"/>
                    <a:pt x="14" y="19"/>
                    <a:pt x="14" y="32"/>
                  </a:cubicBezTo>
                  <a:cubicBezTo>
                    <a:pt x="14" y="32"/>
                    <a:pt x="14" y="45"/>
                    <a:pt x="1" y="45"/>
                  </a:cubicBezTo>
                  <a:lnTo>
                    <a:pt x="1" y="61"/>
                  </a:lnTo>
                  <a:cubicBezTo>
                    <a:pt x="27" y="61"/>
                    <a:pt x="56" y="45"/>
                    <a:pt x="56" y="19"/>
                  </a:cubicBezTo>
                  <a:cubicBezTo>
                    <a:pt x="65" y="10"/>
                    <a:pt x="55" y="0"/>
                    <a:pt x="42" y="0"/>
                  </a:cubicBez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4"/>
            <p:cNvSpPr/>
            <p:nvPr/>
          </p:nvSpPr>
          <p:spPr>
            <a:xfrm>
              <a:off x="3297575" y="4250950"/>
              <a:ext cx="43200" cy="51350"/>
            </a:xfrm>
            <a:custGeom>
              <a:avLst/>
              <a:gdLst/>
              <a:ahLst/>
              <a:cxnLst/>
              <a:rect l="l" t="t" r="r" b="b"/>
              <a:pathLst>
                <a:path w="1728" h="2054" extrusionOk="0">
                  <a:moveTo>
                    <a:pt x="467" y="1"/>
                  </a:moveTo>
                  <a:cubicBezTo>
                    <a:pt x="411" y="1"/>
                    <a:pt x="359" y="14"/>
                    <a:pt x="312" y="42"/>
                  </a:cubicBezTo>
                  <a:cubicBezTo>
                    <a:pt x="1" y="246"/>
                    <a:pt x="205" y="1124"/>
                    <a:pt x="785" y="2054"/>
                  </a:cubicBezTo>
                  <a:cubicBezTo>
                    <a:pt x="999" y="2054"/>
                    <a:pt x="1728" y="1513"/>
                    <a:pt x="1728" y="1027"/>
                  </a:cubicBezTo>
                  <a:cubicBezTo>
                    <a:pt x="1728" y="1027"/>
                    <a:pt x="964" y="1"/>
                    <a:pt x="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4"/>
            <p:cNvSpPr/>
            <p:nvPr/>
          </p:nvSpPr>
          <p:spPr>
            <a:xfrm>
              <a:off x="3314100" y="4251975"/>
              <a:ext cx="26675" cy="44575"/>
            </a:xfrm>
            <a:custGeom>
              <a:avLst/>
              <a:gdLst/>
              <a:ahLst/>
              <a:cxnLst/>
              <a:rect l="l" t="t" r="r" b="b"/>
              <a:pathLst>
                <a:path w="1067" h="1783" extrusionOk="0">
                  <a:moveTo>
                    <a:pt x="1" y="1"/>
                  </a:moveTo>
                  <a:lnTo>
                    <a:pt x="1" y="1"/>
                  </a:lnTo>
                  <a:cubicBezTo>
                    <a:pt x="338" y="529"/>
                    <a:pt x="542" y="1164"/>
                    <a:pt x="555" y="1783"/>
                  </a:cubicBezTo>
                  <a:cubicBezTo>
                    <a:pt x="811" y="1582"/>
                    <a:pt x="1067" y="1271"/>
                    <a:pt x="1067" y="986"/>
                  </a:cubicBezTo>
                  <a:cubicBezTo>
                    <a:pt x="1067" y="986"/>
                    <a:pt x="474" y="192"/>
                    <a:pt x="1" y="1"/>
                  </a:cubicBezTo>
                  <a:close/>
                </a:path>
              </a:pathLst>
            </a:custGeom>
            <a:solidFill>
              <a:srgbClr val="F4F1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4"/>
            <p:cNvSpPr/>
            <p:nvPr/>
          </p:nvSpPr>
          <p:spPr>
            <a:xfrm>
              <a:off x="3200050" y="4170975"/>
              <a:ext cx="31775" cy="34225"/>
            </a:xfrm>
            <a:custGeom>
              <a:avLst/>
              <a:gdLst/>
              <a:ahLst/>
              <a:cxnLst/>
              <a:rect l="l" t="t" r="r" b="b"/>
              <a:pathLst>
                <a:path w="1271" h="1369" extrusionOk="0">
                  <a:moveTo>
                    <a:pt x="597" y="1"/>
                  </a:moveTo>
                  <a:cubicBezTo>
                    <a:pt x="592" y="1"/>
                    <a:pt x="586" y="1"/>
                    <a:pt x="581" y="1"/>
                  </a:cubicBezTo>
                  <a:cubicBezTo>
                    <a:pt x="231" y="14"/>
                    <a:pt x="1" y="798"/>
                    <a:pt x="393" y="1164"/>
                  </a:cubicBezTo>
                  <a:cubicBezTo>
                    <a:pt x="552" y="1323"/>
                    <a:pt x="734" y="1369"/>
                    <a:pt x="890" y="1369"/>
                  </a:cubicBezTo>
                  <a:cubicBezTo>
                    <a:pt x="1104" y="1369"/>
                    <a:pt x="1271" y="1284"/>
                    <a:pt x="1271" y="1284"/>
                  </a:cubicBezTo>
                  <a:lnTo>
                    <a:pt x="1135" y="419"/>
                  </a:lnTo>
                  <a:cubicBezTo>
                    <a:pt x="1135" y="419"/>
                    <a:pt x="952" y="1"/>
                    <a:pt x="597" y="1"/>
                  </a:cubicBezTo>
                  <a:close/>
                </a:path>
              </a:pathLst>
            </a:custGeom>
            <a:solidFill>
              <a:srgbClr val="B25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4"/>
            <p:cNvSpPr/>
            <p:nvPr/>
          </p:nvSpPr>
          <p:spPr>
            <a:xfrm>
              <a:off x="3215200" y="4170975"/>
              <a:ext cx="8125" cy="34125"/>
            </a:xfrm>
            <a:custGeom>
              <a:avLst/>
              <a:gdLst/>
              <a:ahLst/>
              <a:cxnLst/>
              <a:rect l="l" t="t" r="r" b="b"/>
              <a:pathLst>
                <a:path w="325" h="1365" extrusionOk="0">
                  <a:moveTo>
                    <a:pt x="1" y="1"/>
                  </a:moveTo>
                  <a:cubicBezTo>
                    <a:pt x="17" y="474"/>
                    <a:pt x="82" y="921"/>
                    <a:pt x="218" y="1365"/>
                  </a:cubicBezTo>
                  <a:lnTo>
                    <a:pt x="325" y="1365"/>
                  </a:lnTo>
                  <a:cubicBezTo>
                    <a:pt x="218" y="986"/>
                    <a:pt x="205" y="555"/>
                    <a:pt x="260" y="95"/>
                  </a:cubicBezTo>
                  <a:cubicBezTo>
                    <a:pt x="192" y="43"/>
                    <a:pt x="98" y="1"/>
                    <a:pt x="1" y="1"/>
                  </a:cubicBezTo>
                  <a:close/>
                </a:path>
              </a:pathLst>
            </a:custGeom>
            <a:solidFill>
              <a:srgbClr val="A14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4"/>
            <p:cNvSpPr/>
            <p:nvPr/>
          </p:nvSpPr>
          <p:spPr>
            <a:xfrm>
              <a:off x="3207200" y="4182750"/>
              <a:ext cx="15800" cy="17950"/>
            </a:xfrm>
            <a:custGeom>
              <a:avLst/>
              <a:gdLst/>
              <a:ahLst/>
              <a:cxnLst/>
              <a:rect l="l" t="t" r="r" b="b"/>
              <a:pathLst>
                <a:path w="632" h="718" extrusionOk="0">
                  <a:moveTo>
                    <a:pt x="29" y="0"/>
                  </a:moveTo>
                  <a:cubicBezTo>
                    <a:pt x="9" y="0"/>
                    <a:pt x="1" y="31"/>
                    <a:pt x="26" y="45"/>
                  </a:cubicBezTo>
                  <a:cubicBezTo>
                    <a:pt x="175" y="84"/>
                    <a:pt x="295" y="165"/>
                    <a:pt x="376" y="272"/>
                  </a:cubicBezTo>
                  <a:cubicBezTo>
                    <a:pt x="363" y="272"/>
                    <a:pt x="350" y="259"/>
                    <a:pt x="337" y="259"/>
                  </a:cubicBezTo>
                  <a:cubicBezTo>
                    <a:pt x="326" y="257"/>
                    <a:pt x="314" y="256"/>
                    <a:pt x="301" y="256"/>
                  </a:cubicBezTo>
                  <a:cubicBezTo>
                    <a:pt x="240" y="256"/>
                    <a:pt x="170" y="283"/>
                    <a:pt x="146" y="340"/>
                  </a:cubicBezTo>
                  <a:cubicBezTo>
                    <a:pt x="68" y="507"/>
                    <a:pt x="225" y="678"/>
                    <a:pt x="395" y="678"/>
                  </a:cubicBezTo>
                  <a:cubicBezTo>
                    <a:pt x="403" y="678"/>
                    <a:pt x="410" y="677"/>
                    <a:pt x="418" y="677"/>
                  </a:cubicBezTo>
                  <a:cubicBezTo>
                    <a:pt x="444" y="677"/>
                    <a:pt x="444" y="638"/>
                    <a:pt x="418" y="638"/>
                  </a:cubicBezTo>
                  <a:cubicBezTo>
                    <a:pt x="337" y="596"/>
                    <a:pt x="107" y="502"/>
                    <a:pt x="227" y="369"/>
                  </a:cubicBezTo>
                  <a:cubicBezTo>
                    <a:pt x="245" y="345"/>
                    <a:pt x="270" y="337"/>
                    <a:pt x="296" y="337"/>
                  </a:cubicBezTo>
                  <a:cubicBezTo>
                    <a:pt x="330" y="337"/>
                    <a:pt x="367" y="352"/>
                    <a:pt x="389" y="369"/>
                  </a:cubicBezTo>
                  <a:cubicBezTo>
                    <a:pt x="418" y="369"/>
                    <a:pt x="431" y="395"/>
                    <a:pt x="457" y="408"/>
                  </a:cubicBezTo>
                  <a:cubicBezTo>
                    <a:pt x="499" y="502"/>
                    <a:pt x="499" y="596"/>
                    <a:pt x="538" y="693"/>
                  </a:cubicBezTo>
                  <a:cubicBezTo>
                    <a:pt x="545" y="707"/>
                    <a:pt x="561" y="717"/>
                    <a:pt x="576" y="717"/>
                  </a:cubicBezTo>
                  <a:cubicBezTo>
                    <a:pt x="588" y="717"/>
                    <a:pt x="600" y="710"/>
                    <a:pt x="606" y="693"/>
                  </a:cubicBezTo>
                  <a:cubicBezTo>
                    <a:pt x="632" y="557"/>
                    <a:pt x="551" y="353"/>
                    <a:pt x="457" y="246"/>
                  </a:cubicBezTo>
                  <a:cubicBezTo>
                    <a:pt x="350" y="110"/>
                    <a:pt x="214" y="29"/>
                    <a:pt x="39" y="3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4"/>
            <p:cNvSpPr/>
            <p:nvPr/>
          </p:nvSpPr>
          <p:spPr>
            <a:xfrm>
              <a:off x="3217225" y="4106900"/>
              <a:ext cx="127125" cy="133650"/>
            </a:xfrm>
            <a:custGeom>
              <a:avLst/>
              <a:gdLst/>
              <a:ahLst/>
              <a:cxnLst/>
              <a:rect l="l" t="t" r="r" b="b"/>
              <a:pathLst>
                <a:path w="5085" h="5346" extrusionOk="0">
                  <a:moveTo>
                    <a:pt x="2162" y="1"/>
                  </a:moveTo>
                  <a:cubicBezTo>
                    <a:pt x="2162" y="1"/>
                    <a:pt x="461" y="850"/>
                    <a:pt x="231" y="2269"/>
                  </a:cubicBezTo>
                  <a:cubicBezTo>
                    <a:pt x="1" y="3685"/>
                    <a:pt x="124" y="4968"/>
                    <a:pt x="2243" y="5305"/>
                  </a:cubicBezTo>
                  <a:cubicBezTo>
                    <a:pt x="2424" y="5332"/>
                    <a:pt x="2595" y="5346"/>
                    <a:pt x="2755" y="5346"/>
                  </a:cubicBezTo>
                  <a:cubicBezTo>
                    <a:pt x="4492" y="5346"/>
                    <a:pt x="5084" y="3808"/>
                    <a:pt x="4877" y="2065"/>
                  </a:cubicBezTo>
                  <a:cubicBezTo>
                    <a:pt x="4647" y="163"/>
                    <a:pt x="2162" y="1"/>
                    <a:pt x="2162" y="1"/>
                  </a:cubicBezTo>
                  <a:close/>
                </a:path>
              </a:pathLst>
            </a:custGeom>
            <a:solidFill>
              <a:srgbClr val="B25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4"/>
            <p:cNvSpPr/>
            <p:nvPr/>
          </p:nvSpPr>
          <p:spPr>
            <a:xfrm>
              <a:off x="3266225" y="4181425"/>
              <a:ext cx="7400" cy="4175"/>
            </a:xfrm>
            <a:custGeom>
              <a:avLst/>
              <a:gdLst/>
              <a:ahLst/>
              <a:cxnLst/>
              <a:rect l="l" t="t" r="r" b="b"/>
              <a:pathLst>
                <a:path w="296" h="167" extrusionOk="0">
                  <a:moveTo>
                    <a:pt x="176" y="1"/>
                  </a:moveTo>
                  <a:cubicBezTo>
                    <a:pt x="134" y="1"/>
                    <a:pt x="82" y="1"/>
                    <a:pt x="40" y="17"/>
                  </a:cubicBezTo>
                  <a:cubicBezTo>
                    <a:pt x="1" y="43"/>
                    <a:pt x="14" y="82"/>
                    <a:pt x="40" y="111"/>
                  </a:cubicBezTo>
                  <a:cubicBezTo>
                    <a:pt x="66" y="137"/>
                    <a:pt x="108" y="137"/>
                    <a:pt x="134" y="150"/>
                  </a:cubicBezTo>
                  <a:cubicBezTo>
                    <a:pt x="159" y="157"/>
                    <a:pt x="182" y="166"/>
                    <a:pt x="206" y="166"/>
                  </a:cubicBezTo>
                  <a:cubicBezTo>
                    <a:pt x="223" y="166"/>
                    <a:pt x="240" y="162"/>
                    <a:pt x="257" y="150"/>
                  </a:cubicBezTo>
                  <a:cubicBezTo>
                    <a:pt x="283" y="137"/>
                    <a:pt x="296" y="111"/>
                    <a:pt x="283" y="82"/>
                  </a:cubicBezTo>
                  <a:cubicBezTo>
                    <a:pt x="270" y="30"/>
                    <a:pt x="228" y="1"/>
                    <a:pt x="176" y="1"/>
                  </a:cubicBezTo>
                  <a:close/>
                </a:path>
              </a:pathLst>
            </a:custGeom>
            <a:solidFill>
              <a:srgbClr val="BA4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4"/>
            <p:cNvSpPr/>
            <p:nvPr/>
          </p:nvSpPr>
          <p:spPr>
            <a:xfrm>
              <a:off x="3300250" y="4172525"/>
              <a:ext cx="23675" cy="28925"/>
            </a:xfrm>
            <a:custGeom>
              <a:avLst/>
              <a:gdLst/>
              <a:ahLst/>
              <a:cxnLst/>
              <a:rect l="l" t="t" r="r" b="b"/>
              <a:pathLst>
                <a:path w="947" h="1157" extrusionOk="0">
                  <a:moveTo>
                    <a:pt x="334" y="0"/>
                  </a:moveTo>
                  <a:cubicBezTo>
                    <a:pt x="272" y="0"/>
                    <a:pt x="210" y="3"/>
                    <a:pt x="150" y="7"/>
                  </a:cubicBezTo>
                  <a:cubicBezTo>
                    <a:pt x="98" y="20"/>
                    <a:pt x="82" y="88"/>
                    <a:pt x="137" y="101"/>
                  </a:cubicBezTo>
                  <a:cubicBezTo>
                    <a:pt x="435" y="182"/>
                    <a:pt x="704" y="263"/>
                    <a:pt x="636" y="600"/>
                  </a:cubicBezTo>
                  <a:cubicBezTo>
                    <a:pt x="568" y="924"/>
                    <a:pt x="341" y="1060"/>
                    <a:pt x="30" y="1102"/>
                  </a:cubicBezTo>
                  <a:cubicBezTo>
                    <a:pt x="1" y="1102"/>
                    <a:pt x="1" y="1128"/>
                    <a:pt x="17" y="1128"/>
                  </a:cubicBezTo>
                  <a:cubicBezTo>
                    <a:pt x="90" y="1147"/>
                    <a:pt x="161" y="1157"/>
                    <a:pt x="229" y="1157"/>
                  </a:cubicBezTo>
                  <a:cubicBezTo>
                    <a:pt x="534" y="1157"/>
                    <a:pt x="772" y="968"/>
                    <a:pt x="892" y="668"/>
                  </a:cubicBezTo>
                  <a:cubicBezTo>
                    <a:pt x="947" y="506"/>
                    <a:pt x="947" y="276"/>
                    <a:pt x="811" y="156"/>
                  </a:cubicBezTo>
                  <a:cubicBezTo>
                    <a:pt x="682" y="27"/>
                    <a:pt x="509" y="0"/>
                    <a:pt x="334" y="0"/>
                  </a:cubicBez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44"/>
            <p:cNvSpPr/>
            <p:nvPr/>
          </p:nvSpPr>
          <p:spPr>
            <a:xfrm>
              <a:off x="3235950" y="4158500"/>
              <a:ext cx="29900" cy="31200"/>
            </a:xfrm>
            <a:custGeom>
              <a:avLst/>
              <a:gdLst/>
              <a:ahLst/>
              <a:cxnLst/>
              <a:rect l="l" t="t" r="r" b="b"/>
              <a:pathLst>
                <a:path w="1196" h="1248" extrusionOk="0">
                  <a:moveTo>
                    <a:pt x="360" y="1"/>
                  </a:moveTo>
                  <a:cubicBezTo>
                    <a:pt x="347" y="1"/>
                    <a:pt x="334" y="27"/>
                    <a:pt x="347" y="43"/>
                  </a:cubicBezTo>
                  <a:cubicBezTo>
                    <a:pt x="564" y="218"/>
                    <a:pt x="846" y="393"/>
                    <a:pt x="859" y="704"/>
                  </a:cubicBezTo>
                  <a:cubicBezTo>
                    <a:pt x="859" y="866"/>
                    <a:pt x="765" y="999"/>
                    <a:pt x="629" y="1041"/>
                  </a:cubicBezTo>
                  <a:cubicBezTo>
                    <a:pt x="601" y="1051"/>
                    <a:pt x="573" y="1055"/>
                    <a:pt x="545" y="1055"/>
                  </a:cubicBezTo>
                  <a:cubicBezTo>
                    <a:pt x="388" y="1055"/>
                    <a:pt x="240" y="914"/>
                    <a:pt x="91" y="892"/>
                  </a:cubicBezTo>
                  <a:cubicBezTo>
                    <a:pt x="85" y="891"/>
                    <a:pt x="80" y="890"/>
                    <a:pt x="75" y="890"/>
                  </a:cubicBezTo>
                  <a:cubicBezTo>
                    <a:pt x="19" y="890"/>
                    <a:pt x="0" y="951"/>
                    <a:pt x="36" y="999"/>
                  </a:cubicBezTo>
                  <a:cubicBezTo>
                    <a:pt x="168" y="1162"/>
                    <a:pt x="356" y="1247"/>
                    <a:pt x="537" y="1247"/>
                  </a:cubicBezTo>
                  <a:cubicBezTo>
                    <a:pt x="747" y="1247"/>
                    <a:pt x="947" y="1132"/>
                    <a:pt x="1034" y="892"/>
                  </a:cubicBezTo>
                  <a:cubicBezTo>
                    <a:pt x="1196" y="432"/>
                    <a:pt x="739" y="108"/>
                    <a:pt x="360" y="1"/>
                  </a:cubicBez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4"/>
            <p:cNvSpPr/>
            <p:nvPr/>
          </p:nvSpPr>
          <p:spPr>
            <a:xfrm>
              <a:off x="3261125" y="4212525"/>
              <a:ext cx="4725" cy="3750"/>
            </a:xfrm>
            <a:custGeom>
              <a:avLst/>
              <a:gdLst/>
              <a:ahLst/>
              <a:cxnLst/>
              <a:rect l="l" t="t" r="r" b="b"/>
              <a:pathLst>
                <a:path w="189" h="150" extrusionOk="0">
                  <a:moveTo>
                    <a:pt x="43" y="1"/>
                  </a:moveTo>
                  <a:cubicBezTo>
                    <a:pt x="14" y="1"/>
                    <a:pt x="1" y="27"/>
                    <a:pt x="14" y="53"/>
                  </a:cubicBezTo>
                  <a:cubicBezTo>
                    <a:pt x="27" y="69"/>
                    <a:pt x="56" y="82"/>
                    <a:pt x="69" y="95"/>
                  </a:cubicBezTo>
                  <a:cubicBezTo>
                    <a:pt x="82" y="121"/>
                    <a:pt x="82" y="150"/>
                    <a:pt x="108" y="150"/>
                  </a:cubicBezTo>
                  <a:cubicBezTo>
                    <a:pt x="124" y="150"/>
                    <a:pt x="137" y="150"/>
                    <a:pt x="150" y="134"/>
                  </a:cubicBezTo>
                  <a:cubicBezTo>
                    <a:pt x="189" y="82"/>
                    <a:pt x="95" y="14"/>
                    <a:pt x="43" y="1"/>
                  </a:cubicBezTo>
                  <a:close/>
                </a:path>
              </a:pathLst>
            </a:custGeom>
            <a:solidFill>
              <a:srgbClr val="BA4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4"/>
            <p:cNvSpPr/>
            <p:nvPr/>
          </p:nvSpPr>
          <p:spPr>
            <a:xfrm>
              <a:off x="3296925" y="4194225"/>
              <a:ext cx="27650" cy="21350"/>
            </a:xfrm>
            <a:custGeom>
              <a:avLst/>
              <a:gdLst/>
              <a:ahLst/>
              <a:cxnLst/>
              <a:rect l="l" t="t" r="r" b="b"/>
              <a:pathLst>
                <a:path w="1106" h="854" extrusionOk="0">
                  <a:moveTo>
                    <a:pt x="633" y="1"/>
                  </a:moveTo>
                  <a:cubicBezTo>
                    <a:pt x="523" y="1"/>
                    <a:pt x="415" y="28"/>
                    <a:pt x="325" y="85"/>
                  </a:cubicBezTo>
                  <a:cubicBezTo>
                    <a:pt x="121" y="218"/>
                    <a:pt x="1" y="516"/>
                    <a:pt x="202" y="720"/>
                  </a:cubicBezTo>
                  <a:cubicBezTo>
                    <a:pt x="295" y="811"/>
                    <a:pt x="418" y="853"/>
                    <a:pt x="544" y="853"/>
                  </a:cubicBezTo>
                  <a:cubicBezTo>
                    <a:pt x="602" y="853"/>
                    <a:pt x="661" y="844"/>
                    <a:pt x="717" y="827"/>
                  </a:cubicBezTo>
                  <a:cubicBezTo>
                    <a:pt x="798" y="801"/>
                    <a:pt x="879" y="759"/>
                    <a:pt x="944" y="691"/>
                  </a:cubicBezTo>
                  <a:cubicBezTo>
                    <a:pt x="1041" y="597"/>
                    <a:pt x="1106" y="477"/>
                    <a:pt x="1093" y="328"/>
                  </a:cubicBezTo>
                  <a:cubicBezTo>
                    <a:pt x="1080" y="218"/>
                    <a:pt x="1012" y="124"/>
                    <a:pt x="931" y="72"/>
                  </a:cubicBezTo>
                  <a:cubicBezTo>
                    <a:pt x="840" y="25"/>
                    <a:pt x="736" y="1"/>
                    <a:pt x="633" y="1"/>
                  </a:cubicBezTo>
                  <a:close/>
                </a:path>
              </a:pathLst>
            </a:custGeom>
            <a:solidFill>
              <a:srgbClr val="991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4"/>
            <p:cNvSpPr/>
            <p:nvPr/>
          </p:nvSpPr>
          <p:spPr>
            <a:xfrm>
              <a:off x="3216575" y="4178525"/>
              <a:ext cx="27000" cy="22250"/>
            </a:xfrm>
            <a:custGeom>
              <a:avLst/>
              <a:gdLst/>
              <a:ahLst/>
              <a:cxnLst/>
              <a:rect l="l" t="t" r="r" b="b"/>
              <a:pathLst>
                <a:path w="1080" h="890" extrusionOk="0">
                  <a:moveTo>
                    <a:pt x="461" y="1"/>
                  </a:moveTo>
                  <a:cubicBezTo>
                    <a:pt x="326" y="1"/>
                    <a:pt x="195" y="51"/>
                    <a:pt x="124" y="185"/>
                  </a:cubicBezTo>
                  <a:cubicBezTo>
                    <a:pt x="1" y="402"/>
                    <a:pt x="124" y="645"/>
                    <a:pt x="299" y="781"/>
                  </a:cubicBezTo>
                  <a:cubicBezTo>
                    <a:pt x="395" y="847"/>
                    <a:pt x="516" y="889"/>
                    <a:pt x="634" y="889"/>
                  </a:cubicBezTo>
                  <a:cubicBezTo>
                    <a:pt x="731" y="889"/>
                    <a:pt x="826" y="861"/>
                    <a:pt x="905" y="794"/>
                  </a:cubicBezTo>
                  <a:cubicBezTo>
                    <a:pt x="1080" y="632"/>
                    <a:pt x="1080" y="334"/>
                    <a:pt x="905" y="185"/>
                  </a:cubicBezTo>
                  <a:cubicBezTo>
                    <a:pt x="879" y="159"/>
                    <a:pt x="853" y="146"/>
                    <a:pt x="824" y="117"/>
                  </a:cubicBezTo>
                  <a:cubicBezTo>
                    <a:pt x="811" y="104"/>
                    <a:pt x="798" y="91"/>
                    <a:pt x="772" y="91"/>
                  </a:cubicBezTo>
                  <a:lnTo>
                    <a:pt x="756" y="78"/>
                  </a:lnTo>
                  <a:cubicBezTo>
                    <a:pt x="730" y="65"/>
                    <a:pt x="704" y="52"/>
                    <a:pt x="662" y="36"/>
                  </a:cubicBezTo>
                  <a:cubicBezTo>
                    <a:pt x="599" y="14"/>
                    <a:pt x="529" y="1"/>
                    <a:pt x="461" y="1"/>
                  </a:cubicBezTo>
                  <a:close/>
                </a:path>
              </a:pathLst>
            </a:custGeom>
            <a:solidFill>
              <a:srgbClr val="991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4"/>
            <p:cNvSpPr/>
            <p:nvPr/>
          </p:nvSpPr>
          <p:spPr>
            <a:xfrm>
              <a:off x="3243275" y="4137900"/>
              <a:ext cx="16850" cy="5575"/>
            </a:xfrm>
            <a:custGeom>
              <a:avLst/>
              <a:gdLst/>
              <a:ahLst/>
              <a:cxnLst/>
              <a:rect l="l" t="t" r="r" b="b"/>
              <a:pathLst>
                <a:path w="674" h="223" extrusionOk="0">
                  <a:moveTo>
                    <a:pt x="318" y="0"/>
                  </a:moveTo>
                  <a:cubicBezTo>
                    <a:pt x="208" y="0"/>
                    <a:pt x="96" y="38"/>
                    <a:pt x="12" y="109"/>
                  </a:cubicBezTo>
                  <a:cubicBezTo>
                    <a:pt x="0" y="120"/>
                    <a:pt x="21" y="153"/>
                    <a:pt x="35" y="153"/>
                  </a:cubicBezTo>
                  <a:cubicBezTo>
                    <a:pt x="37" y="153"/>
                    <a:pt x="39" y="153"/>
                    <a:pt x="41" y="151"/>
                  </a:cubicBezTo>
                  <a:cubicBezTo>
                    <a:pt x="115" y="97"/>
                    <a:pt x="198" y="73"/>
                    <a:pt x="281" y="73"/>
                  </a:cubicBezTo>
                  <a:cubicBezTo>
                    <a:pt x="408" y="73"/>
                    <a:pt x="536" y="129"/>
                    <a:pt x="634" y="219"/>
                  </a:cubicBezTo>
                  <a:cubicBezTo>
                    <a:pt x="636" y="221"/>
                    <a:pt x="639" y="222"/>
                    <a:pt x="642" y="222"/>
                  </a:cubicBezTo>
                  <a:cubicBezTo>
                    <a:pt x="656" y="222"/>
                    <a:pt x="673" y="200"/>
                    <a:pt x="660" y="190"/>
                  </a:cubicBezTo>
                  <a:cubicBezTo>
                    <a:pt x="593" y="61"/>
                    <a:pt x="457" y="0"/>
                    <a:pt x="318" y="0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4"/>
            <p:cNvSpPr/>
            <p:nvPr/>
          </p:nvSpPr>
          <p:spPr>
            <a:xfrm>
              <a:off x="3300975" y="4149125"/>
              <a:ext cx="16800" cy="6850"/>
            </a:xfrm>
            <a:custGeom>
              <a:avLst/>
              <a:gdLst/>
              <a:ahLst/>
              <a:cxnLst/>
              <a:rect l="l" t="t" r="r" b="b"/>
              <a:pathLst>
                <a:path w="672" h="274" extrusionOk="0">
                  <a:moveTo>
                    <a:pt x="254" y="0"/>
                  </a:moveTo>
                  <a:cubicBezTo>
                    <a:pt x="174" y="0"/>
                    <a:pt x="95" y="24"/>
                    <a:pt x="27" y="78"/>
                  </a:cubicBezTo>
                  <a:cubicBezTo>
                    <a:pt x="1" y="107"/>
                    <a:pt x="27" y="120"/>
                    <a:pt x="40" y="120"/>
                  </a:cubicBezTo>
                  <a:cubicBezTo>
                    <a:pt x="110" y="94"/>
                    <a:pt x="182" y="80"/>
                    <a:pt x="251" y="80"/>
                  </a:cubicBezTo>
                  <a:cubicBezTo>
                    <a:pt x="396" y="80"/>
                    <a:pt x="530" y="140"/>
                    <a:pt x="620" y="269"/>
                  </a:cubicBezTo>
                  <a:cubicBezTo>
                    <a:pt x="624" y="272"/>
                    <a:pt x="630" y="274"/>
                    <a:pt x="636" y="274"/>
                  </a:cubicBezTo>
                  <a:cubicBezTo>
                    <a:pt x="653" y="274"/>
                    <a:pt x="671" y="261"/>
                    <a:pt x="662" y="240"/>
                  </a:cubicBezTo>
                  <a:cubicBezTo>
                    <a:pt x="580" y="97"/>
                    <a:pt x="415" y="0"/>
                    <a:pt x="254" y="0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4"/>
            <p:cNvSpPr/>
            <p:nvPr/>
          </p:nvSpPr>
          <p:spPr>
            <a:xfrm>
              <a:off x="3262575" y="4180925"/>
              <a:ext cx="17125" cy="9825"/>
            </a:xfrm>
            <a:custGeom>
              <a:avLst/>
              <a:gdLst/>
              <a:ahLst/>
              <a:cxnLst/>
              <a:rect l="l" t="t" r="r" b="b"/>
              <a:pathLst>
                <a:path w="685" h="393" extrusionOk="0">
                  <a:moveTo>
                    <a:pt x="325" y="1"/>
                  </a:moveTo>
                  <a:cubicBezTo>
                    <a:pt x="205" y="1"/>
                    <a:pt x="100" y="56"/>
                    <a:pt x="11" y="157"/>
                  </a:cubicBezTo>
                  <a:cubicBezTo>
                    <a:pt x="0" y="157"/>
                    <a:pt x="7" y="173"/>
                    <a:pt x="16" y="173"/>
                  </a:cubicBezTo>
                  <a:cubicBezTo>
                    <a:pt x="19" y="173"/>
                    <a:pt x="21" y="172"/>
                    <a:pt x="24" y="170"/>
                  </a:cubicBezTo>
                  <a:cubicBezTo>
                    <a:pt x="117" y="131"/>
                    <a:pt x="223" y="65"/>
                    <a:pt x="328" y="65"/>
                  </a:cubicBezTo>
                  <a:cubicBezTo>
                    <a:pt x="362" y="65"/>
                    <a:pt x="396" y="72"/>
                    <a:pt x="429" y="89"/>
                  </a:cubicBezTo>
                  <a:cubicBezTo>
                    <a:pt x="565" y="144"/>
                    <a:pt x="591" y="280"/>
                    <a:pt x="659" y="387"/>
                  </a:cubicBezTo>
                  <a:cubicBezTo>
                    <a:pt x="663" y="391"/>
                    <a:pt x="666" y="392"/>
                    <a:pt x="670" y="392"/>
                  </a:cubicBezTo>
                  <a:cubicBezTo>
                    <a:pt x="678" y="392"/>
                    <a:pt x="685" y="383"/>
                    <a:pt x="685" y="374"/>
                  </a:cubicBezTo>
                  <a:cubicBezTo>
                    <a:pt x="659" y="238"/>
                    <a:pt x="604" y="63"/>
                    <a:pt x="455" y="21"/>
                  </a:cubicBezTo>
                  <a:cubicBezTo>
                    <a:pt x="410" y="7"/>
                    <a:pt x="367" y="1"/>
                    <a:pt x="325" y="1"/>
                  </a:cubicBez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4"/>
            <p:cNvSpPr/>
            <p:nvPr/>
          </p:nvSpPr>
          <p:spPr>
            <a:xfrm>
              <a:off x="3228400" y="4158350"/>
              <a:ext cx="30725" cy="21750"/>
            </a:xfrm>
            <a:custGeom>
              <a:avLst/>
              <a:gdLst/>
              <a:ahLst/>
              <a:cxnLst/>
              <a:rect l="l" t="t" r="r" b="b"/>
              <a:pathLst>
                <a:path w="1229" h="870" extrusionOk="0">
                  <a:moveTo>
                    <a:pt x="662" y="1"/>
                  </a:moveTo>
                  <a:cubicBezTo>
                    <a:pt x="614" y="1"/>
                    <a:pt x="564" y="7"/>
                    <a:pt x="513" y="20"/>
                  </a:cubicBezTo>
                  <a:cubicBezTo>
                    <a:pt x="176" y="114"/>
                    <a:pt x="1" y="587"/>
                    <a:pt x="218" y="859"/>
                  </a:cubicBezTo>
                  <a:cubicBezTo>
                    <a:pt x="222" y="867"/>
                    <a:pt x="227" y="870"/>
                    <a:pt x="232" y="870"/>
                  </a:cubicBezTo>
                  <a:cubicBezTo>
                    <a:pt x="244" y="870"/>
                    <a:pt x="257" y="854"/>
                    <a:pt x="257" y="843"/>
                  </a:cubicBezTo>
                  <a:cubicBezTo>
                    <a:pt x="220" y="588"/>
                    <a:pt x="302" y="178"/>
                    <a:pt x="629" y="178"/>
                  </a:cubicBezTo>
                  <a:cubicBezTo>
                    <a:pt x="648" y="178"/>
                    <a:pt x="667" y="179"/>
                    <a:pt x="688" y="182"/>
                  </a:cubicBezTo>
                  <a:cubicBezTo>
                    <a:pt x="931" y="211"/>
                    <a:pt x="1122" y="344"/>
                    <a:pt x="1229" y="574"/>
                  </a:cubicBezTo>
                  <a:lnTo>
                    <a:pt x="1229" y="561"/>
                  </a:lnTo>
                  <a:cubicBezTo>
                    <a:pt x="1181" y="245"/>
                    <a:pt x="964" y="1"/>
                    <a:pt x="662" y="1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44"/>
            <p:cNvSpPr/>
            <p:nvPr/>
          </p:nvSpPr>
          <p:spPr>
            <a:xfrm>
              <a:off x="3230425" y="4160550"/>
              <a:ext cx="31050" cy="28450"/>
            </a:xfrm>
            <a:custGeom>
              <a:avLst/>
              <a:gdLst/>
              <a:ahLst/>
              <a:cxnLst/>
              <a:rect l="l" t="t" r="r" b="b"/>
              <a:pathLst>
                <a:path w="1242" h="1138" extrusionOk="0">
                  <a:moveTo>
                    <a:pt x="584" y="0"/>
                  </a:moveTo>
                  <a:cubicBezTo>
                    <a:pt x="457" y="0"/>
                    <a:pt x="334" y="51"/>
                    <a:pt x="231" y="162"/>
                  </a:cubicBezTo>
                  <a:cubicBezTo>
                    <a:pt x="1" y="379"/>
                    <a:pt x="14" y="852"/>
                    <a:pt x="364" y="1053"/>
                  </a:cubicBezTo>
                  <a:cubicBezTo>
                    <a:pt x="451" y="1105"/>
                    <a:pt x="577" y="1138"/>
                    <a:pt x="704" y="1138"/>
                  </a:cubicBezTo>
                  <a:cubicBezTo>
                    <a:pt x="874" y="1138"/>
                    <a:pt x="1044" y="1080"/>
                    <a:pt x="1122" y="933"/>
                  </a:cubicBezTo>
                  <a:cubicBezTo>
                    <a:pt x="1242" y="690"/>
                    <a:pt x="1174" y="324"/>
                    <a:pt x="986" y="162"/>
                  </a:cubicBezTo>
                  <a:cubicBezTo>
                    <a:pt x="860" y="58"/>
                    <a:pt x="720" y="0"/>
                    <a:pt x="5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44"/>
            <p:cNvSpPr/>
            <p:nvPr/>
          </p:nvSpPr>
          <p:spPr>
            <a:xfrm>
              <a:off x="3232125" y="4164250"/>
              <a:ext cx="21975" cy="21675"/>
            </a:xfrm>
            <a:custGeom>
              <a:avLst/>
              <a:gdLst/>
              <a:ahLst/>
              <a:cxnLst/>
              <a:rect l="l" t="t" r="r" b="b"/>
              <a:pathLst>
                <a:path w="879" h="867" extrusionOk="0">
                  <a:moveTo>
                    <a:pt x="436" y="0"/>
                  </a:moveTo>
                  <a:cubicBezTo>
                    <a:pt x="218" y="0"/>
                    <a:pt x="26" y="184"/>
                    <a:pt x="14" y="419"/>
                  </a:cubicBezTo>
                  <a:cubicBezTo>
                    <a:pt x="1" y="649"/>
                    <a:pt x="176" y="850"/>
                    <a:pt x="419" y="866"/>
                  </a:cubicBezTo>
                  <a:cubicBezTo>
                    <a:pt x="427" y="866"/>
                    <a:pt x="435" y="867"/>
                    <a:pt x="443" y="867"/>
                  </a:cubicBezTo>
                  <a:cubicBezTo>
                    <a:pt x="664" y="867"/>
                    <a:pt x="863" y="695"/>
                    <a:pt x="863" y="461"/>
                  </a:cubicBezTo>
                  <a:cubicBezTo>
                    <a:pt x="879" y="231"/>
                    <a:pt x="701" y="14"/>
                    <a:pt x="458" y="1"/>
                  </a:cubicBezTo>
                  <a:cubicBezTo>
                    <a:pt x="450" y="0"/>
                    <a:pt x="443" y="0"/>
                    <a:pt x="436" y="0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44"/>
            <p:cNvSpPr/>
            <p:nvPr/>
          </p:nvSpPr>
          <p:spPr>
            <a:xfrm>
              <a:off x="3237475" y="4166475"/>
              <a:ext cx="5400" cy="4300"/>
            </a:xfrm>
            <a:custGeom>
              <a:avLst/>
              <a:gdLst/>
              <a:ahLst/>
              <a:cxnLst/>
              <a:rect l="l" t="t" r="r" b="b"/>
              <a:pathLst>
                <a:path w="216" h="172" extrusionOk="0">
                  <a:moveTo>
                    <a:pt x="105" y="1"/>
                  </a:moveTo>
                  <a:cubicBezTo>
                    <a:pt x="72" y="1"/>
                    <a:pt x="40" y="19"/>
                    <a:pt x="30" y="61"/>
                  </a:cubicBezTo>
                  <a:cubicBezTo>
                    <a:pt x="1" y="113"/>
                    <a:pt x="43" y="168"/>
                    <a:pt x="111" y="168"/>
                  </a:cubicBezTo>
                  <a:cubicBezTo>
                    <a:pt x="118" y="170"/>
                    <a:pt x="124" y="171"/>
                    <a:pt x="130" y="171"/>
                  </a:cubicBezTo>
                  <a:cubicBezTo>
                    <a:pt x="160" y="171"/>
                    <a:pt x="181" y="147"/>
                    <a:pt x="192" y="113"/>
                  </a:cubicBezTo>
                  <a:cubicBezTo>
                    <a:pt x="216" y="47"/>
                    <a:pt x="159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44"/>
            <p:cNvSpPr/>
            <p:nvPr/>
          </p:nvSpPr>
          <p:spPr>
            <a:xfrm>
              <a:off x="3236175" y="4171700"/>
              <a:ext cx="2700" cy="2100"/>
            </a:xfrm>
            <a:custGeom>
              <a:avLst/>
              <a:gdLst/>
              <a:ahLst/>
              <a:cxnLst/>
              <a:rect l="l" t="t" r="r" b="b"/>
              <a:pathLst>
                <a:path w="108" h="84" extrusionOk="0">
                  <a:moveTo>
                    <a:pt x="69" y="1"/>
                  </a:moveTo>
                  <a:cubicBezTo>
                    <a:pt x="14" y="1"/>
                    <a:pt x="1" y="82"/>
                    <a:pt x="53" y="82"/>
                  </a:cubicBezTo>
                  <a:cubicBezTo>
                    <a:pt x="57" y="83"/>
                    <a:pt x="61" y="83"/>
                    <a:pt x="64" y="83"/>
                  </a:cubicBezTo>
                  <a:cubicBezTo>
                    <a:pt x="108" y="83"/>
                    <a:pt x="105" y="13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44"/>
            <p:cNvSpPr/>
            <p:nvPr/>
          </p:nvSpPr>
          <p:spPr>
            <a:xfrm>
              <a:off x="3295550" y="4172125"/>
              <a:ext cx="28375" cy="26250"/>
            </a:xfrm>
            <a:custGeom>
              <a:avLst/>
              <a:gdLst/>
              <a:ahLst/>
              <a:cxnLst/>
              <a:rect l="l" t="t" r="r" b="b"/>
              <a:pathLst>
                <a:path w="1135" h="1050" extrusionOk="0">
                  <a:moveTo>
                    <a:pt x="511" y="0"/>
                  </a:moveTo>
                  <a:cubicBezTo>
                    <a:pt x="323" y="0"/>
                    <a:pt x="135" y="102"/>
                    <a:pt x="1" y="266"/>
                  </a:cubicBezTo>
                  <a:lnTo>
                    <a:pt x="1" y="279"/>
                  </a:lnTo>
                  <a:cubicBezTo>
                    <a:pt x="120" y="192"/>
                    <a:pt x="247" y="151"/>
                    <a:pt x="378" y="151"/>
                  </a:cubicBezTo>
                  <a:cubicBezTo>
                    <a:pt x="471" y="151"/>
                    <a:pt x="566" y="172"/>
                    <a:pt x="662" y="211"/>
                  </a:cubicBezTo>
                  <a:cubicBezTo>
                    <a:pt x="1015" y="360"/>
                    <a:pt x="866" y="794"/>
                    <a:pt x="691" y="1008"/>
                  </a:cubicBezTo>
                  <a:cubicBezTo>
                    <a:pt x="675" y="1021"/>
                    <a:pt x="704" y="1050"/>
                    <a:pt x="717" y="1050"/>
                  </a:cubicBezTo>
                  <a:cubicBezTo>
                    <a:pt x="1054" y="914"/>
                    <a:pt x="1135" y="415"/>
                    <a:pt x="892" y="172"/>
                  </a:cubicBezTo>
                  <a:cubicBezTo>
                    <a:pt x="779" y="53"/>
                    <a:pt x="645" y="0"/>
                    <a:pt x="511" y="0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44"/>
            <p:cNvSpPr/>
            <p:nvPr/>
          </p:nvSpPr>
          <p:spPr>
            <a:xfrm>
              <a:off x="3289800" y="4173850"/>
              <a:ext cx="31775" cy="27525"/>
            </a:xfrm>
            <a:custGeom>
              <a:avLst/>
              <a:gdLst/>
              <a:ahLst/>
              <a:cxnLst/>
              <a:rect l="l" t="t" r="r" b="b"/>
              <a:pathLst>
                <a:path w="1271" h="1101" extrusionOk="0">
                  <a:moveTo>
                    <a:pt x="644" y="1"/>
                  </a:moveTo>
                  <a:cubicBezTo>
                    <a:pt x="607" y="1"/>
                    <a:pt x="568" y="4"/>
                    <a:pt x="529" y="9"/>
                  </a:cubicBezTo>
                  <a:cubicBezTo>
                    <a:pt x="286" y="48"/>
                    <a:pt x="43" y="333"/>
                    <a:pt x="14" y="615"/>
                  </a:cubicBezTo>
                  <a:cubicBezTo>
                    <a:pt x="1" y="887"/>
                    <a:pt x="367" y="1101"/>
                    <a:pt x="610" y="1101"/>
                  </a:cubicBezTo>
                  <a:cubicBezTo>
                    <a:pt x="1015" y="1101"/>
                    <a:pt x="1271" y="696"/>
                    <a:pt x="1190" y="401"/>
                  </a:cubicBezTo>
                  <a:cubicBezTo>
                    <a:pt x="1119" y="129"/>
                    <a:pt x="905" y="1"/>
                    <a:pt x="6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44"/>
            <p:cNvSpPr/>
            <p:nvPr/>
          </p:nvSpPr>
          <p:spPr>
            <a:xfrm>
              <a:off x="3289150" y="4176875"/>
              <a:ext cx="24650" cy="21575"/>
            </a:xfrm>
            <a:custGeom>
              <a:avLst/>
              <a:gdLst/>
              <a:ahLst/>
              <a:cxnLst/>
              <a:rect l="l" t="t" r="r" b="b"/>
              <a:pathLst>
                <a:path w="986" h="863" extrusionOk="0">
                  <a:moveTo>
                    <a:pt x="500" y="1"/>
                  </a:moveTo>
                  <a:cubicBezTo>
                    <a:pt x="343" y="1"/>
                    <a:pt x="193" y="83"/>
                    <a:pt x="108" y="225"/>
                  </a:cubicBezTo>
                  <a:cubicBezTo>
                    <a:pt x="1" y="442"/>
                    <a:pt x="82" y="698"/>
                    <a:pt x="299" y="805"/>
                  </a:cubicBezTo>
                  <a:cubicBezTo>
                    <a:pt x="367" y="844"/>
                    <a:pt x="439" y="863"/>
                    <a:pt x="510" y="863"/>
                  </a:cubicBezTo>
                  <a:cubicBezTo>
                    <a:pt x="661" y="863"/>
                    <a:pt x="804" y="778"/>
                    <a:pt x="879" y="630"/>
                  </a:cubicBezTo>
                  <a:cubicBezTo>
                    <a:pt x="986" y="413"/>
                    <a:pt x="905" y="157"/>
                    <a:pt x="704" y="50"/>
                  </a:cubicBezTo>
                  <a:cubicBezTo>
                    <a:pt x="638" y="16"/>
                    <a:pt x="568" y="1"/>
                    <a:pt x="500" y="1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44"/>
            <p:cNvSpPr/>
            <p:nvPr/>
          </p:nvSpPr>
          <p:spPr>
            <a:xfrm>
              <a:off x="3294900" y="4179275"/>
              <a:ext cx="5575" cy="4475"/>
            </a:xfrm>
            <a:custGeom>
              <a:avLst/>
              <a:gdLst/>
              <a:ahLst/>
              <a:cxnLst/>
              <a:rect l="l" t="t" r="r" b="b"/>
              <a:pathLst>
                <a:path w="223" h="179" extrusionOk="0">
                  <a:moveTo>
                    <a:pt x="101" y="1"/>
                  </a:moveTo>
                  <a:cubicBezTo>
                    <a:pt x="80" y="1"/>
                    <a:pt x="57" y="11"/>
                    <a:pt x="40" y="35"/>
                  </a:cubicBezTo>
                  <a:cubicBezTo>
                    <a:pt x="14" y="61"/>
                    <a:pt x="1" y="103"/>
                    <a:pt x="27" y="142"/>
                  </a:cubicBezTo>
                  <a:cubicBezTo>
                    <a:pt x="41" y="164"/>
                    <a:pt x="66" y="178"/>
                    <a:pt x="94" y="178"/>
                  </a:cubicBezTo>
                  <a:cubicBezTo>
                    <a:pt x="118" y="178"/>
                    <a:pt x="143" y="168"/>
                    <a:pt x="163" y="142"/>
                  </a:cubicBezTo>
                  <a:cubicBezTo>
                    <a:pt x="223" y="82"/>
                    <a:pt x="164" y="1"/>
                    <a:pt x="1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44"/>
            <p:cNvSpPr/>
            <p:nvPr/>
          </p:nvSpPr>
          <p:spPr>
            <a:xfrm>
              <a:off x="3293475" y="4184775"/>
              <a:ext cx="2950" cy="2175"/>
            </a:xfrm>
            <a:custGeom>
              <a:avLst/>
              <a:gdLst/>
              <a:ahLst/>
              <a:cxnLst/>
              <a:rect l="l" t="t" r="r" b="b"/>
              <a:pathLst>
                <a:path w="118" h="87" extrusionOk="0">
                  <a:moveTo>
                    <a:pt x="66" y="0"/>
                  </a:moveTo>
                  <a:cubicBezTo>
                    <a:pt x="35" y="0"/>
                    <a:pt x="1" y="31"/>
                    <a:pt x="29" y="71"/>
                  </a:cubicBezTo>
                  <a:cubicBezTo>
                    <a:pt x="37" y="82"/>
                    <a:pt x="48" y="87"/>
                    <a:pt x="60" y="87"/>
                  </a:cubicBezTo>
                  <a:cubicBezTo>
                    <a:pt x="88" y="87"/>
                    <a:pt x="118" y="55"/>
                    <a:pt x="97" y="16"/>
                  </a:cubicBezTo>
                  <a:cubicBezTo>
                    <a:pt x="89" y="5"/>
                    <a:pt x="78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44"/>
            <p:cNvSpPr/>
            <p:nvPr/>
          </p:nvSpPr>
          <p:spPr>
            <a:xfrm>
              <a:off x="3244350" y="4190825"/>
              <a:ext cx="51150" cy="19475"/>
            </a:xfrm>
            <a:custGeom>
              <a:avLst/>
              <a:gdLst/>
              <a:ahLst/>
              <a:cxnLst/>
              <a:rect l="l" t="t" r="r" b="b"/>
              <a:pathLst>
                <a:path w="2046" h="779" extrusionOk="0">
                  <a:moveTo>
                    <a:pt x="40" y="0"/>
                  </a:moveTo>
                  <a:cubicBezTo>
                    <a:pt x="24" y="0"/>
                    <a:pt x="0" y="19"/>
                    <a:pt x="11" y="30"/>
                  </a:cubicBezTo>
                  <a:cubicBezTo>
                    <a:pt x="249" y="518"/>
                    <a:pt x="748" y="778"/>
                    <a:pt x="1255" y="778"/>
                  </a:cubicBezTo>
                  <a:cubicBezTo>
                    <a:pt x="1521" y="778"/>
                    <a:pt x="1790" y="706"/>
                    <a:pt x="2023" y="558"/>
                  </a:cubicBezTo>
                  <a:cubicBezTo>
                    <a:pt x="2045" y="547"/>
                    <a:pt x="2029" y="513"/>
                    <a:pt x="2005" y="513"/>
                  </a:cubicBezTo>
                  <a:cubicBezTo>
                    <a:pt x="2001" y="513"/>
                    <a:pt x="1998" y="514"/>
                    <a:pt x="1994" y="516"/>
                  </a:cubicBezTo>
                  <a:cubicBezTo>
                    <a:pt x="1771" y="642"/>
                    <a:pt x="1528" y="703"/>
                    <a:pt x="1281" y="703"/>
                  </a:cubicBezTo>
                  <a:cubicBezTo>
                    <a:pt x="1079" y="703"/>
                    <a:pt x="873" y="662"/>
                    <a:pt x="672" y="584"/>
                  </a:cubicBezTo>
                  <a:cubicBezTo>
                    <a:pt x="348" y="451"/>
                    <a:pt x="228" y="260"/>
                    <a:pt x="50" y="4"/>
                  </a:cubicBezTo>
                  <a:cubicBezTo>
                    <a:pt x="47" y="1"/>
                    <a:pt x="44" y="0"/>
                    <a:pt x="40" y="0"/>
                  </a:cubicBezTo>
                  <a:close/>
                </a:path>
              </a:pathLst>
            </a:custGeom>
            <a:solidFill>
              <a:srgbClr val="750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44"/>
            <p:cNvSpPr/>
            <p:nvPr/>
          </p:nvSpPr>
          <p:spPr>
            <a:xfrm>
              <a:off x="3215925" y="4088025"/>
              <a:ext cx="142425" cy="116925"/>
            </a:xfrm>
            <a:custGeom>
              <a:avLst/>
              <a:gdLst/>
              <a:ahLst/>
              <a:cxnLst/>
              <a:rect l="l" t="t" r="r" b="b"/>
              <a:pathLst>
                <a:path w="5697" h="4677" extrusionOk="0">
                  <a:moveTo>
                    <a:pt x="1591" y="0"/>
                  </a:moveTo>
                  <a:cubicBezTo>
                    <a:pt x="1530" y="0"/>
                    <a:pt x="1467" y="9"/>
                    <a:pt x="1404" y="27"/>
                  </a:cubicBezTo>
                  <a:cubicBezTo>
                    <a:pt x="1080" y="121"/>
                    <a:pt x="1161" y="565"/>
                    <a:pt x="1255" y="782"/>
                  </a:cubicBezTo>
                  <a:cubicBezTo>
                    <a:pt x="1284" y="863"/>
                    <a:pt x="1323" y="944"/>
                    <a:pt x="1365" y="1025"/>
                  </a:cubicBezTo>
                  <a:cubicBezTo>
                    <a:pt x="1365" y="1038"/>
                    <a:pt x="1025" y="1161"/>
                    <a:pt x="999" y="1174"/>
                  </a:cubicBezTo>
                  <a:cubicBezTo>
                    <a:pt x="769" y="1268"/>
                    <a:pt x="555" y="1388"/>
                    <a:pt x="364" y="1566"/>
                  </a:cubicBezTo>
                  <a:cubicBezTo>
                    <a:pt x="1" y="1874"/>
                    <a:pt x="69" y="3280"/>
                    <a:pt x="231" y="3413"/>
                  </a:cubicBezTo>
                  <a:cubicBezTo>
                    <a:pt x="594" y="3199"/>
                    <a:pt x="717" y="2846"/>
                    <a:pt x="756" y="2632"/>
                  </a:cubicBezTo>
                  <a:cubicBezTo>
                    <a:pt x="756" y="2590"/>
                    <a:pt x="837" y="2253"/>
                    <a:pt x="824" y="2240"/>
                  </a:cubicBezTo>
                  <a:lnTo>
                    <a:pt x="824" y="2240"/>
                  </a:lnTo>
                  <a:cubicBezTo>
                    <a:pt x="879" y="2279"/>
                    <a:pt x="931" y="2279"/>
                    <a:pt x="999" y="2295"/>
                  </a:cubicBezTo>
                  <a:cubicBezTo>
                    <a:pt x="1003" y="2295"/>
                    <a:pt x="1007" y="2295"/>
                    <a:pt x="1011" y="2295"/>
                  </a:cubicBezTo>
                  <a:cubicBezTo>
                    <a:pt x="1349" y="2295"/>
                    <a:pt x="1365" y="1764"/>
                    <a:pt x="1391" y="1524"/>
                  </a:cubicBezTo>
                  <a:cubicBezTo>
                    <a:pt x="1600" y="1677"/>
                    <a:pt x="1828" y="1850"/>
                    <a:pt x="2082" y="1850"/>
                  </a:cubicBezTo>
                  <a:cubicBezTo>
                    <a:pt x="2138" y="1850"/>
                    <a:pt x="2197" y="1842"/>
                    <a:pt x="2256" y="1822"/>
                  </a:cubicBezTo>
                  <a:cubicBezTo>
                    <a:pt x="2431" y="1754"/>
                    <a:pt x="2470" y="1537"/>
                    <a:pt x="2470" y="1349"/>
                  </a:cubicBezTo>
                  <a:cubicBezTo>
                    <a:pt x="2704" y="1826"/>
                    <a:pt x="3165" y="2697"/>
                    <a:pt x="3654" y="2697"/>
                  </a:cubicBezTo>
                  <a:cubicBezTo>
                    <a:pt x="3758" y="2697"/>
                    <a:pt x="3865" y="2657"/>
                    <a:pt x="3970" y="2564"/>
                  </a:cubicBezTo>
                  <a:cubicBezTo>
                    <a:pt x="4064" y="3050"/>
                    <a:pt x="4158" y="3536"/>
                    <a:pt x="4375" y="3980"/>
                  </a:cubicBezTo>
                  <a:cubicBezTo>
                    <a:pt x="4495" y="4252"/>
                    <a:pt x="4670" y="4602"/>
                    <a:pt x="4994" y="4670"/>
                  </a:cubicBezTo>
                  <a:cubicBezTo>
                    <a:pt x="5015" y="4674"/>
                    <a:pt x="5036" y="4676"/>
                    <a:pt x="5056" y="4676"/>
                  </a:cubicBezTo>
                  <a:cubicBezTo>
                    <a:pt x="5352" y="4676"/>
                    <a:pt x="5480" y="4224"/>
                    <a:pt x="5480" y="3996"/>
                  </a:cubicBezTo>
                  <a:cubicBezTo>
                    <a:pt x="5454" y="3429"/>
                    <a:pt x="5211" y="2927"/>
                    <a:pt x="4942" y="2441"/>
                  </a:cubicBezTo>
                  <a:lnTo>
                    <a:pt x="4942" y="2441"/>
                  </a:lnTo>
                  <a:cubicBezTo>
                    <a:pt x="5056" y="2477"/>
                    <a:pt x="5174" y="2510"/>
                    <a:pt x="5289" y="2510"/>
                  </a:cubicBezTo>
                  <a:cubicBezTo>
                    <a:pt x="5390" y="2510"/>
                    <a:pt x="5488" y="2484"/>
                    <a:pt x="5577" y="2415"/>
                  </a:cubicBezTo>
                  <a:cubicBezTo>
                    <a:pt x="5697" y="2321"/>
                    <a:pt x="5642" y="2091"/>
                    <a:pt x="5590" y="1971"/>
                  </a:cubicBezTo>
                  <a:cubicBezTo>
                    <a:pt x="5334" y="1375"/>
                    <a:pt x="4806" y="1119"/>
                    <a:pt x="4184" y="1051"/>
                  </a:cubicBezTo>
                  <a:cubicBezTo>
                    <a:pt x="4119" y="1051"/>
                    <a:pt x="4213" y="970"/>
                    <a:pt x="4213" y="918"/>
                  </a:cubicBezTo>
                  <a:cubicBezTo>
                    <a:pt x="4213" y="850"/>
                    <a:pt x="4200" y="795"/>
                    <a:pt x="4158" y="740"/>
                  </a:cubicBezTo>
                  <a:cubicBezTo>
                    <a:pt x="4022" y="578"/>
                    <a:pt x="3821" y="484"/>
                    <a:pt x="3617" y="416"/>
                  </a:cubicBezTo>
                  <a:cubicBezTo>
                    <a:pt x="3385" y="319"/>
                    <a:pt x="3081" y="233"/>
                    <a:pt x="2789" y="233"/>
                  </a:cubicBezTo>
                  <a:cubicBezTo>
                    <a:pt x="2591" y="233"/>
                    <a:pt x="2399" y="273"/>
                    <a:pt x="2240" y="377"/>
                  </a:cubicBezTo>
                  <a:cubicBezTo>
                    <a:pt x="2087" y="159"/>
                    <a:pt x="1854" y="0"/>
                    <a:pt x="1591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44"/>
            <p:cNvSpPr/>
            <p:nvPr/>
          </p:nvSpPr>
          <p:spPr>
            <a:xfrm>
              <a:off x="3306450" y="4135400"/>
              <a:ext cx="40400" cy="63700"/>
            </a:xfrm>
            <a:custGeom>
              <a:avLst/>
              <a:gdLst/>
              <a:ahLst/>
              <a:cxnLst/>
              <a:rect l="l" t="t" r="r" b="b"/>
              <a:pathLst>
                <a:path w="1616" h="2548" extrusionOk="0">
                  <a:moveTo>
                    <a:pt x="487" y="0"/>
                  </a:moveTo>
                  <a:cubicBezTo>
                    <a:pt x="318" y="0"/>
                    <a:pt x="121" y="97"/>
                    <a:pt x="25" y="196"/>
                  </a:cubicBezTo>
                  <a:cubicBezTo>
                    <a:pt x="1" y="217"/>
                    <a:pt x="17" y="241"/>
                    <a:pt x="38" y="241"/>
                  </a:cubicBezTo>
                  <a:cubicBezTo>
                    <a:pt x="42" y="241"/>
                    <a:pt x="46" y="240"/>
                    <a:pt x="51" y="238"/>
                  </a:cubicBezTo>
                  <a:cubicBezTo>
                    <a:pt x="103" y="219"/>
                    <a:pt x="349" y="96"/>
                    <a:pt x="502" y="96"/>
                  </a:cubicBezTo>
                  <a:cubicBezTo>
                    <a:pt x="587" y="96"/>
                    <a:pt x="642" y="135"/>
                    <a:pt x="618" y="251"/>
                  </a:cubicBezTo>
                  <a:cubicBezTo>
                    <a:pt x="592" y="400"/>
                    <a:pt x="482" y="520"/>
                    <a:pt x="469" y="682"/>
                  </a:cubicBezTo>
                  <a:cubicBezTo>
                    <a:pt x="469" y="722"/>
                    <a:pt x="498" y="747"/>
                    <a:pt x="530" y="747"/>
                  </a:cubicBezTo>
                  <a:cubicBezTo>
                    <a:pt x="541" y="747"/>
                    <a:pt x="552" y="744"/>
                    <a:pt x="563" y="737"/>
                  </a:cubicBezTo>
                  <a:cubicBezTo>
                    <a:pt x="618" y="708"/>
                    <a:pt x="673" y="669"/>
                    <a:pt x="725" y="643"/>
                  </a:cubicBezTo>
                  <a:cubicBezTo>
                    <a:pt x="755" y="620"/>
                    <a:pt x="865" y="559"/>
                    <a:pt x="943" y="559"/>
                  </a:cubicBezTo>
                  <a:cubicBezTo>
                    <a:pt x="1005" y="559"/>
                    <a:pt x="1046" y="597"/>
                    <a:pt x="1010" y="724"/>
                  </a:cubicBezTo>
                  <a:cubicBezTo>
                    <a:pt x="955" y="899"/>
                    <a:pt x="822" y="1019"/>
                    <a:pt x="848" y="1223"/>
                  </a:cubicBezTo>
                  <a:cubicBezTo>
                    <a:pt x="848" y="1253"/>
                    <a:pt x="871" y="1284"/>
                    <a:pt x="900" y="1284"/>
                  </a:cubicBezTo>
                  <a:cubicBezTo>
                    <a:pt x="909" y="1284"/>
                    <a:pt x="919" y="1282"/>
                    <a:pt x="929" y="1275"/>
                  </a:cubicBezTo>
                  <a:cubicBezTo>
                    <a:pt x="967" y="1263"/>
                    <a:pt x="998" y="1258"/>
                    <a:pt x="1023" y="1258"/>
                  </a:cubicBezTo>
                  <a:cubicBezTo>
                    <a:pt x="1172" y="1258"/>
                    <a:pt x="1096" y="1447"/>
                    <a:pt x="1049" y="1586"/>
                  </a:cubicBezTo>
                  <a:cubicBezTo>
                    <a:pt x="1010" y="1709"/>
                    <a:pt x="942" y="1816"/>
                    <a:pt x="916" y="1939"/>
                  </a:cubicBezTo>
                  <a:cubicBezTo>
                    <a:pt x="905" y="1984"/>
                    <a:pt x="933" y="2022"/>
                    <a:pt x="977" y="2022"/>
                  </a:cubicBezTo>
                  <a:cubicBezTo>
                    <a:pt x="983" y="2022"/>
                    <a:pt x="990" y="2022"/>
                    <a:pt x="997" y="2020"/>
                  </a:cubicBezTo>
                  <a:cubicBezTo>
                    <a:pt x="1063" y="2005"/>
                    <a:pt x="1182" y="1965"/>
                    <a:pt x="1271" y="1965"/>
                  </a:cubicBezTo>
                  <a:cubicBezTo>
                    <a:pt x="1361" y="1965"/>
                    <a:pt x="1421" y="2005"/>
                    <a:pt x="1373" y="2153"/>
                  </a:cubicBezTo>
                  <a:cubicBezTo>
                    <a:pt x="1334" y="2276"/>
                    <a:pt x="1253" y="2370"/>
                    <a:pt x="1240" y="2490"/>
                  </a:cubicBezTo>
                  <a:cubicBezTo>
                    <a:pt x="1240" y="2520"/>
                    <a:pt x="1274" y="2548"/>
                    <a:pt x="1308" y="2548"/>
                  </a:cubicBezTo>
                  <a:cubicBezTo>
                    <a:pt x="1322" y="2548"/>
                    <a:pt x="1336" y="2543"/>
                    <a:pt x="1347" y="2532"/>
                  </a:cubicBezTo>
                  <a:cubicBezTo>
                    <a:pt x="1428" y="2409"/>
                    <a:pt x="1616" y="2072"/>
                    <a:pt x="1522" y="1923"/>
                  </a:cubicBezTo>
                  <a:cubicBezTo>
                    <a:pt x="1465" y="1843"/>
                    <a:pt x="1389" y="1816"/>
                    <a:pt x="1305" y="1816"/>
                  </a:cubicBezTo>
                  <a:cubicBezTo>
                    <a:pt x="1231" y="1816"/>
                    <a:pt x="1152" y="1837"/>
                    <a:pt x="1075" y="1860"/>
                  </a:cubicBezTo>
                  <a:lnTo>
                    <a:pt x="1075" y="1860"/>
                  </a:lnTo>
                  <a:cubicBezTo>
                    <a:pt x="1174" y="1585"/>
                    <a:pt x="1370" y="1121"/>
                    <a:pt x="1062" y="1121"/>
                  </a:cubicBezTo>
                  <a:cubicBezTo>
                    <a:pt x="1041" y="1121"/>
                    <a:pt x="1017" y="1123"/>
                    <a:pt x="990" y="1128"/>
                  </a:cubicBezTo>
                  <a:lnTo>
                    <a:pt x="990" y="1128"/>
                  </a:lnTo>
                  <a:cubicBezTo>
                    <a:pt x="1040" y="907"/>
                    <a:pt x="1287" y="629"/>
                    <a:pt x="1065" y="452"/>
                  </a:cubicBezTo>
                  <a:cubicBezTo>
                    <a:pt x="1031" y="427"/>
                    <a:pt x="992" y="416"/>
                    <a:pt x="950" y="416"/>
                  </a:cubicBezTo>
                  <a:cubicBezTo>
                    <a:pt x="852" y="416"/>
                    <a:pt x="739" y="475"/>
                    <a:pt x="643" y="534"/>
                  </a:cubicBezTo>
                  <a:lnTo>
                    <a:pt x="643" y="534"/>
                  </a:lnTo>
                  <a:cubicBezTo>
                    <a:pt x="708" y="361"/>
                    <a:pt x="821" y="140"/>
                    <a:pt x="660" y="47"/>
                  </a:cubicBezTo>
                  <a:cubicBezTo>
                    <a:pt x="611" y="14"/>
                    <a:pt x="551" y="0"/>
                    <a:pt x="487" y="0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44"/>
            <p:cNvSpPr/>
            <p:nvPr/>
          </p:nvSpPr>
          <p:spPr>
            <a:xfrm>
              <a:off x="3214875" y="4123725"/>
              <a:ext cx="46600" cy="48700"/>
            </a:xfrm>
            <a:custGeom>
              <a:avLst/>
              <a:gdLst/>
              <a:ahLst/>
              <a:cxnLst/>
              <a:rect l="l" t="t" r="r" b="b"/>
              <a:pathLst>
                <a:path w="1864" h="1948" extrusionOk="0">
                  <a:moveTo>
                    <a:pt x="1310" y="0"/>
                  </a:moveTo>
                  <a:cubicBezTo>
                    <a:pt x="1132" y="0"/>
                    <a:pt x="957" y="44"/>
                    <a:pt x="811" y="151"/>
                  </a:cubicBezTo>
                  <a:cubicBezTo>
                    <a:pt x="563" y="330"/>
                    <a:pt x="652" y="553"/>
                    <a:pt x="834" y="678"/>
                  </a:cubicBezTo>
                  <a:lnTo>
                    <a:pt x="834" y="678"/>
                  </a:lnTo>
                  <a:cubicBezTo>
                    <a:pt x="661" y="710"/>
                    <a:pt x="503" y="785"/>
                    <a:pt x="354" y="880"/>
                  </a:cubicBezTo>
                  <a:cubicBezTo>
                    <a:pt x="273" y="932"/>
                    <a:pt x="163" y="1094"/>
                    <a:pt x="299" y="1162"/>
                  </a:cubicBezTo>
                  <a:cubicBezTo>
                    <a:pt x="461" y="1217"/>
                    <a:pt x="500" y="1230"/>
                    <a:pt x="354" y="1366"/>
                  </a:cubicBezTo>
                  <a:cubicBezTo>
                    <a:pt x="286" y="1434"/>
                    <a:pt x="218" y="1515"/>
                    <a:pt x="150" y="1596"/>
                  </a:cubicBezTo>
                  <a:cubicBezTo>
                    <a:pt x="43" y="1758"/>
                    <a:pt x="137" y="1891"/>
                    <a:pt x="299" y="1946"/>
                  </a:cubicBezTo>
                  <a:cubicBezTo>
                    <a:pt x="303" y="1947"/>
                    <a:pt x="307" y="1947"/>
                    <a:pt x="310" y="1947"/>
                  </a:cubicBezTo>
                  <a:cubicBezTo>
                    <a:pt x="357" y="1947"/>
                    <a:pt x="377" y="1876"/>
                    <a:pt x="338" y="1852"/>
                  </a:cubicBezTo>
                  <a:cubicBezTo>
                    <a:pt x="1" y="1609"/>
                    <a:pt x="730" y="1405"/>
                    <a:pt x="581" y="1149"/>
                  </a:cubicBezTo>
                  <a:cubicBezTo>
                    <a:pt x="555" y="1110"/>
                    <a:pt x="461" y="1068"/>
                    <a:pt x="419" y="1055"/>
                  </a:cubicBezTo>
                  <a:cubicBezTo>
                    <a:pt x="299" y="1029"/>
                    <a:pt x="516" y="919"/>
                    <a:pt x="568" y="880"/>
                  </a:cubicBezTo>
                  <a:cubicBezTo>
                    <a:pt x="677" y="804"/>
                    <a:pt x="812" y="762"/>
                    <a:pt x="952" y="762"/>
                  </a:cubicBezTo>
                  <a:cubicBezTo>
                    <a:pt x="986" y="762"/>
                    <a:pt x="1020" y="765"/>
                    <a:pt x="1054" y="770"/>
                  </a:cubicBezTo>
                  <a:cubicBezTo>
                    <a:pt x="1059" y="771"/>
                    <a:pt x="1064" y="772"/>
                    <a:pt x="1069" y="772"/>
                  </a:cubicBezTo>
                  <a:cubicBezTo>
                    <a:pt x="1125" y="772"/>
                    <a:pt x="1143" y="688"/>
                    <a:pt x="1083" y="676"/>
                  </a:cubicBezTo>
                  <a:cubicBezTo>
                    <a:pt x="1077" y="674"/>
                    <a:pt x="1071" y="672"/>
                    <a:pt x="1065" y="669"/>
                  </a:cubicBezTo>
                  <a:lnTo>
                    <a:pt x="1065" y="669"/>
                  </a:lnTo>
                  <a:cubicBezTo>
                    <a:pt x="1065" y="667"/>
                    <a:pt x="1066" y="665"/>
                    <a:pt x="1067" y="663"/>
                  </a:cubicBezTo>
                  <a:cubicBezTo>
                    <a:pt x="1060" y="662"/>
                    <a:pt x="1053" y="662"/>
                    <a:pt x="1046" y="662"/>
                  </a:cubicBezTo>
                  <a:lnTo>
                    <a:pt x="1046" y="662"/>
                  </a:lnTo>
                  <a:cubicBezTo>
                    <a:pt x="886" y="599"/>
                    <a:pt x="620" y="443"/>
                    <a:pt x="905" y="219"/>
                  </a:cubicBezTo>
                  <a:cubicBezTo>
                    <a:pt x="1002" y="138"/>
                    <a:pt x="1135" y="122"/>
                    <a:pt x="1258" y="96"/>
                  </a:cubicBezTo>
                  <a:cubicBezTo>
                    <a:pt x="1300" y="93"/>
                    <a:pt x="1342" y="91"/>
                    <a:pt x="1385" y="91"/>
                  </a:cubicBezTo>
                  <a:cubicBezTo>
                    <a:pt x="1535" y="91"/>
                    <a:pt x="1689" y="111"/>
                    <a:pt x="1825" y="164"/>
                  </a:cubicBezTo>
                  <a:cubicBezTo>
                    <a:pt x="1851" y="164"/>
                    <a:pt x="1864" y="122"/>
                    <a:pt x="1838" y="122"/>
                  </a:cubicBezTo>
                  <a:cubicBezTo>
                    <a:pt x="1680" y="48"/>
                    <a:pt x="1494" y="0"/>
                    <a:pt x="1310" y="0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44"/>
            <p:cNvSpPr/>
            <p:nvPr/>
          </p:nvSpPr>
          <p:spPr>
            <a:xfrm>
              <a:off x="3251650" y="4097450"/>
              <a:ext cx="21975" cy="23100"/>
            </a:xfrm>
            <a:custGeom>
              <a:avLst/>
              <a:gdLst/>
              <a:ahLst/>
              <a:cxnLst/>
              <a:rect l="l" t="t" r="r" b="b"/>
              <a:pathLst>
                <a:path w="879" h="924" extrusionOk="0">
                  <a:moveTo>
                    <a:pt x="288" y="1"/>
                  </a:moveTo>
                  <a:cubicBezTo>
                    <a:pt x="205" y="1"/>
                    <a:pt x="121" y="18"/>
                    <a:pt x="56" y="39"/>
                  </a:cubicBezTo>
                  <a:cubicBezTo>
                    <a:pt x="17" y="55"/>
                    <a:pt x="1" y="107"/>
                    <a:pt x="43" y="120"/>
                  </a:cubicBezTo>
                  <a:cubicBezTo>
                    <a:pt x="93" y="146"/>
                    <a:pt x="143" y="151"/>
                    <a:pt x="196" y="151"/>
                  </a:cubicBezTo>
                  <a:cubicBezTo>
                    <a:pt x="229" y="151"/>
                    <a:pt x="263" y="149"/>
                    <a:pt x="299" y="149"/>
                  </a:cubicBezTo>
                  <a:cubicBezTo>
                    <a:pt x="308" y="148"/>
                    <a:pt x="318" y="147"/>
                    <a:pt x="328" y="147"/>
                  </a:cubicBezTo>
                  <a:cubicBezTo>
                    <a:pt x="410" y="147"/>
                    <a:pt x="478" y="196"/>
                    <a:pt x="406" y="269"/>
                  </a:cubicBezTo>
                  <a:cubicBezTo>
                    <a:pt x="354" y="324"/>
                    <a:pt x="286" y="350"/>
                    <a:pt x="231" y="379"/>
                  </a:cubicBezTo>
                  <a:cubicBezTo>
                    <a:pt x="157" y="391"/>
                    <a:pt x="175" y="502"/>
                    <a:pt x="240" y="502"/>
                  </a:cubicBezTo>
                  <a:cubicBezTo>
                    <a:pt x="246" y="502"/>
                    <a:pt x="253" y="501"/>
                    <a:pt x="260" y="499"/>
                  </a:cubicBezTo>
                  <a:cubicBezTo>
                    <a:pt x="267" y="496"/>
                    <a:pt x="275" y="494"/>
                    <a:pt x="284" y="491"/>
                  </a:cubicBezTo>
                  <a:lnTo>
                    <a:pt x="284" y="491"/>
                  </a:lnTo>
                  <a:cubicBezTo>
                    <a:pt x="321" y="479"/>
                    <a:pt x="356" y="474"/>
                    <a:pt x="391" y="474"/>
                  </a:cubicBezTo>
                  <a:cubicBezTo>
                    <a:pt x="611" y="474"/>
                    <a:pt x="783" y="689"/>
                    <a:pt x="840" y="904"/>
                  </a:cubicBezTo>
                  <a:cubicBezTo>
                    <a:pt x="840" y="917"/>
                    <a:pt x="850" y="923"/>
                    <a:pt x="859" y="923"/>
                  </a:cubicBezTo>
                  <a:cubicBezTo>
                    <a:pt x="869" y="923"/>
                    <a:pt x="879" y="917"/>
                    <a:pt x="879" y="904"/>
                  </a:cubicBezTo>
                  <a:cubicBezTo>
                    <a:pt x="869" y="658"/>
                    <a:pt x="717" y="433"/>
                    <a:pt x="498" y="372"/>
                  </a:cubicBezTo>
                  <a:lnTo>
                    <a:pt x="498" y="372"/>
                  </a:lnTo>
                  <a:cubicBezTo>
                    <a:pt x="564" y="316"/>
                    <a:pt x="608" y="245"/>
                    <a:pt x="584" y="162"/>
                  </a:cubicBezTo>
                  <a:cubicBezTo>
                    <a:pt x="535" y="39"/>
                    <a:pt x="413" y="1"/>
                    <a:pt x="288" y="1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44"/>
            <p:cNvSpPr/>
            <p:nvPr/>
          </p:nvSpPr>
          <p:spPr>
            <a:xfrm>
              <a:off x="3297575" y="4121400"/>
              <a:ext cx="44250" cy="16125"/>
            </a:xfrm>
            <a:custGeom>
              <a:avLst/>
              <a:gdLst/>
              <a:ahLst/>
              <a:cxnLst/>
              <a:rect l="l" t="t" r="r" b="b"/>
              <a:pathLst>
                <a:path w="1770" h="645" extrusionOk="0">
                  <a:moveTo>
                    <a:pt x="785" y="1"/>
                  </a:moveTo>
                  <a:cubicBezTo>
                    <a:pt x="658" y="1"/>
                    <a:pt x="553" y="120"/>
                    <a:pt x="466" y="243"/>
                  </a:cubicBezTo>
                  <a:lnTo>
                    <a:pt x="466" y="243"/>
                  </a:lnTo>
                  <a:cubicBezTo>
                    <a:pt x="464" y="150"/>
                    <a:pt x="433" y="69"/>
                    <a:pt x="338" y="69"/>
                  </a:cubicBezTo>
                  <a:cubicBezTo>
                    <a:pt x="108" y="69"/>
                    <a:pt x="14" y="406"/>
                    <a:pt x="1" y="594"/>
                  </a:cubicBezTo>
                  <a:cubicBezTo>
                    <a:pt x="1" y="610"/>
                    <a:pt x="22" y="622"/>
                    <a:pt x="41" y="622"/>
                  </a:cubicBezTo>
                  <a:cubicBezTo>
                    <a:pt x="53" y="622"/>
                    <a:pt x="64" y="618"/>
                    <a:pt x="69" y="607"/>
                  </a:cubicBezTo>
                  <a:cubicBezTo>
                    <a:pt x="124" y="526"/>
                    <a:pt x="150" y="406"/>
                    <a:pt x="189" y="325"/>
                  </a:cubicBezTo>
                  <a:cubicBezTo>
                    <a:pt x="214" y="277"/>
                    <a:pt x="272" y="229"/>
                    <a:pt x="312" y="229"/>
                  </a:cubicBezTo>
                  <a:cubicBezTo>
                    <a:pt x="339" y="229"/>
                    <a:pt x="357" y="251"/>
                    <a:pt x="351" y="312"/>
                  </a:cubicBezTo>
                  <a:cubicBezTo>
                    <a:pt x="351" y="355"/>
                    <a:pt x="342" y="400"/>
                    <a:pt x="331" y="436"/>
                  </a:cubicBezTo>
                  <a:lnTo>
                    <a:pt x="331" y="436"/>
                  </a:lnTo>
                  <a:cubicBezTo>
                    <a:pt x="329" y="439"/>
                    <a:pt x="327" y="442"/>
                    <a:pt x="325" y="445"/>
                  </a:cubicBezTo>
                  <a:cubicBezTo>
                    <a:pt x="326" y="445"/>
                    <a:pt x="327" y="446"/>
                    <a:pt x="328" y="447"/>
                  </a:cubicBezTo>
                  <a:lnTo>
                    <a:pt x="328" y="447"/>
                  </a:lnTo>
                  <a:cubicBezTo>
                    <a:pt x="327" y="450"/>
                    <a:pt x="326" y="454"/>
                    <a:pt x="325" y="458"/>
                  </a:cubicBezTo>
                  <a:cubicBezTo>
                    <a:pt x="308" y="501"/>
                    <a:pt x="335" y="529"/>
                    <a:pt x="367" y="529"/>
                  </a:cubicBezTo>
                  <a:cubicBezTo>
                    <a:pt x="385" y="529"/>
                    <a:pt x="405" y="520"/>
                    <a:pt x="419" y="500"/>
                  </a:cubicBezTo>
                  <a:cubicBezTo>
                    <a:pt x="500" y="393"/>
                    <a:pt x="568" y="283"/>
                    <a:pt x="662" y="176"/>
                  </a:cubicBezTo>
                  <a:cubicBezTo>
                    <a:pt x="704" y="131"/>
                    <a:pt x="738" y="113"/>
                    <a:pt x="765" y="113"/>
                  </a:cubicBezTo>
                  <a:cubicBezTo>
                    <a:pt x="871" y="113"/>
                    <a:pt x="882" y="386"/>
                    <a:pt x="892" y="474"/>
                  </a:cubicBezTo>
                  <a:cubicBezTo>
                    <a:pt x="892" y="501"/>
                    <a:pt x="919" y="530"/>
                    <a:pt x="944" y="530"/>
                  </a:cubicBezTo>
                  <a:cubicBezTo>
                    <a:pt x="955" y="530"/>
                    <a:pt x="965" y="525"/>
                    <a:pt x="973" y="513"/>
                  </a:cubicBezTo>
                  <a:cubicBezTo>
                    <a:pt x="1041" y="432"/>
                    <a:pt x="1109" y="364"/>
                    <a:pt x="1190" y="312"/>
                  </a:cubicBezTo>
                  <a:cubicBezTo>
                    <a:pt x="1246" y="273"/>
                    <a:pt x="1312" y="255"/>
                    <a:pt x="1377" y="255"/>
                  </a:cubicBezTo>
                  <a:cubicBezTo>
                    <a:pt x="1558" y="255"/>
                    <a:pt x="1721" y="395"/>
                    <a:pt x="1582" y="594"/>
                  </a:cubicBezTo>
                  <a:cubicBezTo>
                    <a:pt x="1569" y="614"/>
                    <a:pt x="1600" y="644"/>
                    <a:pt x="1626" y="644"/>
                  </a:cubicBezTo>
                  <a:cubicBezTo>
                    <a:pt x="1634" y="644"/>
                    <a:pt x="1641" y="642"/>
                    <a:pt x="1647" y="636"/>
                  </a:cubicBezTo>
                  <a:cubicBezTo>
                    <a:pt x="1770" y="513"/>
                    <a:pt x="1770" y="296"/>
                    <a:pt x="1608" y="202"/>
                  </a:cubicBezTo>
                  <a:cubicBezTo>
                    <a:pt x="1539" y="163"/>
                    <a:pt x="1470" y="147"/>
                    <a:pt x="1404" y="147"/>
                  </a:cubicBezTo>
                  <a:cubicBezTo>
                    <a:pt x="1246" y="147"/>
                    <a:pt x="1099" y="240"/>
                    <a:pt x="980" y="361"/>
                  </a:cubicBezTo>
                  <a:lnTo>
                    <a:pt x="980" y="361"/>
                  </a:lnTo>
                  <a:cubicBezTo>
                    <a:pt x="973" y="206"/>
                    <a:pt x="952" y="1"/>
                    <a:pt x="785" y="1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44"/>
            <p:cNvSpPr/>
            <p:nvPr/>
          </p:nvSpPr>
          <p:spPr>
            <a:xfrm>
              <a:off x="3287450" y="4106175"/>
              <a:ext cx="24650" cy="22850"/>
            </a:xfrm>
            <a:custGeom>
              <a:avLst/>
              <a:gdLst/>
              <a:ahLst/>
              <a:cxnLst/>
              <a:rect l="l" t="t" r="r" b="b"/>
              <a:pathLst>
                <a:path w="986" h="914" extrusionOk="0">
                  <a:moveTo>
                    <a:pt x="744" y="1"/>
                  </a:moveTo>
                  <a:cubicBezTo>
                    <a:pt x="704" y="1"/>
                    <a:pt x="662" y="10"/>
                    <a:pt x="623" y="30"/>
                  </a:cubicBezTo>
                  <a:cubicBezTo>
                    <a:pt x="548" y="63"/>
                    <a:pt x="514" y="151"/>
                    <a:pt x="500" y="249"/>
                  </a:cubicBezTo>
                  <a:lnTo>
                    <a:pt x="500" y="249"/>
                  </a:lnTo>
                  <a:cubicBezTo>
                    <a:pt x="460" y="219"/>
                    <a:pt x="411" y="201"/>
                    <a:pt x="359" y="201"/>
                  </a:cubicBezTo>
                  <a:cubicBezTo>
                    <a:pt x="322" y="201"/>
                    <a:pt x="283" y="210"/>
                    <a:pt x="244" y="231"/>
                  </a:cubicBezTo>
                  <a:cubicBezTo>
                    <a:pt x="1" y="354"/>
                    <a:pt x="14" y="662"/>
                    <a:pt x="43" y="892"/>
                  </a:cubicBezTo>
                  <a:cubicBezTo>
                    <a:pt x="43" y="906"/>
                    <a:pt x="53" y="914"/>
                    <a:pt x="62" y="914"/>
                  </a:cubicBezTo>
                  <a:cubicBezTo>
                    <a:pt x="72" y="914"/>
                    <a:pt x="82" y="906"/>
                    <a:pt x="82" y="892"/>
                  </a:cubicBezTo>
                  <a:cubicBezTo>
                    <a:pt x="82" y="772"/>
                    <a:pt x="82" y="662"/>
                    <a:pt x="108" y="555"/>
                  </a:cubicBezTo>
                  <a:cubicBezTo>
                    <a:pt x="137" y="487"/>
                    <a:pt x="163" y="419"/>
                    <a:pt x="205" y="367"/>
                  </a:cubicBezTo>
                  <a:cubicBezTo>
                    <a:pt x="246" y="320"/>
                    <a:pt x="300" y="299"/>
                    <a:pt x="351" y="299"/>
                  </a:cubicBezTo>
                  <a:cubicBezTo>
                    <a:pt x="411" y="299"/>
                    <a:pt x="466" y="328"/>
                    <a:pt x="492" y="378"/>
                  </a:cubicBezTo>
                  <a:lnTo>
                    <a:pt x="492" y="378"/>
                  </a:lnTo>
                  <a:cubicBezTo>
                    <a:pt x="493" y="430"/>
                    <a:pt x="496" y="479"/>
                    <a:pt x="500" y="516"/>
                  </a:cubicBezTo>
                  <a:cubicBezTo>
                    <a:pt x="507" y="545"/>
                    <a:pt x="536" y="562"/>
                    <a:pt x="562" y="562"/>
                  </a:cubicBezTo>
                  <a:cubicBezTo>
                    <a:pt x="583" y="562"/>
                    <a:pt x="603" y="552"/>
                    <a:pt x="610" y="529"/>
                  </a:cubicBezTo>
                  <a:cubicBezTo>
                    <a:pt x="620" y="474"/>
                    <a:pt x="613" y="419"/>
                    <a:pt x="594" y="371"/>
                  </a:cubicBezTo>
                  <a:lnTo>
                    <a:pt x="594" y="371"/>
                  </a:lnTo>
                  <a:cubicBezTo>
                    <a:pt x="594" y="359"/>
                    <a:pt x="594" y="348"/>
                    <a:pt x="594" y="338"/>
                  </a:cubicBezTo>
                  <a:cubicBezTo>
                    <a:pt x="594" y="286"/>
                    <a:pt x="610" y="231"/>
                    <a:pt x="636" y="176"/>
                  </a:cubicBezTo>
                  <a:cubicBezTo>
                    <a:pt x="654" y="132"/>
                    <a:pt x="684" y="114"/>
                    <a:pt x="717" y="114"/>
                  </a:cubicBezTo>
                  <a:cubicBezTo>
                    <a:pt x="784" y="114"/>
                    <a:pt x="862" y="185"/>
                    <a:pt x="879" y="257"/>
                  </a:cubicBezTo>
                  <a:cubicBezTo>
                    <a:pt x="890" y="281"/>
                    <a:pt x="910" y="292"/>
                    <a:pt x="930" y="292"/>
                  </a:cubicBezTo>
                  <a:cubicBezTo>
                    <a:pt x="954" y="292"/>
                    <a:pt x="979" y="275"/>
                    <a:pt x="986" y="244"/>
                  </a:cubicBezTo>
                  <a:cubicBezTo>
                    <a:pt x="986" y="92"/>
                    <a:pt x="871" y="1"/>
                    <a:pt x="744" y="1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44"/>
            <p:cNvSpPr/>
            <p:nvPr/>
          </p:nvSpPr>
          <p:spPr>
            <a:xfrm>
              <a:off x="3278375" y="4096600"/>
              <a:ext cx="10150" cy="18950"/>
            </a:xfrm>
            <a:custGeom>
              <a:avLst/>
              <a:gdLst/>
              <a:ahLst/>
              <a:cxnLst/>
              <a:rect l="l" t="t" r="r" b="b"/>
              <a:pathLst>
                <a:path w="406" h="758" extrusionOk="0">
                  <a:moveTo>
                    <a:pt x="169" y="1"/>
                  </a:moveTo>
                  <a:cubicBezTo>
                    <a:pt x="133" y="1"/>
                    <a:pt x="98" y="7"/>
                    <a:pt x="66" y="21"/>
                  </a:cubicBezTo>
                  <a:cubicBezTo>
                    <a:pt x="27" y="34"/>
                    <a:pt x="27" y="73"/>
                    <a:pt x="66" y="89"/>
                  </a:cubicBezTo>
                  <a:cubicBezTo>
                    <a:pt x="130" y="120"/>
                    <a:pt x="195" y="118"/>
                    <a:pt x="268" y="136"/>
                  </a:cubicBezTo>
                  <a:lnTo>
                    <a:pt x="268" y="136"/>
                  </a:lnTo>
                  <a:cubicBezTo>
                    <a:pt x="217" y="197"/>
                    <a:pt x="129" y="230"/>
                    <a:pt x="53" y="264"/>
                  </a:cubicBezTo>
                  <a:cubicBezTo>
                    <a:pt x="1" y="290"/>
                    <a:pt x="40" y="371"/>
                    <a:pt x="95" y="371"/>
                  </a:cubicBezTo>
                  <a:cubicBezTo>
                    <a:pt x="120" y="366"/>
                    <a:pt x="143" y="363"/>
                    <a:pt x="164" y="363"/>
                  </a:cubicBezTo>
                  <a:cubicBezTo>
                    <a:pt x="250" y="363"/>
                    <a:pt x="288" y="410"/>
                    <a:pt x="257" y="520"/>
                  </a:cubicBezTo>
                  <a:cubicBezTo>
                    <a:pt x="244" y="575"/>
                    <a:pt x="202" y="669"/>
                    <a:pt x="134" y="695"/>
                  </a:cubicBezTo>
                  <a:cubicBezTo>
                    <a:pt x="121" y="708"/>
                    <a:pt x="108" y="721"/>
                    <a:pt x="121" y="737"/>
                  </a:cubicBezTo>
                  <a:cubicBezTo>
                    <a:pt x="135" y="751"/>
                    <a:pt x="150" y="757"/>
                    <a:pt x="166" y="757"/>
                  </a:cubicBezTo>
                  <a:cubicBezTo>
                    <a:pt x="253" y="757"/>
                    <a:pt x="353" y="565"/>
                    <a:pt x="364" y="507"/>
                  </a:cubicBezTo>
                  <a:cubicBezTo>
                    <a:pt x="397" y="385"/>
                    <a:pt x="347" y="311"/>
                    <a:pt x="264" y="278"/>
                  </a:cubicBezTo>
                  <a:lnTo>
                    <a:pt x="264" y="278"/>
                  </a:lnTo>
                  <a:cubicBezTo>
                    <a:pt x="324" y="240"/>
                    <a:pt x="375" y="190"/>
                    <a:pt x="406" y="115"/>
                  </a:cubicBezTo>
                  <a:cubicBezTo>
                    <a:pt x="406" y="102"/>
                    <a:pt x="390" y="60"/>
                    <a:pt x="377" y="60"/>
                  </a:cubicBezTo>
                  <a:cubicBezTo>
                    <a:pt x="314" y="25"/>
                    <a:pt x="240" y="1"/>
                    <a:pt x="169" y="1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44"/>
            <p:cNvSpPr/>
            <p:nvPr/>
          </p:nvSpPr>
          <p:spPr>
            <a:xfrm>
              <a:off x="3214975" y="4116375"/>
              <a:ext cx="38075" cy="28100"/>
            </a:xfrm>
            <a:custGeom>
              <a:avLst/>
              <a:gdLst/>
              <a:ahLst/>
              <a:cxnLst/>
              <a:rect l="l" t="t" r="r" b="b"/>
              <a:pathLst>
                <a:path w="1523" h="1124" extrusionOk="0">
                  <a:moveTo>
                    <a:pt x="1140" y="1"/>
                  </a:moveTo>
                  <a:cubicBezTo>
                    <a:pt x="1043" y="1"/>
                    <a:pt x="955" y="12"/>
                    <a:pt x="917" y="27"/>
                  </a:cubicBezTo>
                  <a:cubicBezTo>
                    <a:pt x="743" y="73"/>
                    <a:pt x="570" y="211"/>
                    <a:pt x="583" y="360"/>
                  </a:cubicBezTo>
                  <a:lnTo>
                    <a:pt x="583" y="360"/>
                  </a:lnTo>
                  <a:cubicBezTo>
                    <a:pt x="526" y="344"/>
                    <a:pt x="465" y="334"/>
                    <a:pt x="409" y="334"/>
                  </a:cubicBezTo>
                  <a:cubicBezTo>
                    <a:pt x="348" y="334"/>
                    <a:pt x="293" y="346"/>
                    <a:pt x="253" y="377"/>
                  </a:cubicBezTo>
                  <a:cubicBezTo>
                    <a:pt x="146" y="455"/>
                    <a:pt x="181" y="548"/>
                    <a:pt x="250" y="630"/>
                  </a:cubicBezTo>
                  <a:lnTo>
                    <a:pt x="250" y="630"/>
                  </a:lnTo>
                  <a:cubicBezTo>
                    <a:pt x="134" y="676"/>
                    <a:pt x="0" y="758"/>
                    <a:pt x="10" y="876"/>
                  </a:cubicBezTo>
                  <a:cubicBezTo>
                    <a:pt x="24" y="1032"/>
                    <a:pt x="121" y="1123"/>
                    <a:pt x="265" y="1123"/>
                  </a:cubicBezTo>
                  <a:cubicBezTo>
                    <a:pt x="283" y="1123"/>
                    <a:pt x="302" y="1122"/>
                    <a:pt x="321" y="1119"/>
                  </a:cubicBezTo>
                  <a:cubicBezTo>
                    <a:pt x="376" y="1119"/>
                    <a:pt x="376" y="1012"/>
                    <a:pt x="321" y="1012"/>
                  </a:cubicBezTo>
                  <a:cubicBezTo>
                    <a:pt x="201" y="999"/>
                    <a:pt x="188" y="931"/>
                    <a:pt x="269" y="782"/>
                  </a:cubicBezTo>
                  <a:cubicBezTo>
                    <a:pt x="308" y="756"/>
                    <a:pt x="350" y="740"/>
                    <a:pt x="402" y="727"/>
                  </a:cubicBezTo>
                  <a:cubicBezTo>
                    <a:pt x="444" y="714"/>
                    <a:pt x="470" y="646"/>
                    <a:pt x="431" y="607"/>
                  </a:cubicBezTo>
                  <a:cubicBezTo>
                    <a:pt x="322" y="519"/>
                    <a:pt x="370" y="491"/>
                    <a:pt x="456" y="491"/>
                  </a:cubicBezTo>
                  <a:cubicBezTo>
                    <a:pt x="540" y="491"/>
                    <a:pt x="660" y="518"/>
                    <a:pt x="700" y="539"/>
                  </a:cubicBezTo>
                  <a:cubicBezTo>
                    <a:pt x="709" y="542"/>
                    <a:pt x="719" y="543"/>
                    <a:pt x="727" y="543"/>
                  </a:cubicBezTo>
                  <a:cubicBezTo>
                    <a:pt x="792" y="543"/>
                    <a:pt x="828" y="466"/>
                    <a:pt x="768" y="432"/>
                  </a:cubicBezTo>
                  <a:cubicBezTo>
                    <a:pt x="538" y="270"/>
                    <a:pt x="1011" y="92"/>
                    <a:pt x="1092" y="92"/>
                  </a:cubicBezTo>
                  <a:cubicBezTo>
                    <a:pt x="1241" y="92"/>
                    <a:pt x="1361" y="121"/>
                    <a:pt x="1484" y="160"/>
                  </a:cubicBezTo>
                  <a:lnTo>
                    <a:pt x="1497" y="160"/>
                  </a:lnTo>
                  <a:cubicBezTo>
                    <a:pt x="1522" y="38"/>
                    <a:pt x="1317" y="1"/>
                    <a:pt x="1140" y="1"/>
                  </a:cubicBezTo>
                  <a:close/>
                </a:path>
              </a:pathLst>
            </a:custGeom>
            <a:solidFill>
              <a:srgbClr val="3F10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4"/>
            <p:cNvSpPr/>
            <p:nvPr/>
          </p:nvSpPr>
          <p:spPr>
            <a:xfrm>
              <a:off x="3320900" y="4195525"/>
              <a:ext cx="39150" cy="32775"/>
            </a:xfrm>
            <a:custGeom>
              <a:avLst/>
              <a:gdLst/>
              <a:ahLst/>
              <a:cxnLst/>
              <a:rect l="l" t="t" r="r" b="b"/>
              <a:pathLst>
                <a:path w="1566" h="1311" extrusionOk="0">
                  <a:moveTo>
                    <a:pt x="1025" y="1"/>
                  </a:moveTo>
                  <a:cubicBezTo>
                    <a:pt x="755" y="1"/>
                    <a:pt x="513" y="208"/>
                    <a:pt x="513" y="208"/>
                  </a:cubicBezTo>
                  <a:lnTo>
                    <a:pt x="1" y="992"/>
                  </a:lnTo>
                  <a:cubicBezTo>
                    <a:pt x="1" y="992"/>
                    <a:pt x="256" y="1311"/>
                    <a:pt x="641" y="1311"/>
                  </a:cubicBezTo>
                  <a:cubicBezTo>
                    <a:pt x="724" y="1311"/>
                    <a:pt x="812" y="1296"/>
                    <a:pt x="905" y="1261"/>
                  </a:cubicBezTo>
                  <a:cubicBezTo>
                    <a:pt x="1443" y="1073"/>
                    <a:pt x="1566" y="221"/>
                    <a:pt x="1229" y="46"/>
                  </a:cubicBezTo>
                  <a:cubicBezTo>
                    <a:pt x="1161" y="13"/>
                    <a:pt x="1092" y="1"/>
                    <a:pt x="1025" y="1"/>
                  </a:cubicBezTo>
                  <a:close/>
                </a:path>
              </a:pathLst>
            </a:custGeom>
            <a:solidFill>
              <a:srgbClr val="B25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44"/>
            <p:cNvSpPr/>
            <p:nvPr/>
          </p:nvSpPr>
          <p:spPr>
            <a:xfrm>
              <a:off x="3331350" y="4210350"/>
              <a:ext cx="21975" cy="13725"/>
            </a:xfrm>
            <a:custGeom>
              <a:avLst/>
              <a:gdLst/>
              <a:ahLst/>
              <a:cxnLst/>
              <a:rect l="l" t="t" r="r" b="b"/>
              <a:pathLst>
                <a:path w="879" h="549" extrusionOk="0">
                  <a:moveTo>
                    <a:pt x="683" y="0"/>
                  </a:moveTo>
                  <a:cubicBezTo>
                    <a:pt x="565" y="0"/>
                    <a:pt x="448" y="29"/>
                    <a:pt x="338" y="75"/>
                  </a:cubicBezTo>
                  <a:cubicBezTo>
                    <a:pt x="202" y="140"/>
                    <a:pt x="27" y="302"/>
                    <a:pt x="1" y="451"/>
                  </a:cubicBezTo>
                  <a:cubicBezTo>
                    <a:pt x="1" y="478"/>
                    <a:pt x="17" y="493"/>
                    <a:pt x="37" y="493"/>
                  </a:cubicBezTo>
                  <a:cubicBezTo>
                    <a:pt x="47" y="493"/>
                    <a:pt x="59" y="489"/>
                    <a:pt x="69" y="480"/>
                  </a:cubicBezTo>
                  <a:cubicBezTo>
                    <a:pt x="150" y="399"/>
                    <a:pt x="202" y="302"/>
                    <a:pt x="283" y="237"/>
                  </a:cubicBezTo>
                  <a:cubicBezTo>
                    <a:pt x="312" y="237"/>
                    <a:pt x="325" y="221"/>
                    <a:pt x="351" y="221"/>
                  </a:cubicBezTo>
                  <a:cubicBezTo>
                    <a:pt x="406" y="221"/>
                    <a:pt x="500" y="237"/>
                    <a:pt x="513" y="302"/>
                  </a:cubicBezTo>
                  <a:cubicBezTo>
                    <a:pt x="555" y="439"/>
                    <a:pt x="414" y="470"/>
                    <a:pt x="296" y="470"/>
                  </a:cubicBezTo>
                  <a:cubicBezTo>
                    <a:pt x="261" y="470"/>
                    <a:pt x="227" y="467"/>
                    <a:pt x="202" y="464"/>
                  </a:cubicBezTo>
                  <a:cubicBezTo>
                    <a:pt x="176" y="464"/>
                    <a:pt x="163" y="506"/>
                    <a:pt x="189" y="519"/>
                  </a:cubicBezTo>
                  <a:cubicBezTo>
                    <a:pt x="229" y="539"/>
                    <a:pt x="274" y="548"/>
                    <a:pt x="320" y="548"/>
                  </a:cubicBezTo>
                  <a:cubicBezTo>
                    <a:pt x="461" y="548"/>
                    <a:pt x="607" y="460"/>
                    <a:pt x="607" y="318"/>
                  </a:cubicBezTo>
                  <a:cubicBezTo>
                    <a:pt x="607" y="221"/>
                    <a:pt x="526" y="156"/>
                    <a:pt x="445" y="140"/>
                  </a:cubicBezTo>
                  <a:lnTo>
                    <a:pt x="406" y="140"/>
                  </a:lnTo>
                  <a:cubicBezTo>
                    <a:pt x="504" y="92"/>
                    <a:pt x="610" y="64"/>
                    <a:pt x="724" y="64"/>
                  </a:cubicBezTo>
                  <a:cubicBezTo>
                    <a:pt x="765" y="64"/>
                    <a:pt x="807" y="67"/>
                    <a:pt x="850" y="75"/>
                  </a:cubicBezTo>
                  <a:cubicBezTo>
                    <a:pt x="879" y="75"/>
                    <a:pt x="879" y="33"/>
                    <a:pt x="850" y="20"/>
                  </a:cubicBezTo>
                  <a:cubicBezTo>
                    <a:pt x="794" y="6"/>
                    <a:pt x="738" y="0"/>
                    <a:pt x="683" y="0"/>
                  </a:cubicBez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4"/>
            <p:cNvSpPr/>
            <p:nvPr/>
          </p:nvSpPr>
          <p:spPr>
            <a:xfrm>
              <a:off x="3332000" y="4211800"/>
              <a:ext cx="22950" cy="13550"/>
            </a:xfrm>
            <a:custGeom>
              <a:avLst/>
              <a:gdLst/>
              <a:ahLst/>
              <a:cxnLst/>
              <a:rect l="l" t="t" r="r" b="b"/>
              <a:pathLst>
                <a:path w="918" h="542" extrusionOk="0">
                  <a:moveTo>
                    <a:pt x="717" y="1"/>
                  </a:moveTo>
                  <a:cubicBezTo>
                    <a:pt x="594" y="1"/>
                    <a:pt x="487" y="30"/>
                    <a:pt x="380" y="82"/>
                  </a:cubicBezTo>
                  <a:lnTo>
                    <a:pt x="419" y="82"/>
                  </a:lnTo>
                  <a:cubicBezTo>
                    <a:pt x="500" y="98"/>
                    <a:pt x="581" y="163"/>
                    <a:pt x="581" y="260"/>
                  </a:cubicBezTo>
                  <a:cubicBezTo>
                    <a:pt x="581" y="406"/>
                    <a:pt x="432" y="487"/>
                    <a:pt x="299" y="487"/>
                  </a:cubicBezTo>
                  <a:cubicBezTo>
                    <a:pt x="257" y="487"/>
                    <a:pt x="205" y="487"/>
                    <a:pt x="163" y="461"/>
                  </a:cubicBezTo>
                  <a:cubicBezTo>
                    <a:pt x="137" y="448"/>
                    <a:pt x="150" y="406"/>
                    <a:pt x="176" y="406"/>
                  </a:cubicBezTo>
                  <a:lnTo>
                    <a:pt x="244" y="406"/>
                  </a:lnTo>
                  <a:cubicBezTo>
                    <a:pt x="367" y="406"/>
                    <a:pt x="529" y="393"/>
                    <a:pt x="487" y="244"/>
                  </a:cubicBezTo>
                  <a:cubicBezTo>
                    <a:pt x="474" y="179"/>
                    <a:pt x="393" y="163"/>
                    <a:pt x="338" y="163"/>
                  </a:cubicBezTo>
                  <a:lnTo>
                    <a:pt x="325" y="163"/>
                  </a:lnTo>
                  <a:cubicBezTo>
                    <a:pt x="299" y="163"/>
                    <a:pt x="286" y="179"/>
                    <a:pt x="257" y="179"/>
                  </a:cubicBezTo>
                  <a:cubicBezTo>
                    <a:pt x="176" y="244"/>
                    <a:pt x="124" y="341"/>
                    <a:pt x="43" y="422"/>
                  </a:cubicBezTo>
                  <a:cubicBezTo>
                    <a:pt x="27" y="435"/>
                    <a:pt x="27" y="435"/>
                    <a:pt x="14" y="435"/>
                  </a:cubicBezTo>
                  <a:lnTo>
                    <a:pt x="1" y="435"/>
                  </a:lnTo>
                  <a:cubicBezTo>
                    <a:pt x="1" y="435"/>
                    <a:pt x="124" y="542"/>
                    <a:pt x="312" y="542"/>
                  </a:cubicBezTo>
                  <a:cubicBezTo>
                    <a:pt x="367" y="542"/>
                    <a:pt x="419" y="542"/>
                    <a:pt x="487" y="516"/>
                  </a:cubicBezTo>
                  <a:cubicBezTo>
                    <a:pt x="704" y="435"/>
                    <a:pt x="918" y="124"/>
                    <a:pt x="837" y="17"/>
                  </a:cubicBezTo>
                  <a:lnTo>
                    <a:pt x="824" y="17"/>
                  </a:lnTo>
                  <a:cubicBezTo>
                    <a:pt x="785" y="1"/>
                    <a:pt x="743" y="1"/>
                    <a:pt x="717" y="1"/>
                  </a:cubicBezTo>
                  <a:close/>
                </a:path>
              </a:pathLst>
            </a:custGeom>
            <a:solidFill>
              <a:srgbClr val="A14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4"/>
            <p:cNvSpPr/>
            <p:nvPr/>
          </p:nvSpPr>
          <p:spPr>
            <a:xfrm>
              <a:off x="3332000" y="4210500"/>
              <a:ext cx="20925" cy="13475"/>
            </a:xfrm>
            <a:custGeom>
              <a:avLst/>
              <a:gdLst/>
              <a:ahLst/>
              <a:cxnLst/>
              <a:rect l="l" t="t" r="r" b="b"/>
              <a:pathLst>
                <a:path w="837" h="539" extrusionOk="0">
                  <a:moveTo>
                    <a:pt x="610" y="1"/>
                  </a:moveTo>
                  <a:cubicBezTo>
                    <a:pt x="500" y="1"/>
                    <a:pt x="351" y="40"/>
                    <a:pt x="231" y="108"/>
                  </a:cubicBezTo>
                  <a:cubicBezTo>
                    <a:pt x="205" y="134"/>
                    <a:pt x="163" y="163"/>
                    <a:pt x="124" y="202"/>
                  </a:cubicBezTo>
                  <a:cubicBezTo>
                    <a:pt x="56" y="270"/>
                    <a:pt x="1" y="364"/>
                    <a:pt x="1" y="487"/>
                  </a:cubicBezTo>
                  <a:lnTo>
                    <a:pt x="14" y="487"/>
                  </a:lnTo>
                  <a:cubicBezTo>
                    <a:pt x="27" y="487"/>
                    <a:pt x="27" y="487"/>
                    <a:pt x="43" y="474"/>
                  </a:cubicBezTo>
                  <a:cubicBezTo>
                    <a:pt x="124" y="393"/>
                    <a:pt x="176" y="296"/>
                    <a:pt x="257" y="231"/>
                  </a:cubicBezTo>
                  <a:cubicBezTo>
                    <a:pt x="286" y="231"/>
                    <a:pt x="299" y="215"/>
                    <a:pt x="325" y="215"/>
                  </a:cubicBezTo>
                  <a:lnTo>
                    <a:pt x="338" y="215"/>
                  </a:lnTo>
                  <a:cubicBezTo>
                    <a:pt x="393" y="215"/>
                    <a:pt x="474" y="231"/>
                    <a:pt x="487" y="296"/>
                  </a:cubicBezTo>
                  <a:cubicBezTo>
                    <a:pt x="529" y="445"/>
                    <a:pt x="367" y="458"/>
                    <a:pt x="244" y="458"/>
                  </a:cubicBezTo>
                  <a:lnTo>
                    <a:pt x="176" y="458"/>
                  </a:lnTo>
                  <a:cubicBezTo>
                    <a:pt x="150" y="458"/>
                    <a:pt x="137" y="500"/>
                    <a:pt x="163" y="513"/>
                  </a:cubicBezTo>
                  <a:cubicBezTo>
                    <a:pt x="205" y="539"/>
                    <a:pt x="257" y="539"/>
                    <a:pt x="299" y="539"/>
                  </a:cubicBezTo>
                  <a:cubicBezTo>
                    <a:pt x="432" y="539"/>
                    <a:pt x="581" y="458"/>
                    <a:pt x="581" y="312"/>
                  </a:cubicBezTo>
                  <a:cubicBezTo>
                    <a:pt x="581" y="215"/>
                    <a:pt x="500" y="150"/>
                    <a:pt x="419" y="134"/>
                  </a:cubicBezTo>
                  <a:lnTo>
                    <a:pt x="380" y="134"/>
                  </a:lnTo>
                  <a:cubicBezTo>
                    <a:pt x="487" y="82"/>
                    <a:pt x="594" y="53"/>
                    <a:pt x="717" y="53"/>
                  </a:cubicBezTo>
                  <a:cubicBezTo>
                    <a:pt x="743" y="53"/>
                    <a:pt x="785" y="53"/>
                    <a:pt x="824" y="69"/>
                  </a:cubicBezTo>
                  <a:lnTo>
                    <a:pt x="837" y="69"/>
                  </a:lnTo>
                  <a:cubicBezTo>
                    <a:pt x="824" y="40"/>
                    <a:pt x="785" y="27"/>
                    <a:pt x="743" y="27"/>
                  </a:cubicBezTo>
                  <a:cubicBezTo>
                    <a:pt x="704" y="14"/>
                    <a:pt x="662" y="1"/>
                    <a:pt x="610" y="1"/>
                  </a:cubicBezTo>
                  <a:close/>
                </a:path>
              </a:pathLst>
            </a:custGeom>
            <a:solidFill>
              <a:srgbClr val="913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4"/>
            <p:cNvSpPr/>
            <p:nvPr/>
          </p:nvSpPr>
          <p:spPr>
            <a:xfrm>
              <a:off x="3337100" y="4197425"/>
              <a:ext cx="12825" cy="7200"/>
            </a:xfrm>
            <a:custGeom>
              <a:avLst/>
              <a:gdLst/>
              <a:ahLst/>
              <a:cxnLst/>
              <a:rect l="l" t="t" r="r" b="b"/>
              <a:pathLst>
                <a:path w="513" h="288" extrusionOk="0">
                  <a:moveTo>
                    <a:pt x="314" y="0"/>
                  </a:moveTo>
                  <a:cubicBezTo>
                    <a:pt x="167" y="0"/>
                    <a:pt x="1" y="58"/>
                    <a:pt x="1" y="213"/>
                  </a:cubicBezTo>
                  <a:cubicBezTo>
                    <a:pt x="1" y="239"/>
                    <a:pt x="27" y="281"/>
                    <a:pt x="53" y="281"/>
                  </a:cubicBezTo>
                  <a:cubicBezTo>
                    <a:pt x="70" y="286"/>
                    <a:pt x="86" y="288"/>
                    <a:pt x="101" y="288"/>
                  </a:cubicBezTo>
                  <a:cubicBezTo>
                    <a:pt x="168" y="288"/>
                    <a:pt x="217" y="247"/>
                    <a:pt x="283" y="226"/>
                  </a:cubicBezTo>
                  <a:cubicBezTo>
                    <a:pt x="364" y="187"/>
                    <a:pt x="432" y="158"/>
                    <a:pt x="487" y="90"/>
                  </a:cubicBezTo>
                  <a:cubicBezTo>
                    <a:pt x="513" y="64"/>
                    <a:pt x="500" y="38"/>
                    <a:pt x="471" y="25"/>
                  </a:cubicBezTo>
                  <a:cubicBezTo>
                    <a:pt x="429" y="9"/>
                    <a:pt x="373" y="0"/>
                    <a:pt x="314" y="0"/>
                  </a:cubicBezTo>
                  <a:close/>
                </a:path>
              </a:pathLst>
            </a:custGeom>
            <a:solidFill>
              <a:srgbClr val="BA4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4"/>
            <p:cNvSpPr/>
            <p:nvPr/>
          </p:nvSpPr>
          <p:spPr>
            <a:xfrm>
              <a:off x="3332325" y="4205400"/>
              <a:ext cx="3750" cy="3100"/>
            </a:xfrm>
            <a:custGeom>
              <a:avLst/>
              <a:gdLst/>
              <a:ahLst/>
              <a:cxnLst/>
              <a:rect l="l" t="t" r="r" b="b"/>
              <a:pathLst>
                <a:path w="150" h="124" extrusionOk="0">
                  <a:moveTo>
                    <a:pt x="82" y="1"/>
                  </a:moveTo>
                  <a:cubicBezTo>
                    <a:pt x="1" y="1"/>
                    <a:pt x="1" y="124"/>
                    <a:pt x="82" y="124"/>
                  </a:cubicBezTo>
                  <a:cubicBezTo>
                    <a:pt x="150" y="124"/>
                    <a:pt x="150" y="1"/>
                    <a:pt x="82" y="1"/>
                  </a:cubicBezTo>
                  <a:close/>
                </a:path>
              </a:pathLst>
            </a:custGeom>
            <a:solidFill>
              <a:srgbClr val="BA4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4"/>
            <p:cNvSpPr/>
            <p:nvPr/>
          </p:nvSpPr>
          <p:spPr>
            <a:xfrm>
              <a:off x="3022825" y="4068025"/>
              <a:ext cx="83450" cy="76600"/>
            </a:xfrm>
            <a:custGeom>
              <a:avLst/>
              <a:gdLst/>
              <a:ahLst/>
              <a:cxnLst/>
              <a:rect l="l" t="t" r="r" b="b"/>
              <a:pathLst>
                <a:path w="3338" h="3064" extrusionOk="0">
                  <a:moveTo>
                    <a:pt x="2580" y="1"/>
                  </a:moveTo>
                  <a:cubicBezTo>
                    <a:pt x="1825" y="1"/>
                    <a:pt x="1420" y="1851"/>
                    <a:pt x="1420" y="1851"/>
                  </a:cubicBezTo>
                  <a:cubicBezTo>
                    <a:pt x="1420" y="1851"/>
                    <a:pt x="1" y="1864"/>
                    <a:pt x="124" y="2609"/>
                  </a:cubicBezTo>
                  <a:cubicBezTo>
                    <a:pt x="177" y="2973"/>
                    <a:pt x="503" y="3064"/>
                    <a:pt x="816" y="3064"/>
                  </a:cubicBezTo>
                  <a:cubicBezTo>
                    <a:pt x="1131" y="3064"/>
                    <a:pt x="1433" y="2972"/>
                    <a:pt x="1433" y="2972"/>
                  </a:cubicBezTo>
                  <a:lnTo>
                    <a:pt x="2823" y="1731"/>
                  </a:lnTo>
                  <a:cubicBezTo>
                    <a:pt x="2823" y="1731"/>
                    <a:pt x="3338" y="1"/>
                    <a:pt x="258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4"/>
            <p:cNvSpPr/>
            <p:nvPr/>
          </p:nvSpPr>
          <p:spPr>
            <a:xfrm>
              <a:off x="3010675" y="4072700"/>
              <a:ext cx="70900" cy="88350"/>
            </a:xfrm>
            <a:custGeom>
              <a:avLst/>
              <a:gdLst/>
              <a:ahLst/>
              <a:cxnLst/>
              <a:rect l="l" t="t" r="r" b="b"/>
              <a:pathLst>
                <a:path w="2836" h="3534" extrusionOk="0">
                  <a:moveTo>
                    <a:pt x="2000" y="1"/>
                  </a:moveTo>
                  <a:cubicBezTo>
                    <a:pt x="1966" y="1"/>
                    <a:pt x="1930" y="6"/>
                    <a:pt x="1893" y="18"/>
                  </a:cubicBezTo>
                  <a:cubicBezTo>
                    <a:pt x="1177" y="248"/>
                    <a:pt x="1352" y="2137"/>
                    <a:pt x="1352" y="2137"/>
                  </a:cubicBezTo>
                  <a:cubicBezTo>
                    <a:pt x="1352" y="2137"/>
                    <a:pt x="1" y="2584"/>
                    <a:pt x="341" y="3245"/>
                  </a:cubicBezTo>
                  <a:cubicBezTo>
                    <a:pt x="449" y="3461"/>
                    <a:pt x="627" y="3534"/>
                    <a:pt x="819" y="3534"/>
                  </a:cubicBezTo>
                  <a:cubicBezTo>
                    <a:pt x="1228" y="3534"/>
                    <a:pt x="1702" y="3203"/>
                    <a:pt x="1702" y="3203"/>
                  </a:cubicBezTo>
                  <a:lnTo>
                    <a:pt x="2836" y="1936"/>
                  </a:lnTo>
                  <a:cubicBezTo>
                    <a:pt x="2836" y="1936"/>
                    <a:pt x="2643" y="1"/>
                    <a:pt x="200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4"/>
            <p:cNvSpPr/>
            <p:nvPr/>
          </p:nvSpPr>
          <p:spPr>
            <a:xfrm>
              <a:off x="3052550" y="4085600"/>
              <a:ext cx="18900" cy="30725"/>
            </a:xfrm>
            <a:custGeom>
              <a:avLst/>
              <a:gdLst/>
              <a:ahLst/>
              <a:cxnLst/>
              <a:rect l="l" t="t" r="r" b="b"/>
              <a:pathLst>
                <a:path w="756" h="1229" extrusionOk="0">
                  <a:moveTo>
                    <a:pt x="380" y="1"/>
                  </a:moveTo>
                  <a:cubicBezTo>
                    <a:pt x="176" y="1"/>
                    <a:pt x="1" y="270"/>
                    <a:pt x="1" y="610"/>
                  </a:cubicBezTo>
                  <a:cubicBezTo>
                    <a:pt x="1" y="947"/>
                    <a:pt x="176" y="1229"/>
                    <a:pt x="380" y="1229"/>
                  </a:cubicBezTo>
                  <a:cubicBezTo>
                    <a:pt x="594" y="1229"/>
                    <a:pt x="756" y="947"/>
                    <a:pt x="756" y="610"/>
                  </a:cubicBezTo>
                  <a:cubicBezTo>
                    <a:pt x="756" y="270"/>
                    <a:pt x="594" y="1"/>
                    <a:pt x="380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44"/>
            <p:cNvSpPr/>
            <p:nvPr/>
          </p:nvSpPr>
          <p:spPr>
            <a:xfrm>
              <a:off x="3025575" y="4143350"/>
              <a:ext cx="16550" cy="13475"/>
            </a:xfrm>
            <a:custGeom>
              <a:avLst/>
              <a:gdLst/>
              <a:ahLst/>
              <a:cxnLst/>
              <a:rect l="l" t="t" r="r" b="b"/>
              <a:pathLst>
                <a:path w="662" h="539" extrusionOk="0">
                  <a:moveTo>
                    <a:pt x="325" y="1"/>
                  </a:moveTo>
                  <a:cubicBezTo>
                    <a:pt x="150" y="1"/>
                    <a:pt x="1" y="121"/>
                    <a:pt x="1" y="270"/>
                  </a:cubicBezTo>
                  <a:cubicBezTo>
                    <a:pt x="1" y="419"/>
                    <a:pt x="150" y="539"/>
                    <a:pt x="325" y="539"/>
                  </a:cubicBezTo>
                  <a:cubicBezTo>
                    <a:pt x="513" y="539"/>
                    <a:pt x="662" y="419"/>
                    <a:pt x="662" y="270"/>
                  </a:cubicBezTo>
                  <a:cubicBezTo>
                    <a:pt x="662" y="121"/>
                    <a:pt x="513" y="1"/>
                    <a:pt x="325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44"/>
            <p:cNvSpPr/>
            <p:nvPr/>
          </p:nvSpPr>
          <p:spPr>
            <a:xfrm>
              <a:off x="3038700" y="4135250"/>
              <a:ext cx="9500" cy="8125"/>
            </a:xfrm>
            <a:custGeom>
              <a:avLst/>
              <a:gdLst/>
              <a:ahLst/>
              <a:cxnLst/>
              <a:rect l="l" t="t" r="r" b="b"/>
              <a:pathLst>
                <a:path w="380" h="325" extrusionOk="0">
                  <a:moveTo>
                    <a:pt x="192" y="1"/>
                  </a:moveTo>
                  <a:cubicBezTo>
                    <a:pt x="82" y="1"/>
                    <a:pt x="1" y="82"/>
                    <a:pt x="1" y="163"/>
                  </a:cubicBezTo>
                  <a:cubicBezTo>
                    <a:pt x="1" y="244"/>
                    <a:pt x="82" y="325"/>
                    <a:pt x="192" y="325"/>
                  </a:cubicBezTo>
                  <a:cubicBezTo>
                    <a:pt x="299" y="325"/>
                    <a:pt x="380" y="244"/>
                    <a:pt x="380" y="163"/>
                  </a:cubicBezTo>
                  <a:cubicBezTo>
                    <a:pt x="380" y="82"/>
                    <a:pt x="299" y="1"/>
                    <a:pt x="192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44"/>
            <p:cNvSpPr/>
            <p:nvPr/>
          </p:nvSpPr>
          <p:spPr>
            <a:xfrm>
              <a:off x="3016275" y="4080175"/>
              <a:ext cx="62475" cy="79600"/>
            </a:xfrm>
            <a:custGeom>
              <a:avLst/>
              <a:gdLst/>
              <a:ahLst/>
              <a:cxnLst/>
              <a:rect l="l" t="t" r="r" b="b"/>
              <a:pathLst>
                <a:path w="2499" h="3184" extrusionOk="0">
                  <a:moveTo>
                    <a:pt x="1750" y="1"/>
                  </a:moveTo>
                  <a:cubicBezTo>
                    <a:pt x="1465" y="1"/>
                    <a:pt x="1316" y="448"/>
                    <a:pt x="1277" y="665"/>
                  </a:cubicBezTo>
                  <a:cubicBezTo>
                    <a:pt x="1212" y="1050"/>
                    <a:pt x="1320" y="1459"/>
                    <a:pt x="1434" y="1824"/>
                  </a:cubicBezTo>
                  <a:lnTo>
                    <a:pt x="1434" y="1824"/>
                  </a:lnTo>
                  <a:cubicBezTo>
                    <a:pt x="949" y="1967"/>
                    <a:pt x="1" y="2331"/>
                    <a:pt x="224" y="2972"/>
                  </a:cubicBezTo>
                  <a:cubicBezTo>
                    <a:pt x="275" y="3134"/>
                    <a:pt x="414" y="3183"/>
                    <a:pt x="560" y="3183"/>
                  </a:cubicBezTo>
                  <a:cubicBezTo>
                    <a:pt x="644" y="3183"/>
                    <a:pt x="730" y="3167"/>
                    <a:pt x="804" y="3147"/>
                  </a:cubicBezTo>
                  <a:cubicBezTo>
                    <a:pt x="1170" y="3053"/>
                    <a:pt x="1452" y="2797"/>
                    <a:pt x="1708" y="2554"/>
                  </a:cubicBezTo>
                  <a:cubicBezTo>
                    <a:pt x="1721" y="2541"/>
                    <a:pt x="1708" y="2528"/>
                    <a:pt x="1695" y="2528"/>
                  </a:cubicBezTo>
                  <a:cubicBezTo>
                    <a:pt x="1517" y="2656"/>
                    <a:pt x="947" y="3133"/>
                    <a:pt x="581" y="3133"/>
                  </a:cubicBezTo>
                  <a:cubicBezTo>
                    <a:pt x="448" y="3133"/>
                    <a:pt x="342" y="3070"/>
                    <a:pt x="292" y="2904"/>
                  </a:cubicBezTo>
                  <a:cubicBezTo>
                    <a:pt x="182" y="2593"/>
                    <a:pt x="522" y="2350"/>
                    <a:pt x="749" y="2204"/>
                  </a:cubicBezTo>
                  <a:cubicBezTo>
                    <a:pt x="979" y="2068"/>
                    <a:pt x="1251" y="1974"/>
                    <a:pt x="1507" y="1906"/>
                  </a:cubicBezTo>
                  <a:cubicBezTo>
                    <a:pt x="1533" y="1906"/>
                    <a:pt x="1546" y="1880"/>
                    <a:pt x="1533" y="1851"/>
                  </a:cubicBezTo>
                  <a:cubicBezTo>
                    <a:pt x="1439" y="1556"/>
                    <a:pt x="1358" y="1245"/>
                    <a:pt x="1345" y="934"/>
                  </a:cubicBezTo>
                  <a:cubicBezTo>
                    <a:pt x="1332" y="688"/>
                    <a:pt x="1419" y="66"/>
                    <a:pt x="1775" y="66"/>
                  </a:cubicBezTo>
                  <a:cubicBezTo>
                    <a:pt x="1789" y="66"/>
                    <a:pt x="1803" y="67"/>
                    <a:pt x="1818" y="69"/>
                  </a:cubicBezTo>
                  <a:cubicBezTo>
                    <a:pt x="2045" y="111"/>
                    <a:pt x="2181" y="474"/>
                    <a:pt x="2262" y="665"/>
                  </a:cubicBezTo>
                  <a:cubicBezTo>
                    <a:pt x="2385" y="989"/>
                    <a:pt x="2411" y="1326"/>
                    <a:pt x="2411" y="1663"/>
                  </a:cubicBezTo>
                  <a:cubicBezTo>
                    <a:pt x="2417" y="1690"/>
                    <a:pt x="2441" y="1704"/>
                    <a:pt x="2461" y="1704"/>
                  </a:cubicBezTo>
                  <a:cubicBezTo>
                    <a:pt x="2481" y="1704"/>
                    <a:pt x="2498" y="1690"/>
                    <a:pt x="2492" y="1663"/>
                  </a:cubicBezTo>
                  <a:cubicBezTo>
                    <a:pt x="2479" y="1271"/>
                    <a:pt x="2437" y="879"/>
                    <a:pt x="2275" y="516"/>
                  </a:cubicBezTo>
                  <a:cubicBezTo>
                    <a:pt x="2181" y="299"/>
                    <a:pt x="2019" y="1"/>
                    <a:pt x="1750" y="1"/>
                  </a:cubicBezTo>
                  <a:close/>
                </a:path>
              </a:pathLst>
            </a:custGeom>
            <a:solidFill>
              <a:srgbClr val="CA7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44"/>
            <p:cNvSpPr/>
            <p:nvPr/>
          </p:nvSpPr>
          <p:spPr>
            <a:xfrm>
              <a:off x="3049150" y="4083575"/>
              <a:ext cx="74350" cy="81500"/>
            </a:xfrm>
            <a:custGeom>
              <a:avLst/>
              <a:gdLst/>
              <a:ahLst/>
              <a:cxnLst/>
              <a:rect l="l" t="t" r="r" b="b"/>
              <a:pathLst>
                <a:path w="2974" h="3260" extrusionOk="0">
                  <a:moveTo>
                    <a:pt x="2473" y="1"/>
                  </a:moveTo>
                  <a:cubicBezTo>
                    <a:pt x="2418" y="1"/>
                    <a:pt x="2392" y="56"/>
                    <a:pt x="2405" y="95"/>
                  </a:cubicBezTo>
                  <a:cubicBezTo>
                    <a:pt x="2204" y="189"/>
                    <a:pt x="2068" y="432"/>
                    <a:pt x="2013" y="649"/>
                  </a:cubicBezTo>
                  <a:cubicBezTo>
                    <a:pt x="1838" y="675"/>
                    <a:pt x="1702" y="824"/>
                    <a:pt x="1702" y="999"/>
                  </a:cubicBezTo>
                  <a:cubicBezTo>
                    <a:pt x="1702" y="1028"/>
                    <a:pt x="1718" y="1054"/>
                    <a:pt x="1718" y="1080"/>
                  </a:cubicBezTo>
                  <a:cubicBezTo>
                    <a:pt x="1378" y="1216"/>
                    <a:pt x="1083" y="1485"/>
                    <a:pt x="827" y="1728"/>
                  </a:cubicBezTo>
                  <a:cubicBezTo>
                    <a:pt x="461" y="2068"/>
                    <a:pt x="1" y="2619"/>
                    <a:pt x="82" y="3160"/>
                  </a:cubicBezTo>
                  <a:cubicBezTo>
                    <a:pt x="93" y="3226"/>
                    <a:pt x="155" y="3260"/>
                    <a:pt x="215" y="3260"/>
                  </a:cubicBezTo>
                  <a:cubicBezTo>
                    <a:pt x="240" y="3260"/>
                    <a:pt x="265" y="3253"/>
                    <a:pt x="286" y="3241"/>
                  </a:cubicBezTo>
                  <a:cubicBezTo>
                    <a:pt x="691" y="3053"/>
                    <a:pt x="908" y="2525"/>
                    <a:pt x="1135" y="2175"/>
                  </a:cubicBezTo>
                  <a:cubicBezTo>
                    <a:pt x="1326" y="1864"/>
                    <a:pt x="1527" y="1501"/>
                    <a:pt x="1812" y="1242"/>
                  </a:cubicBezTo>
                  <a:cubicBezTo>
                    <a:pt x="1880" y="1310"/>
                    <a:pt x="1974" y="1365"/>
                    <a:pt x="2068" y="1365"/>
                  </a:cubicBezTo>
                  <a:cubicBezTo>
                    <a:pt x="2269" y="1365"/>
                    <a:pt x="2431" y="1190"/>
                    <a:pt x="2431" y="999"/>
                  </a:cubicBezTo>
                  <a:cubicBezTo>
                    <a:pt x="2431" y="879"/>
                    <a:pt x="2366" y="756"/>
                    <a:pt x="2256" y="691"/>
                  </a:cubicBezTo>
                  <a:cubicBezTo>
                    <a:pt x="2324" y="649"/>
                    <a:pt x="2392" y="594"/>
                    <a:pt x="2473" y="568"/>
                  </a:cubicBezTo>
                  <a:cubicBezTo>
                    <a:pt x="2580" y="500"/>
                    <a:pt x="2690" y="500"/>
                    <a:pt x="2810" y="474"/>
                  </a:cubicBezTo>
                  <a:cubicBezTo>
                    <a:pt x="2810" y="487"/>
                    <a:pt x="2823" y="500"/>
                    <a:pt x="2836" y="500"/>
                  </a:cubicBezTo>
                  <a:cubicBezTo>
                    <a:pt x="2847" y="506"/>
                    <a:pt x="2859" y="508"/>
                    <a:pt x="2869" y="508"/>
                  </a:cubicBezTo>
                  <a:cubicBezTo>
                    <a:pt x="2933" y="508"/>
                    <a:pt x="2973" y="413"/>
                    <a:pt x="2904" y="380"/>
                  </a:cubicBezTo>
                  <a:cubicBezTo>
                    <a:pt x="2895" y="373"/>
                    <a:pt x="2885" y="370"/>
                    <a:pt x="2875" y="370"/>
                  </a:cubicBezTo>
                  <a:cubicBezTo>
                    <a:pt x="2842" y="370"/>
                    <a:pt x="2810" y="402"/>
                    <a:pt x="2810" y="432"/>
                  </a:cubicBezTo>
                  <a:cubicBezTo>
                    <a:pt x="2800" y="431"/>
                    <a:pt x="2790" y="431"/>
                    <a:pt x="2780" y="431"/>
                  </a:cubicBezTo>
                  <a:cubicBezTo>
                    <a:pt x="2588" y="431"/>
                    <a:pt x="2384" y="548"/>
                    <a:pt x="2230" y="675"/>
                  </a:cubicBezTo>
                  <a:cubicBezTo>
                    <a:pt x="2188" y="649"/>
                    <a:pt x="2136" y="636"/>
                    <a:pt x="2068" y="636"/>
                  </a:cubicBezTo>
                  <a:lnTo>
                    <a:pt x="2026" y="636"/>
                  </a:lnTo>
                  <a:cubicBezTo>
                    <a:pt x="2068" y="542"/>
                    <a:pt x="2123" y="448"/>
                    <a:pt x="2175" y="367"/>
                  </a:cubicBezTo>
                  <a:cubicBezTo>
                    <a:pt x="2243" y="257"/>
                    <a:pt x="2337" y="205"/>
                    <a:pt x="2431" y="124"/>
                  </a:cubicBezTo>
                  <a:cubicBezTo>
                    <a:pt x="2447" y="137"/>
                    <a:pt x="2460" y="137"/>
                    <a:pt x="2473" y="137"/>
                  </a:cubicBezTo>
                  <a:cubicBezTo>
                    <a:pt x="2567" y="137"/>
                    <a:pt x="2567" y="1"/>
                    <a:pt x="24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44"/>
            <p:cNvSpPr/>
            <p:nvPr/>
          </p:nvSpPr>
          <p:spPr>
            <a:xfrm>
              <a:off x="3102525" y="4107425"/>
              <a:ext cx="2375" cy="2500"/>
            </a:xfrm>
            <a:custGeom>
              <a:avLst/>
              <a:gdLst/>
              <a:ahLst/>
              <a:cxnLst/>
              <a:rect l="l" t="t" r="r" b="b"/>
              <a:pathLst>
                <a:path w="95" h="100" extrusionOk="0">
                  <a:moveTo>
                    <a:pt x="66" y="1"/>
                  </a:moveTo>
                  <a:cubicBezTo>
                    <a:pt x="62" y="1"/>
                    <a:pt x="57" y="2"/>
                    <a:pt x="53" y="6"/>
                  </a:cubicBezTo>
                  <a:lnTo>
                    <a:pt x="40" y="6"/>
                  </a:lnTo>
                  <a:lnTo>
                    <a:pt x="27" y="19"/>
                  </a:lnTo>
                  <a:cubicBezTo>
                    <a:pt x="27" y="32"/>
                    <a:pt x="14" y="32"/>
                    <a:pt x="14" y="45"/>
                  </a:cubicBezTo>
                  <a:lnTo>
                    <a:pt x="14" y="61"/>
                  </a:lnTo>
                  <a:lnTo>
                    <a:pt x="1" y="61"/>
                  </a:lnTo>
                  <a:cubicBezTo>
                    <a:pt x="1" y="87"/>
                    <a:pt x="14" y="100"/>
                    <a:pt x="40" y="100"/>
                  </a:cubicBezTo>
                  <a:cubicBezTo>
                    <a:pt x="53" y="100"/>
                    <a:pt x="53" y="100"/>
                    <a:pt x="69" y="87"/>
                  </a:cubicBezTo>
                  <a:cubicBezTo>
                    <a:pt x="69" y="74"/>
                    <a:pt x="82" y="61"/>
                    <a:pt x="82" y="61"/>
                  </a:cubicBezTo>
                  <a:cubicBezTo>
                    <a:pt x="95" y="45"/>
                    <a:pt x="95" y="32"/>
                    <a:pt x="95" y="19"/>
                  </a:cubicBezTo>
                  <a:cubicBezTo>
                    <a:pt x="86" y="10"/>
                    <a:pt x="77" y="1"/>
                    <a:pt x="66" y="1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44"/>
            <p:cNvSpPr/>
            <p:nvPr/>
          </p:nvSpPr>
          <p:spPr>
            <a:xfrm>
              <a:off x="3104550" y="4108525"/>
              <a:ext cx="2700" cy="2775"/>
            </a:xfrm>
            <a:custGeom>
              <a:avLst/>
              <a:gdLst/>
              <a:ahLst/>
              <a:cxnLst/>
              <a:rect l="l" t="t" r="r" b="b"/>
              <a:pathLst>
                <a:path w="108" h="111" extrusionOk="0">
                  <a:moveTo>
                    <a:pt x="53" y="1"/>
                  </a:moveTo>
                  <a:cubicBezTo>
                    <a:pt x="53" y="17"/>
                    <a:pt x="53" y="17"/>
                    <a:pt x="40" y="17"/>
                  </a:cubicBezTo>
                  <a:lnTo>
                    <a:pt x="40" y="30"/>
                  </a:lnTo>
                  <a:cubicBezTo>
                    <a:pt x="27" y="43"/>
                    <a:pt x="27" y="43"/>
                    <a:pt x="27" y="56"/>
                  </a:cubicBezTo>
                  <a:lnTo>
                    <a:pt x="14" y="56"/>
                  </a:lnTo>
                  <a:lnTo>
                    <a:pt x="14" y="69"/>
                  </a:lnTo>
                  <a:cubicBezTo>
                    <a:pt x="1" y="98"/>
                    <a:pt x="27" y="111"/>
                    <a:pt x="53" y="111"/>
                  </a:cubicBezTo>
                  <a:lnTo>
                    <a:pt x="69" y="98"/>
                  </a:lnTo>
                  <a:cubicBezTo>
                    <a:pt x="82" y="82"/>
                    <a:pt x="82" y="69"/>
                    <a:pt x="95" y="56"/>
                  </a:cubicBezTo>
                  <a:cubicBezTo>
                    <a:pt x="108" y="56"/>
                    <a:pt x="108" y="30"/>
                    <a:pt x="95" y="30"/>
                  </a:cubicBezTo>
                  <a:lnTo>
                    <a:pt x="95" y="17"/>
                  </a:lnTo>
                  <a:cubicBezTo>
                    <a:pt x="95" y="1"/>
                    <a:pt x="69" y="1"/>
                    <a:pt x="53" y="1"/>
                  </a:cubicBezTo>
                  <a:close/>
                </a:path>
              </a:pathLst>
            </a:custGeom>
            <a:solidFill>
              <a:srgbClr val="200A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44"/>
            <p:cNvSpPr/>
            <p:nvPr/>
          </p:nvSpPr>
          <p:spPr>
            <a:xfrm>
              <a:off x="3097100" y="4107875"/>
              <a:ext cx="5125" cy="4400"/>
            </a:xfrm>
            <a:custGeom>
              <a:avLst/>
              <a:gdLst/>
              <a:ahLst/>
              <a:cxnLst/>
              <a:rect l="l" t="t" r="r" b="b"/>
              <a:pathLst>
                <a:path w="205" h="176" extrusionOk="0">
                  <a:moveTo>
                    <a:pt x="95" y="1"/>
                  </a:moveTo>
                  <a:cubicBezTo>
                    <a:pt x="56" y="1"/>
                    <a:pt x="27" y="27"/>
                    <a:pt x="14" y="69"/>
                  </a:cubicBezTo>
                  <a:cubicBezTo>
                    <a:pt x="1" y="124"/>
                    <a:pt x="43" y="176"/>
                    <a:pt x="95" y="176"/>
                  </a:cubicBezTo>
                  <a:lnTo>
                    <a:pt x="124" y="176"/>
                  </a:lnTo>
                  <a:cubicBezTo>
                    <a:pt x="176" y="176"/>
                    <a:pt x="205" y="124"/>
                    <a:pt x="189" y="69"/>
                  </a:cubicBezTo>
                  <a:cubicBezTo>
                    <a:pt x="189" y="27"/>
                    <a:pt x="137" y="1"/>
                    <a:pt x="108" y="1"/>
                  </a:cubicBezTo>
                  <a:close/>
                </a:path>
              </a:pathLst>
            </a:custGeom>
            <a:solidFill>
              <a:srgbClr val="FBB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4"/>
            <p:cNvSpPr/>
            <p:nvPr/>
          </p:nvSpPr>
          <p:spPr>
            <a:xfrm>
              <a:off x="3105525" y="4114275"/>
              <a:ext cx="2375" cy="2050"/>
            </a:xfrm>
            <a:custGeom>
              <a:avLst/>
              <a:gdLst/>
              <a:ahLst/>
              <a:cxnLst/>
              <a:rect l="l" t="t" r="r" b="b"/>
              <a:pathLst>
                <a:path w="95" h="82" extrusionOk="0">
                  <a:moveTo>
                    <a:pt x="95" y="1"/>
                  </a:move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lnTo>
                    <a:pt x="82" y="14"/>
                  </a:lnTo>
                  <a:cubicBezTo>
                    <a:pt x="86" y="10"/>
                    <a:pt x="91" y="5"/>
                    <a:pt x="95" y="1"/>
                  </a:cubicBezTo>
                  <a:close/>
                  <a:moveTo>
                    <a:pt x="82" y="14"/>
                  </a:moveTo>
                  <a:lnTo>
                    <a:pt x="82" y="14"/>
                  </a:lnTo>
                  <a:cubicBezTo>
                    <a:pt x="57" y="38"/>
                    <a:pt x="25" y="60"/>
                    <a:pt x="1" y="82"/>
                  </a:cubicBezTo>
                  <a:lnTo>
                    <a:pt x="30" y="82"/>
                  </a:lnTo>
                  <a:cubicBezTo>
                    <a:pt x="56" y="69"/>
                    <a:pt x="69" y="56"/>
                    <a:pt x="82" y="14"/>
                  </a:cubicBezTo>
                  <a:close/>
                </a:path>
              </a:pathLst>
            </a:custGeom>
            <a:solidFill>
              <a:srgbClr val="FBB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44"/>
            <p:cNvSpPr/>
            <p:nvPr/>
          </p:nvSpPr>
          <p:spPr>
            <a:xfrm>
              <a:off x="3103175" y="4111925"/>
              <a:ext cx="4725" cy="4400"/>
            </a:xfrm>
            <a:custGeom>
              <a:avLst/>
              <a:gdLst/>
              <a:ahLst/>
              <a:cxnLst/>
              <a:rect l="l" t="t" r="r" b="b"/>
              <a:pathLst>
                <a:path w="189" h="176" extrusionOk="0">
                  <a:moveTo>
                    <a:pt x="95" y="1"/>
                  </a:moveTo>
                  <a:cubicBezTo>
                    <a:pt x="69" y="1"/>
                    <a:pt x="56" y="14"/>
                    <a:pt x="43" y="27"/>
                  </a:cubicBezTo>
                  <a:cubicBezTo>
                    <a:pt x="1" y="69"/>
                    <a:pt x="14" y="108"/>
                    <a:pt x="43" y="150"/>
                  </a:cubicBezTo>
                  <a:cubicBezTo>
                    <a:pt x="43" y="163"/>
                    <a:pt x="69" y="176"/>
                    <a:pt x="95" y="176"/>
                  </a:cubicBezTo>
                  <a:cubicBezTo>
                    <a:pt x="124" y="150"/>
                    <a:pt x="163" y="124"/>
                    <a:pt x="189" y="95"/>
                  </a:cubicBezTo>
                  <a:cubicBezTo>
                    <a:pt x="189" y="69"/>
                    <a:pt x="176" y="43"/>
                    <a:pt x="150" y="27"/>
                  </a:cubicBezTo>
                  <a:cubicBezTo>
                    <a:pt x="137" y="14"/>
                    <a:pt x="108" y="1"/>
                    <a:pt x="95" y="1"/>
                  </a:cubicBezTo>
                  <a:close/>
                </a:path>
              </a:pathLst>
            </a:custGeom>
            <a:solidFill>
              <a:srgbClr val="FBB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4"/>
            <p:cNvSpPr/>
            <p:nvPr/>
          </p:nvSpPr>
          <p:spPr>
            <a:xfrm>
              <a:off x="3086000" y="4112975"/>
              <a:ext cx="5700" cy="6750"/>
            </a:xfrm>
            <a:custGeom>
              <a:avLst/>
              <a:gdLst/>
              <a:ahLst/>
              <a:cxnLst/>
              <a:rect l="l" t="t" r="r" b="b"/>
              <a:pathLst>
                <a:path w="228" h="270" extrusionOk="0">
                  <a:moveTo>
                    <a:pt x="53" y="1"/>
                  </a:moveTo>
                  <a:cubicBezTo>
                    <a:pt x="40" y="14"/>
                    <a:pt x="14" y="27"/>
                    <a:pt x="1" y="40"/>
                  </a:cubicBezTo>
                  <a:cubicBezTo>
                    <a:pt x="40" y="121"/>
                    <a:pt x="95" y="202"/>
                    <a:pt x="163" y="270"/>
                  </a:cubicBezTo>
                  <a:cubicBezTo>
                    <a:pt x="176" y="244"/>
                    <a:pt x="202" y="215"/>
                    <a:pt x="228" y="189"/>
                  </a:cubicBezTo>
                  <a:cubicBezTo>
                    <a:pt x="163" y="121"/>
                    <a:pt x="108" y="66"/>
                    <a:pt x="53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4"/>
            <p:cNvSpPr/>
            <p:nvPr/>
          </p:nvSpPr>
          <p:spPr>
            <a:xfrm>
              <a:off x="3080250" y="4116625"/>
              <a:ext cx="7075" cy="8525"/>
            </a:xfrm>
            <a:custGeom>
              <a:avLst/>
              <a:gdLst/>
              <a:ahLst/>
              <a:cxnLst/>
              <a:rect l="l" t="t" r="r" b="b"/>
              <a:pathLst>
                <a:path w="283" h="341" extrusionOk="0">
                  <a:moveTo>
                    <a:pt x="53" y="1"/>
                  </a:moveTo>
                  <a:cubicBezTo>
                    <a:pt x="27" y="17"/>
                    <a:pt x="14" y="30"/>
                    <a:pt x="1" y="43"/>
                  </a:cubicBezTo>
                  <a:cubicBezTo>
                    <a:pt x="53" y="150"/>
                    <a:pt x="121" y="260"/>
                    <a:pt x="215" y="341"/>
                  </a:cubicBezTo>
                  <a:cubicBezTo>
                    <a:pt x="244" y="312"/>
                    <a:pt x="257" y="286"/>
                    <a:pt x="283" y="260"/>
                  </a:cubicBezTo>
                  <a:lnTo>
                    <a:pt x="163" y="137"/>
                  </a:lnTo>
                  <a:cubicBezTo>
                    <a:pt x="121" y="98"/>
                    <a:pt x="82" y="43"/>
                    <a:pt x="53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4"/>
            <p:cNvSpPr/>
            <p:nvPr/>
          </p:nvSpPr>
          <p:spPr>
            <a:xfrm>
              <a:off x="3072475" y="4122700"/>
              <a:ext cx="9825" cy="10550"/>
            </a:xfrm>
            <a:custGeom>
              <a:avLst/>
              <a:gdLst/>
              <a:ahLst/>
              <a:cxnLst/>
              <a:rect l="l" t="t" r="r" b="b"/>
              <a:pathLst>
                <a:path w="393" h="422" extrusionOk="0">
                  <a:moveTo>
                    <a:pt x="69" y="1"/>
                  </a:moveTo>
                  <a:cubicBezTo>
                    <a:pt x="40" y="17"/>
                    <a:pt x="27" y="43"/>
                    <a:pt x="1" y="56"/>
                  </a:cubicBezTo>
                  <a:cubicBezTo>
                    <a:pt x="82" y="192"/>
                    <a:pt x="189" y="325"/>
                    <a:pt x="325" y="422"/>
                  </a:cubicBezTo>
                  <a:cubicBezTo>
                    <a:pt x="338" y="380"/>
                    <a:pt x="364" y="354"/>
                    <a:pt x="393" y="312"/>
                  </a:cubicBezTo>
                  <a:cubicBezTo>
                    <a:pt x="270" y="218"/>
                    <a:pt x="150" y="124"/>
                    <a:pt x="69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4"/>
            <p:cNvSpPr/>
            <p:nvPr/>
          </p:nvSpPr>
          <p:spPr>
            <a:xfrm>
              <a:off x="3067050" y="4128125"/>
              <a:ext cx="10475" cy="12500"/>
            </a:xfrm>
            <a:custGeom>
              <a:avLst/>
              <a:gdLst/>
              <a:ahLst/>
              <a:cxnLst/>
              <a:rect l="l" t="t" r="r" b="b"/>
              <a:pathLst>
                <a:path w="419" h="500" extrusionOk="0">
                  <a:moveTo>
                    <a:pt x="43" y="1"/>
                  </a:moveTo>
                  <a:cubicBezTo>
                    <a:pt x="30" y="14"/>
                    <a:pt x="14" y="27"/>
                    <a:pt x="1" y="56"/>
                  </a:cubicBezTo>
                  <a:cubicBezTo>
                    <a:pt x="95" y="218"/>
                    <a:pt x="205" y="380"/>
                    <a:pt x="354" y="500"/>
                  </a:cubicBezTo>
                  <a:cubicBezTo>
                    <a:pt x="380" y="474"/>
                    <a:pt x="393" y="432"/>
                    <a:pt x="419" y="393"/>
                  </a:cubicBezTo>
                  <a:cubicBezTo>
                    <a:pt x="286" y="270"/>
                    <a:pt x="163" y="150"/>
                    <a:pt x="43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4"/>
            <p:cNvSpPr/>
            <p:nvPr/>
          </p:nvSpPr>
          <p:spPr>
            <a:xfrm>
              <a:off x="3059675" y="4136225"/>
              <a:ext cx="12500" cy="13550"/>
            </a:xfrm>
            <a:custGeom>
              <a:avLst/>
              <a:gdLst/>
              <a:ahLst/>
              <a:cxnLst/>
              <a:rect l="l" t="t" r="r" b="b"/>
              <a:pathLst>
                <a:path w="500" h="542" extrusionOk="0">
                  <a:moveTo>
                    <a:pt x="53" y="1"/>
                  </a:moveTo>
                  <a:lnTo>
                    <a:pt x="1" y="56"/>
                  </a:lnTo>
                  <a:cubicBezTo>
                    <a:pt x="108" y="244"/>
                    <a:pt x="257" y="419"/>
                    <a:pt x="432" y="542"/>
                  </a:cubicBezTo>
                  <a:cubicBezTo>
                    <a:pt x="458" y="500"/>
                    <a:pt x="471" y="474"/>
                    <a:pt x="500" y="432"/>
                  </a:cubicBezTo>
                  <a:cubicBezTo>
                    <a:pt x="325" y="312"/>
                    <a:pt x="176" y="163"/>
                    <a:pt x="53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4"/>
            <p:cNvSpPr/>
            <p:nvPr/>
          </p:nvSpPr>
          <p:spPr>
            <a:xfrm>
              <a:off x="3053600" y="4145375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53" y="1"/>
                  </a:moveTo>
                  <a:cubicBezTo>
                    <a:pt x="27" y="27"/>
                    <a:pt x="14" y="53"/>
                    <a:pt x="1" y="82"/>
                  </a:cubicBezTo>
                  <a:cubicBezTo>
                    <a:pt x="108" y="257"/>
                    <a:pt x="257" y="419"/>
                    <a:pt x="419" y="526"/>
                  </a:cubicBezTo>
                  <a:cubicBezTo>
                    <a:pt x="458" y="487"/>
                    <a:pt x="487" y="445"/>
                    <a:pt x="526" y="406"/>
                  </a:cubicBezTo>
                  <a:cubicBezTo>
                    <a:pt x="351" y="296"/>
                    <a:pt x="189" y="163"/>
                    <a:pt x="53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4"/>
            <p:cNvSpPr/>
            <p:nvPr/>
          </p:nvSpPr>
          <p:spPr>
            <a:xfrm>
              <a:off x="3050850" y="4154775"/>
              <a:ext cx="9175" cy="9175"/>
            </a:xfrm>
            <a:custGeom>
              <a:avLst/>
              <a:gdLst/>
              <a:ahLst/>
              <a:cxnLst/>
              <a:rect l="l" t="t" r="r" b="b"/>
              <a:pathLst>
                <a:path w="367" h="367" extrusionOk="0">
                  <a:moveTo>
                    <a:pt x="14" y="1"/>
                  </a:moveTo>
                  <a:cubicBezTo>
                    <a:pt x="14" y="30"/>
                    <a:pt x="14" y="56"/>
                    <a:pt x="1" y="95"/>
                  </a:cubicBezTo>
                  <a:cubicBezTo>
                    <a:pt x="82" y="192"/>
                    <a:pt x="176" y="286"/>
                    <a:pt x="286" y="367"/>
                  </a:cubicBezTo>
                  <a:cubicBezTo>
                    <a:pt x="312" y="338"/>
                    <a:pt x="338" y="325"/>
                    <a:pt x="367" y="299"/>
                  </a:cubicBezTo>
                  <a:cubicBezTo>
                    <a:pt x="244" y="218"/>
                    <a:pt x="124" y="124"/>
                    <a:pt x="14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4"/>
            <p:cNvSpPr/>
            <p:nvPr/>
          </p:nvSpPr>
          <p:spPr>
            <a:xfrm>
              <a:off x="3060325" y="4173000"/>
              <a:ext cx="119825" cy="112450"/>
            </a:xfrm>
            <a:custGeom>
              <a:avLst/>
              <a:gdLst/>
              <a:ahLst/>
              <a:cxnLst/>
              <a:rect l="l" t="t" r="r" b="b"/>
              <a:pathLst>
                <a:path w="4793" h="4498" extrusionOk="0">
                  <a:moveTo>
                    <a:pt x="2418" y="124"/>
                  </a:moveTo>
                  <a:cubicBezTo>
                    <a:pt x="2389" y="124"/>
                    <a:pt x="2376" y="137"/>
                    <a:pt x="2376" y="163"/>
                  </a:cubicBezTo>
                  <a:cubicBezTo>
                    <a:pt x="2363" y="192"/>
                    <a:pt x="2389" y="218"/>
                    <a:pt x="2418" y="218"/>
                  </a:cubicBezTo>
                  <a:cubicBezTo>
                    <a:pt x="2470" y="218"/>
                    <a:pt x="2525" y="231"/>
                    <a:pt x="2593" y="244"/>
                  </a:cubicBezTo>
                  <a:cubicBezTo>
                    <a:pt x="2606" y="257"/>
                    <a:pt x="2619" y="257"/>
                    <a:pt x="2632" y="273"/>
                  </a:cubicBezTo>
                  <a:lnTo>
                    <a:pt x="2648" y="273"/>
                  </a:lnTo>
                  <a:cubicBezTo>
                    <a:pt x="2674" y="273"/>
                    <a:pt x="2687" y="257"/>
                    <a:pt x="2700" y="231"/>
                  </a:cubicBezTo>
                  <a:cubicBezTo>
                    <a:pt x="2700" y="218"/>
                    <a:pt x="2687" y="192"/>
                    <a:pt x="2674" y="176"/>
                  </a:cubicBezTo>
                  <a:cubicBezTo>
                    <a:pt x="2648" y="176"/>
                    <a:pt x="2632" y="163"/>
                    <a:pt x="2619" y="163"/>
                  </a:cubicBezTo>
                  <a:cubicBezTo>
                    <a:pt x="2551" y="137"/>
                    <a:pt x="2486" y="124"/>
                    <a:pt x="2418" y="124"/>
                  </a:cubicBezTo>
                  <a:close/>
                  <a:moveTo>
                    <a:pt x="56" y="1"/>
                  </a:moveTo>
                  <a:cubicBezTo>
                    <a:pt x="27" y="1"/>
                    <a:pt x="1" y="30"/>
                    <a:pt x="14" y="56"/>
                  </a:cubicBezTo>
                  <a:cubicBezTo>
                    <a:pt x="14" y="137"/>
                    <a:pt x="27" y="218"/>
                    <a:pt x="56" y="299"/>
                  </a:cubicBezTo>
                  <a:cubicBezTo>
                    <a:pt x="56" y="312"/>
                    <a:pt x="69" y="325"/>
                    <a:pt x="95" y="325"/>
                  </a:cubicBezTo>
                  <a:lnTo>
                    <a:pt x="108" y="325"/>
                  </a:lnTo>
                  <a:cubicBezTo>
                    <a:pt x="137" y="325"/>
                    <a:pt x="150" y="299"/>
                    <a:pt x="137" y="273"/>
                  </a:cubicBezTo>
                  <a:cubicBezTo>
                    <a:pt x="121" y="205"/>
                    <a:pt x="108" y="124"/>
                    <a:pt x="108" y="43"/>
                  </a:cubicBezTo>
                  <a:cubicBezTo>
                    <a:pt x="95" y="14"/>
                    <a:pt x="82" y="1"/>
                    <a:pt x="56" y="1"/>
                  </a:cubicBezTo>
                  <a:close/>
                  <a:moveTo>
                    <a:pt x="2048" y="185"/>
                  </a:moveTo>
                  <a:cubicBezTo>
                    <a:pt x="2040" y="185"/>
                    <a:pt x="2033" y="187"/>
                    <a:pt x="2026" y="192"/>
                  </a:cubicBezTo>
                  <a:cubicBezTo>
                    <a:pt x="1958" y="231"/>
                    <a:pt x="1877" y="273"/>
                    <a:pt x="1822" y="338"/>
                  </a:cubicBezTo>
                  <a:cubicBezTo>
                    <a:pt x="1796" y="354"/>
                    <a:pt x="1796" y="380"/>
                    <a:pt x="1822" y="406"/>
                  </a:cubicBezTo>
                  <a:cubicBezTo>
                    <a:pt x="1822" y="419"/>
                    <a:pt x="1838" y="419"/>
                    <a:pt x="1851" y="419"/>
                  </a:cubicBezTo>
                  <a:cubicBezTo>
                    <a:pt x="1864" y="419"/>
                    <a:pt x="1877" y="419"/>
                    <a:pt x="1890" y="406"/>
                  </a:cubicBezTo>
                  <a:cubicBezTo>
                    <a:pt x="1945" y="354"/>
                    <a:pt x="2000" y="312"/>
                    <a:pt x="2065" y="273"/>
                  </a:cubicBezTo>
                  <a:cubicBezTo>
                    <a:pt x="2094" y="273"/>
                    <a:pt x="2107" y="231"/>
                    <a:pt x="2094" y="218"/>
                  </a:cubicBezTo>
                  <a:cubicBezTo>
                    <a:pt x="2085" y="199"/>
                    <a:pt x="2067" y="185"/>
                    <a:pt x="2048" y="185"/>
                  </a:cubicBezTo>
                  <a:close/>
                  <a:moveTo>
                    <a:pt x="2970" y="371"/>
                  </a:moveTo>
                  <a:cubicBezTo>
                    <a:pt x="2959" y="371"/>
                    <a:pt x="2948" y="374"/>
                    <a:pt x="2943" y="380"/>
                  </a:cubicBezTo>
                  <a:cubicBezTo>
                    <a:pt x="2917" y="393"/>
                    <a:pt x="2917" y="435"/>
                    <a:pt x="2943" y="448"/>
                  </a:cubicBezTo>
                  <a:cubicBezTo>
                    <a:pt x="2985" y="500"/>
                    <a:pt x="3011" y="568"/>
                    <a:pt x="3011" y="636"/>
                  </a:cubicBezTo>
                  <a:cubicBezTo>
                    <a:pt x="3011" y="662"/>
                    <a:pt x="3037" y="678"/>
                    <a:pt x="3066" y="678"/>
                  </a:cubicBezTo>
                  <a:cubicBezTo>
                    <a:pt x="3092" y="678"/>
                    <a:pt x="3105" y="662"/>
                    <a:pt x="3105" y="636"/>
                  </a:cubicBezTo>
                  <a:cubicBezTo>
                    <a:pt x="3105" y="542"/>
                    <a:pt x="3079" y="461"/>
                    <a:pt x="3011" y="393"/>
                  </a:cubicBezTo>
                  <a:cubicBezTo>
                    <a:pt x="3003" y="378"/>
                    <a:pt x="2986" y="371"/>
                    <a:pt x="2970" y="371"/>
                  </a:cubicBezTo>
                  <a:close/>
                  <a:moveTo>
                    <a:pt x="197" y="605"/>
                  </a:moveTo>
                  <a:cubicBezTo>
                    <a:pt x="190" y="605"/>
                    <a:pt x="183" y="606"/>
                    <a:pt x="176" y="610"/>
                  </a:cubicBezTo>
                  <a:cubicBezTo>
                    <a:pt x="163" y="610"/>
                    <a:pt x="150" y="636"/>
                    <a:pt x="150" y="662"/>
                  </a:cubicBezTo>
                  <a:cubicBezTo>
                    <a:pt x="189" y="743"/>
                    <a:pt x="218" y="824"/>
                    <a:pt x="257" y="892"/>
                  </a:cubicBezTo>
                  <a:cubicBezTo>
                    <a:pt x="257" y="905"/>
                    <a:pt x="283" y="921"/>
                    <a:pt x="299" y="921"/>
                  </a:cubicBezTo>
                  <a:cubicBezTo>
                    <a:pt x="299" y="921"/>
                    <a:pt x="312" y="921"/>
                    <a:pt x="312" y="905"/>
                  </a:cubicBezTo>
                  <a:cubicBezTo>
                    <a:pt x="338" y="892"/>
                    <a:pt x="351" y="866"/>
                    <a:pt x="338" y="840"/>
                  </a:cubicBezTo>
                  <a:cubicBezTo>
                    <a:pt x="299" y="785"/>
                    <a:pt x="270" y="704"/>
                    <a:pt x="244" y="636"/>
                  </a:cubicBezTo>
                  <a:cubicBezTo>
                    <a:pt x="234" y="617"/>
                    <a:pt x="216" y="605"/>
                    <a:pt x="197" y="605"/>
                  </a:cubicBezTo>
                  <a:close/>
                  <a:moveTo>
                    <a:pt x="1639" y="631"/>
                  </a:moveTo>
                  <a:cubicBezTo>
                    <a:pt x="1621" y="631"/>
                    <a:pt x="1604" y="643"/>
                    <a:pt x="1595" y="662"/>
                  </a:cubicBezTo>
                  <a:cubicBezTo>
                    <a:pt x="1553" y="730"/>
                    <a:pt x="1527" y="811"/>
                    <a:pt x="1498" y="892"/>
                  </a:cubicBezTo>
                  <a:cubicBezTo>
                    <a:pt x="1498" y="921"/>
                    <a:pt x="1514" y="947"/>
                    <a:pt x="1527" y="947"/>
                  </a:cubicBezTo>
                  <a:lnTo>
                    <a:pt x="1553" y="947"/>
                  </a:lnTo>
                  <a:cubicBezTo>
                    <a:pt x="1566" y="947"/>
                    <a:pt x="1579" y="934"/>
                    <a:pt x="1595" y="921"/>
                  </a:cubicBezTo>
                  <a:cubicBezTo>
                    <a:pt x="1621" y="840"/>
                    <a:pt x="1647" y="772"/>
                    <a:pt x="1676" y="704"/>
                  </a:cubicBezTo>
                  <a:cubicBezTo>
                    <a:pt x="1689" y="678"/>
                    <a:pt x="1676" y="649"/>
                    <a:pt x="1660" y="636"/>
                  </a:cubicBezTo>
                  <a:cubicBezTo>
                    <a:pt x="1653" y="632"/>
                    <a:pt x="1646" y="631"/>
                    <a:pt x="1639" y="631"/>
                  </a:cubicBezTo>
                  <a:close/>
                  <a:moveTo>
                    <a:pt x="2910" y="937"/>
                  </a:moveTo>
                  <a:cubicBezTo>
                    <a:pt x="2897" y="937"/>
                    <a:pt x="2883" y="940"/>
                    <a:pt x="2875" y="947"/>
                  </a:cubicBezTo>
                  <a:cubicBezTo>
                    <a:pt x="2836" y="1015"/>
                    <a:pt x="2781" y="1067"/>
                    <a:pt x="2713" y="1122"/>
                  </a:cubicBezTo>
                  <a:cubicBezTo>
                    <a:pt x="2700" y="1135"/>
                    <a:pt x="2700" y="1164"/>
                    <a:pt x="2713" y="1190"/>
                  </a:cubicBezTo>
                  <a:cubicBezTo>
                    <a:pt x="2729" y="1203"/>
                    <a:pt x="2742" y="1203"/>
                    <a:pt x="2755" y="1203"/>
                  </a:cubicBezTo>
                  <a:cubicBezTo>
                    <a:pt x="2768" y="1203"/>
                    <a:pt x="2781" y="1203"/>
                    <a:pt x="2781" y="1190"/>
                  </a:cubicBezTo>
                  <a:cubicBezTo>
                    <a:pt x="2849" y="1135"/>
                    <a:pt x="2904" y="1067"/>
                    <a:pt x="2956" y="1015"/>
                  </a:cubicBezTo>
                  <a:cubicBezTo>
                    <a:pt x="2972" y="986"/>
                    <a:pt x="2972" y="960"/>
                    <a:pt x="2943" y="947"/>
                  </a:cubicBezTo>
                  <a:cubicBezTo>
                    <a:pt x="2936" y="940"/>
                    <a:pt x="2923" y="937"/>
                    <a:pt x="2910" y="937"/>
                  </a:cubicBezTo>
                  <a:close/>
                  <a:moveTo>
                    <a:pt x="506" y="1133"/>
                  </a:moveTo>
                  <a:cubicBezTo>
                    <a:pt x="496" y="1133"/>
                    <a:pt x="485" y="1137"/>
                    <a:pt x="474" y="1148"/>
                  </a:cubicBezTo>
                  <a:cubicBezTo>
                    <a:pt x="461" y="1164"/>
                    <a:pt x="461" y="1190"/>
                    <a:pt x="474" y="1216"/>
                  </a:cubicBezTo>
                  <a:cubicBezTo>
                    <a:pt x="526" y="1271"/>
                    <a:pt x="594" y="1326"/>
                    <a:pt x="662" y="1378"/>
                  </a:cubicBezTo>
                  <a:cubicBezTo>
                    <a:pt x="662" y="1391"/>
                    <a:pt x="675" y="1391"/>
                    <a:pt x="688" y="1391"/>
                  </a:cubicBezTo>
                  <a:cubicBezTo>
                    <a:pt x="704" y="1391"/>
                    <a:pt x="717" y="1378"/>
                    <a:pt x="730" y="1365"/>
                  </a:cubicBezTo>
                  <a:cubicBezTo>
                    <a:pt x="743" y="1352"/>
                    <a:pt x="730" y="1326"/>
                    <a:pt x="717" y="1310"/>
                  </a:cubicBezTo>
                  <a:cubicBezTo>
                    <a:pt x="662" y="1258"/>
                    <a:pt x="594" y="1203"/>
                    <a:pt x="542" y="1148"/>
                  </a:cubicBezTo>
                  <a:cubicBezTo>
                    <a:pt x="533" y="1140"/>
                    <a:pt x="520" y="1133"/>
                    <a:pt x="506" y="1133"/>
                  </a:cubicBezTo>
                  <a:close/>
                  <a:moveTo>
                    <a:pt x="2440" y="1334"/>
                  </a:moveTo>
                  <a:cubicBezTo>
                    <a:pt x="2433" y="1334"/>
                    <a:pt x="2425" y="1335"/>
                    <a:pt x="2418" y="1339"/>
                  </a:cubicBezTo>
                  <a:cubicBezTo>
                    <a:pt x="2350" y="1378"/>
                    <a:pt x="2282" y="1420"/>
                    <a:pt x="2214" y="1446"/>
                  </a:cubicBezTo>
                  <a:cubicBezTo>
                    <a:pt x="2188" y="1459"/>
                    <a:pt x="2175" y="1488"/>
                    <a:pt x="2188" y="1514"/>
                  </a:cubicBezTo>
                  <a:cubicBezTo>
                    <a:pt x="2201" y="1527"/>
                    <a:pt x="2214" y="1540"/>
                    <a:pt x="2227" y="1540"/>
                  </a:cubicBezTo>
                  <a:cubicBezTo>
                    <a:pt x="2243" y="1540"/>
                    <a:pt x="2243" y="1540"/>
                    <a:pt x="2256" y="1527"/>
                  </a:cubicBezTo>
                  <a:cubicBezTo>
                    <a:pt x="2324" y="1501"/>
                    <a:pt x="2389" y="1459"/>
                    <a:pt x="2470" y="1420"/>
                  </a:cubicBezTo>
                  <a:cubicBezTo>
                    <a:pt x="2499" y="1407"/>
                    <a:pt x="2499" y="1378"/>
                    <a:pt x="2486" y="1352"/>
                  </a:cubicBezTo>
                  <a:cubicBezTo>
                    <a:pt x="2474" y="1343"/>
                    <a:pt x="2458" y="1334"/>
                    <a:pt x="2440" y="1334"/>
                  </a:cubicBezTo>
                  <a:close/>
                  <a:moveTo>
                    <a:pt x="1472" y="1229"/>
                  </a:moveTo>
                  <a:cubicBezTo>
                    <a:pt x="1446" y="1229"/>
                    <a:pt x="1417" y="1245"/>
                    <a:pt x="1417" y="1271"/>
                  </a:cubicBezTo>
                  <a:cubicBezTo>
                    <a:pt x="1404" y="1352"/>
                    <a:pt x="1404" y="1433"/>
                    <a:pt x="1404" y="1514"/>
                  </a:cubicBezTo>
                  <a:cubicBezTo>
                    <a:pt x="1404" y="1540"/>
                    <a:pt x="1417" y="1553"/>
                    <a:pt x="1446" y="1569"/>
                  </a:cubicBezTo>
                  <a:cubicBezTo>
                    <a:pt x="1472" y="1569"/>
                    <a:pt x="1498" y="1540"/>
                    <a:pt x="1498" y="1514"/>
                  </a:cubicBezTo>
                  <a:cubicBezTo>
                    <a:pt x="1498" y="1433"/>
                    <a:pt x="1498" y="1365"/>
                    <a:pt x="1514" y="1284"/>
                  </a:cubicBezTo>
                  <a:cubicBezTo>
                    <a:pt x="1514" y="1258"/>
                    <a:pt x="1498" y="1229"/>
                    <a:pt x="1472" y="1229"/>
                  </a:cubicBezTo>
                  <a:close/>
                  <a:moveTo>
                    <a:pt x="1018" y="1481"/>
                  </a:moveTo>
                  <a:cubicBezTo>
                    <a:pt x="998" y="1481"/>
                    <a:pt x="982" y="1495"/>
                    <a:pt x="973" y="1514"/>
                  </a:cubicBezTo>
                  <a:cubicBezTo>
                    <a:pt x="960" y="1540"/>
                    <a:pt x="973" y="1569"/>
                    <a:pt x="999" y="1569"/>
                  </a:cubicBezTo>
                  <a:cubicBezTo>
                    <a:pt x="1080" y="1595"/>
                    <a:pt x="1161" y="1621"/>
                    <a:pt x="1242" y="1634"/>
                  </a:cubicBezTo>
                  <a:cubicBezTo>
                    <a:pt x="1271" y="1634"/>
                    <a:pt x="1297" y="1621"/>
                    <a:pt x="1297" y="1595"/>
                  </a:cubicBezTo>
                  <a:cubicBezTo>
                    <a:pt x="1297" y="1569"/>
                    <a:pt x="1284" y="1540"/>
                    <a:pt x="1255" y="1540"/>
                  </a:cubicBezTo>
                  <a:cubicBezTo>
                    <a:pt x="1174" y="1527"/>
                    <a:pt x="1109" y="1514"/>
                    <a:pt x="1041" y="1488"/>
                  </a:cubicBezTo>
                  <a:cubicBezTo>
                    <a:pt x="1033" y="1483"/>
                    <a:pt x="1025" y="1481"/>
                    <a:pt x="1018" y="1481"/>
                  </a:cubicBezTo>
                  <a:close/>
                  <a:moveTo>
                    <a:pt x="1864" y="1540"/>
                  </a:moveTo>
                  <a:cubicBezTo>
                    <a:pt x="1783" y="1553"/>
                    <a:pt x="1702" y="1569"/>
                    <a:pt x="1621" y="1569"/>
                  </a:cubicBezTo>
                  <a:cubicBezTo>
                    <a:pt x="1595" y="1569"/>
                    <a:pt x="1579" y="1595"/>
                    <a:pt x="1579" y="1621"/>
                  </a:cubicBezTo>
                  <a:cubicBezTo>
                    <a:pt x="1579" y="1650"/>
                    <a:pt x="1608" y="1663"/>
                    <a:pt x="1634" y="1663"/>
                  </a:cubicBezTo>
                  <a:cubicBezTo>
                    <a:pt x="1715" y="1663"/>
                    <a:pt x="1796" y="1650"/>
                    <a:pt x="1877" y="1634"/>
                  </a:cubicBezTo>
                  <a:cubicBezTo>
                    <a:pt x="1903" y="1634"/>
                    <a:pt x="1919" y="1608"/>
                    <a:pt x="1919" y="1582"/>
                  </a:cubicBezTo>
                  <a:cubicBezTo>
                    <a:pt x="1903" y="1553"/>
                    <a:pt x="1890" y="1540"/>
                    <a:pt x="1864" y="1540"/>
                  </a:cubicBezTo>
                  <a:close/>
                  <a:moveTo>
                    <a:pt x="1459" y="1851"/>
                  </a:moveTo>
                  <a:cubicBezTo>
                    <a:pt x="1433" y="1851"/>
                    <a:pt x="1404" y="1877"/>
                    <a:pt x="1404" y="1906"/>
                  </a:cubicBezTo>
                  <a:cubicBezTo>
                    <a:pt x="1417" y="1987"/>
                    <a:pt x="1433" y="2068"/>
                    <a:pt x="1446" y="2136"/>
                  </a:cubicBezTo>
                  <a:cubicBezTo>
                    <a:pt x="1446" y="2162"/>
                    <a:pt x="1472" y="2175"/>
                    <a:pt x="1485" y="2175"/>
                  </a:cubicBezTo>
                  <a:lnTo>
                    <a:pt x="1498" y="2175"/>
                  </a:lnTo>
                  <a:cubicBezTo>
                    <a:pt x="1527" y="2175"/>
                    <a:pt x="1540" y="2149"/>
                    <a:pt x="1540" y="2120"/>
                  </a:cubicBezTo>
                  <a:cubicBezTo>
                    <a:pt x="1527" y="2039"/>
                    <a:pt x="1514" y="1974"/>
                    <a:pt x="1514" y="1893"/>
                  </a:cubicBezTo>
                  <a:cubicBezTo>
                    <a:pt x="1498" y="1864"/>
                    <a:pt x="1485" y="1851"/>
                    <a:pt x="1459" y="1851"/>
                  </a:cubicBezTo>
                  <a:close/>
                  <a:moveTo>
                    <a:pt x="1589" y="2453"/>
                  </a:moveTo>
                  <a:cubicBezTo>
                    <a:pt x="1582" y="2453"/>
                    <a:pt x="1574" y="2455"/>
                    <a:pt x="1566" y="2460"/>
                  </a:cubicBezTo>
                  <a:cubicBezTo>
                    <a:pt x="1553" y="2460"/>
                    <a:pt x="1540" y="2486"/>
                    <a:pt x="1540" y="2512"/>
                  </a:cubicBezTo>
                  <a:cubicBezTo>
                    <a:pt x="1566" y="2593"/>
                    <a:pt x="1595" y="2674"/>
                    <a:pt x="1634" y="2742"/>
                  </a:cubicBezTo>
                  <a:cubicBezTo>
                    <a:pt x="1634" y="2755"/>
                    <a:pt x="1660" y="2768"/>
                    <a:pt x="1676" y="2768"/>
                  </a:cubicBezTo>
                  <a:lnTo>
                    <a:pt x="1689" y="2768"/>
                  </a:lnTo>
                  <a:cubicBezTo>
                    <a:pt x="1715" y="2755"/>
                    <a:pt x="1728" y="2729"/>
                    <a:pt x="1715" y="2703"/>
                  </a:cubicBezTo>
                  <a:cubicBezTo>
                    <a:pt x="1689" y="2635"/>
                    <a:pt x="1660" y="2554"/>
                    <a:pt x="1634" y="2486"/>
                  </a:cubicBezTo>
                  <a:cubicBezTo>
                    <a:pt x="1624" y="2467"/>
                    <a:pt x="1608" y="2453"/>
                    <a:pt x="1589" y="2453"/>
                  </a:cubicBezTo>
                  <a:close/>
                  <a:moveTo>
                    <a:pt x="1854" y="3005"/>
                  </a:moveTo>
                  <a:cubicBezTo>
                    <a:pt x="1847" y="3005"/>
                    <a:pt x="1842" y="3007"/>
                    <a:pt x="1838" y="3011"/>
                  </a:cubicBezTo>
                  <a:cubicBezTo>
                    <a:pt x="1809" y="3027"/>
                    <a:pt x="1809" y="3066"/>
                    <a:pt x="1822" y="3079"/>
                  </a:cubicBezTo>
                  <a:cubicBezTo>
                    <a:pt x="1864" y="3147"/>
                    <a:pt x="1903" y="3215"/>
                    <a:pt x="1958" y="3283"/>
                  </a:cubicBezTo>
                  <a:cubicBezTo>
                    <a:pt x="1971" y="3296"/>
                    <a:pt x="1984" y="3296"/>
                    <a:pt x="2000" y="3296"/>
                  </a:cubicBezTo>
                  <a:cubicBezTo>
                    <a:pt x="2013" y="3296"/>
                    <a:pt x="2013" y="3296"/>
                    <a:pt x="2026" y="3283"/>
                  </a:cubicBezTo>
                  <a:cubicBezTo>
                    <a:pt x="2052" y="3270"/>
                    <a:pt x="2052" y="3241"/>
                    <a:pt x="2039" y="3215"/>
                  </a:cubicBezTo>
                  <a:cubicBezTo>
                    <a:pt x="1984" y="3160"/>
                    <a:pt x="1945" y="3092"/>
                    <a:pt x="1903" y="3027"/>
                  </a:cubicBezTo>
                  <a:cubicBezTo>
                    <a:pt x="1893" y="3015"/>
                    <a:pt x="1871" y="3005"/>
                    <a:pt x="1854" y="3005"/>
                  </a:cubicBezTo>
                  <a:close/>
                  <a:moveTo>
                    <a:pt x="2257" y="3477"/>
                  </a:moveTo>
                  <a:cubicBezTo>
                    <a:pt x="2245" y="3477"/>
                    <a:pt x="2235" y="3484"/>
                    <a:pt x="2227" y="3497"/>
                  </a:cubicBezTo>
                  <a:cubicBezTo>
                    <a:pt x="2201" y="3513"/>
                    <a:pt x="2201" y="3552"/>
                    <a:pt x="2227" y="3565"/>
                  </a:cubicBezTo>
                  <a:cubicBezTo>
                    <a:pt x="2282" y="3620"/>
                    <a:pt x="2350" y="3675"/>
                    <a:pt x="2405" y="3727"/>
                  </a:cubicBezTo>
                  <a:lnTo>
                    <a:pt x="2431" y="3727"/>
                  </a:lnTo>
                  <a:cubicBezTo>
                    <a:pt x="2457" y="3727"/>
                    <a:pt x="2470" y="3727"/>
                    <a:pt x="2470" y="3714"/>
                  </a:cubicBezTo>
                  <a:cubicBezTo>
                    <a:pt x="2486" y="3701"/>
                    <a:pt x="2486" y="3659"/>
                    <a:pt x="2470" y="3646"/>
                  </a:cubicBezTo>
                  <a:cubicBezTo>
                    <a:pt x="2405" y="3594"/>
                    <a:pt x="2350" y="3552"/>
                    <a:pt x="2295" y="3497"/>
                  </a:cubicBezTo>
                  <a:cubicBezTo>
                    <a:pt x="2282" y="3484"/>
                    <a:pt x="2269" y="3477"/>
                    <a:pt x="2257" y="3477"/>
                  </a:cubicBezTo>
                  <a:close/>
                  <a:moveTo>
                    <a:pt x="2749" y="3854"/>
                  </a:moveTo>
                  <a:cubicBezTo>
                    <a:pt x="2735" y="3854"/>
                    <a:pt x="2722" y="3861"/>
                    <a:pt x="2713" y="3876"/>
                  </a:cubicBezTo>
                  <a:cubicBezTo>
                    <a:pt x="2700" y="3902"/>
                    <a:pt x="2700" y="3931"/>
                    <a:pt x="2729" y="3944"/>
                  </a:cubicBezTo>
                  <a:cubicBezTo>
                    <a:pt x="2794" y="3983"/>
                    <a:pt x="2862" y="4025"/>
                    <a:pt x="2943" y="4064"/>
                  </a:cubicBezTo>
                  <a:lnTo>
                    <a:pt x="2956" y="4064"/>
                  </a:lnTo>
                  <a:cubicBezTo>
                    <a:pt x="2972" y="4064"/>
                    <a:pt x="2998" y="4051"/>
                    <a:pt x="2998" y="4038"/>
                  </a:cubicBezTo>
                  <a:cubicBezTo>
                    <a:pt x="3011" y="4012"/>
                    <a:pt x="3011" y="3983"/>
                    <a:pt x="2985" y="3970"/>
                  </a:cubicBezTo>
                  <a:cubicBezTo>
                    <a:pt x="2917" y="3944"/>
                    <a:pt x="2849" y="3902"/>
                    <a:pt x="2781" y="3863"/>
                  </a:cubicBezTo>
                  <a:cubicBezTo>
                    <a:pt x="2770" y="3857"/>
                    <a:pt x="2759" y="3854"/>
                    <a:pt x="2749" y="3854"/>
                  </a:cubicBezTo>
                  <a:close/>
                  <a:moveTo>
                    <a:pt x="3299" y="4139"/>
                  </a:moveTo>
                  <a:cubicBezTo>
                    <a:pt x="3281" y="4139"/>
                    <a:pt x="3263" y="4149"/>
                    <a:pt x="3254" y="4161"/>
                  </a:cubicBezTo>
                  <a:cubicBezTo>
                    <a:pt x="3254" y="4187"/>
                    <a:pt x="3254" y="4213"/>
                    <a:pt x="3280" y="4226"/>
                  </a:cubicBezTo>
                  <a:cubicBezTo>
                    <a:pt x="3361" y="4255"/>
                    <a:pt x="3429" y="4294"/>
                    <a:pt x="3510" y="4323"/>
                  </a:cubicBezTo>
                  <a:lnTo>
                    <a:pt x="3523" y="4323"/>
                  </a:lnTo>
                  <a:cubicBezTo>
                    <a:pt x="3552" y="4323"/>
                    <a:pt x="3565" y="4307"/>
                    <a:pt x="3565" y="4294"/>
                  </a:cubicBezTo>
                  <a:cubicBezTo>
                    <a:pt x="3578" y="4268"/>
                    <a:pt x="3565" y="4242"/>
                    <a:pt x="3539" y="4226"/>
                  </a:cubicBezTo>
                  <a:cubicBezTo>
                    <a:pt x="3471" y="4200"/>
                    <a:pt x="3403" y="4174"/>
                    <a:pt x="3322" y="4145"/>
                  </a:cubicBezTo>
                  <a:cubicBezTo>
                    <a:pt x="3314" y="4141"/>
                    <a:pt x="3307" y="4139"/>
                    <a:pt x="3299" y="4139"/>
                  </a:cubicBezTo>
                  <a:close/>
                  <a:moveTo>
                    <a:pt x="3902" y="4336"/>
                  </a:moveTo>
                  <a:cubicBezTo>
                    <a:pt x="3876" y="4336"/>
                    <a:pt x="3847" y="4349"/>
                    <a:pt x="3847" y="4375"/>
                  </a:cubicBezTo>
                  <a:cubicBezTo>
                    <a:pt x="3834" y="4404"/>
                    <a:pt x="3847" y="4417"/>
                    <a:pt x="3876" y="4430"/>
                  </a:cubicBezTo>
                  <a:cubicBezTo>
                    <a:pt x="3957" y="4443"/>
                    <a:pt x="4038" y="4469"/>
                    <a:pt x="4119" y="4469"/>
                  </a:cubicBezTo>
                  <a:lnTo>
                    <a:pt x="4132" y="4469"/>
                  </a:lnTo>
                  <a:cubicBezTo>
                    <a:pt x="4145" y="4469"/>
                    <a:pt x="4171" y="4456"/>
                    <a:pt x="4171" y="4430"/>
                  </a:cubicBezTo>
                  <a:cubicBezTo>
                    <a:pt x="4171" y="4404"/>
                    <a:pt x="4158" y="4388"/>
                    <a:pt x="4132" y="4375"/>
                  </a:cubicBezTo>
                  <a:cubicBezTo>
                    <a:pt x="4051" y="4375"/>
                    <a:pt x="3983" y="4349"/>
                    <a:pt x="3902" y="4336"/>
                  </a:cubicBezTo>
                  <a:close/>
                  <a:moveTo>
                    <a:pt x="4738" y="4375"/>
                  </a:moveTo>
                  <a:cubicBezTo>
                    <a:pt x="4657" y="4388"/>
                    <a:pt x="4576" y="4404"/>
                    <a:pt x="4511" y="4404"/>
                  </a:cubicBezTo>
                  <a:cubicBezTo>
                    <a:pt x="4482" y="4404"/>
                    <a:pt x="4456" y="4430"/>
                    <a:pt x="4456" y="4456"/>
                  </a:cubicBezTo>
                  <a:cubicBezTo>
                    <a:pt x="4456" y="4485"/>
                    <a:pt x="4482" y="4498"/>
                    <a:pt x="4511" y="4498"/>
                  </a:cubicBezTo>
                  <a:cubicBezTo>
                    <a:pt x="4592" y="4498"/>
                    <a:pt x="4673" y="4485"/>
                    <a:pt x="4754" y="4469"/>
                  </a:cubicBezTo>
                  <a:cubicBezTo>
                    <a:pt x="4780" y="4469"/>
                    <a:pt x="4793" y="4443"/>
                    <a:pt x="4793" y="4417"/>
                  </a:cubicBezTo>
                  <a:cubicBezTo>
                    <a:pt x="4780" y="4388"/>
                    <a:pt x="4767" y="4375"/>
                    <a:pt x="4738" y="43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" name="Google Shape;3192;p76"/>
          <p:cNvGrpSpPr/>
          <p:nvPr/>
        </p:nvGrpSpPr>
        <p:grpSpPr>
          <a:xfrm flipH="1">
            <a:off x="1723364" y="3093468"/>
            <a:ext cx="1056972" cy="1785185"/>
            <a:chOff x="4309750" y="3193275"/>
            <a:chExt cx="1347899" cy="2276550"/>
          </a:xfrm>
        </p:grpSpPr>
        <p:sp>
          <p:nvSpPr>
            <p:cNvPr id="225" name="Google Shape;3193;p76"/>
            <p:cNvSpPr/>
            <p:nvPr/>
          </p:nvSpPr>
          <p:spPr>
            <a:xfrm>
              <a:off x="5102973" y="3216566"/>
              <a:ext cx="554677" cy="787404"/>
            </a:xfrm>
            <a:custGeom>
              <a:avLst/>
              <a:gdLst/>
              <a:ahLst/>
              <a:cxnLst/>
              <a:rect l="l" t="t" r="r" b="b"/>
              <a:pathLst>
                <a:path w="2953" h="4192" extrusionOk="0">
                  <a:moveTo>
                    <a:pt x="1460" y="1"/>
                  </a:moveTo>
                  <a:cubicBezTo>
                    <a:pt x="1399" y="1"/>
                    <a:pt x="1337" y="13"/>
                    <a:pt x="1275" y="23"/>
                  </a:cubicBezTo>
                  <a:cubicBezTo>
                    <a:pt x="1161" y="33"/>
                    <a:pt x="1060" y="75"/>
                    <a:pt x="956" y="114"/>
                  </a:cubicBezTo>
                  <a:cubicBezTo>
                    <a:pt x="904" y="146"/>
                    <a:pt x="865" y="166"/>
                    <a:pt x="823" y="198"/>
                  </a:cubicBezTo>
                  <a:cubicBezTo>
                    <a:pt x="781" y="228"/>
                    <a:pt x="741" y="260"/>
                    <a:pt x="709" y="300"/>
                  </a:cubicBezTo>
                  <a:cubicBezTo>
                    <a:pt x="699" y="322"/>
                    <a:pt x="680" y="342"/>
                    <a:pt x="667" y="361"/>
                  </a:cubicBezTo>
                  <a:cubicBezTo>
                    <a:pt x="657" y="384"/>
                    <a:pt x="647" y="403"/>
                    <a:pt x="638" y="423"/>
                  </a:cubicBezTo>
                  <a:cubicBezTo>
                    <a:pt x="618" y="475"/>
                    <a:pt x="605" y="517"/>
                    <a:pt x="605" y="569"/>
                  </a:cubicBezTo>
                  <a:lnTo>
                    <a:pt x="605" y="589"/>
                  </a:lnTo>
                  <a:cubicBezTo>
                    <a:pt x="596" y="598"/>
                    <a:pt x="596" y="598"/>
                    <a:pt x="586" y="598"/>
                  </a:cubicBezTo>
                  <a:cubicBezTo>
                    <a:pt x="576" y="608"/>
                    <a:pt x="576" y="618"/>
                    <a:pt x="576" y="631"/>
                  </a:cubicBezTo>
                  <a:lnTo>
                    <a:pt x="576" y="641"/>
                  </a:lnTo>
                  <a:cubicBezTo>
                    <a:pt x="576" y="660"/>
                    <a:pt x="566" y="692"/>
                    <a:pt x="556" y="712"/>
                  </a:cubicBezTo>
                  <a:cubicBezTo>
                    <a:pt x="524" y="784"/>
                    <a:pt x="482" y="846"/>
                    <a:pt x="442" y="897"/>
                  </a:cubicBezTo>
                  <a:lnTo>
                    <a:pt x="410" y="927"/>
                  </a:lnTo>
                  <a:cubicBezTo>
                    <a:pt x="358" y="1001"/>
                    <a:pt x="319" y="1073"/>
                    <a:pt x="267" y="1145"/>
                  </a:cubicBezTo>
                  <a:cubicBezTo>
                    <a:pt x="185" y="1288"/>
                    <a:pt x="124" y="1444"/>
                    <a:pt x="82" y="1607"/>
                  </a:cubicBezTo>
                  <a:cubicBezTo>
                    <a:pt x="30" y="1762"/>
                    <a:pt x="10" y="1928"/>
                    <a:pt x="0" y="2101"/>
                  </a:cubicBezTo>
                  <a:lnTo>
                    <a:pt x="0" y="2348"/>
                  </a:lnTo>
                  <a:cubicBezTo>
                    <a:pt x="0" y="2400"/>
                    <a:pt x="10" y="2462"/>
                    <a:pt x="20" y="2523"/>
                  </a:cubicBezTo>
                  <a:cubicBezTo>
                    <a:pt x="30" y="2647"/>
                    <a:pt x="62" y="2771"/>
                    <a:pt x="101" y="2884"/>
                  </a:cubicBezTo>
                  <a:cubicBezTo>
                    <a:pt x="143" y="3018"/>
                    <a:pt x="205" y="3141"/>
                    <a:pt x="267" y="3245"/>
                  </a:cubicBezTo>
                  <a:cubicBezTo>
                    <a:pt x="297" y="3297"/>
                    <a:pt x="339" y="3349"/>
                    <a:pt x="381" y="3398"/>
                  </a:cubicBezTo>
                  <a:cubicBezTo>
                    <a:pt x="420" y="3440"/>
                    <a:pt x="462" y="3492"/>
                    <a:pt x="514" y="3522"/>
                  </a:cubicBezTo>
                  <a:cubicBezTo>
                    <a:pt x="556" y="3564"/>
                    <a:pt x="618" y="3596"/>
                    <a:pt x="667" y="3616"/>
                  </a:cubicBezTo>
                  <a:cubicBezTo>
                    <a:pt x="719" y="3635"/>
                    <a:pt x="781" y="3658"/>
                    <a:pt x="853" y="3658"/>
                  </a:cubicBezTo>
                  <a:cubicBezTo>
                    <a:pt x="865" y="3658"/>
                    <a:pt x="885" y="3668"/>
                    <a:pt x="904" y="3668"/>
                  </a:cubicBezTo>
                  <a:cubicBezTo>
                    <a:pt x="927" y="3668"/>
                    <a:pt x="946" y="3658"/>
                    <a:pt x="966" y="3658"/>
                  </a:cubicBezTo>
                  <a:cubicBezTo>
                    <a:pt x="1008" y="3658"/>
                    <a:pt x="1038" y="3645"/>
                    <a:pt x="1080" y="3635"/>
                  </a:cubicBezTo>
                  <a:cubicBezTo>
                    <a:pt x="1090" y="3626"/>
                    <a:pt x="1112" y="3616"/>
                    <a:pt x="1132" y="3606"/>
                  </a:cubicBezTo>
                  <a:cubicBezTo>
                    <a:pt x="1142" y="3606"/>
                    <a:pt x="1161" y="3596"/>
                    <a:pt x="1174" y="3574"/>
                  </a:cubicBezTo>
                  <a:cubicBezTo>
                    <a:pt x="1184" y="3564"/>
                    <a:pt x="1194" y="3564"/>
                    <a:pt x="1203" y="3554"/>
                  </a:cubicBezTo>
                  <a:cubicBezTo>
                    <a:pt x="1203" y="3574"/>
                    <a:pt x="1203" y="3596"/>
                    <a:pt x="1213" y="3616"/>
                  </a:cubicBezTo>
                  <a:cubicBezTo>
                    <a:pt x="1213" y="3645"/>
                    <a:pt x="1223" y="3677"/>
                    <a:pt x="1245" y="3719"/>
                  </a:cubicBezTo>
                  <a:cubicBezTo>
                    <a:pt x="1255" y="3769"/>
                    <a:pt x="1275" y="3821"/>
                    <a:pt x="1307" y="3863"/>
                  </a:cubicBezTo>
                  <a:cubicBezTo>
                    <a:pt x="1327" y="3905"/>
                    <a:pt x="1359" y="3944"/>
                    <a:pt x="1389" y="3976"/>
                  </a:cubicBezTo>
                  <a:cubicBezTo>
                    <a:pt x="1421" y="4016"/>
                    <a:pt x="1451" y="4038"/>
                    <a:pt x="1493" y="4068"/>
                  </a:cubicBezTo>
                  <a:cubicBezTo>
                    <a:pt x="1594" y="4152"/>
                    <a:pt x="1740" y="4191"/>
                    <a:pt x="1893" y="4191"/>
                  </a:cubicBezTo>
                  <a:lnTo>
                    <a:pt x="1965" y="4191"/>
                  </a:lnTo>
                  <a:cubicBezTo>
                    <a:pt x="2058" y="4182"/>
                    <a:pt x="2140" y="4162"/>
                    <a:pt x="2224" y="4130"/>
                  </a:cubicBezTo>
                  <a:cubicBezTo>
                    <a:pt x="2306" y="4100"/>
                    <a:pt x="2387" y="4058"/>
                    <a:pt x="2459" y="4016"/>
                  </a:cubicBezTo>
                  <a:cubicBezTo>
                    <a:pt x="2533" y="3967"/>
                    <a:pt x="2595" y="3915"/>
                    <a:pt x="2656" y="3853"/>
                  </a:cubicBezTo>
                  <a:cubicBezTo>
                    <a:pt x="2706" y="3791"/>
                    <a:pt x="2748" y="3729"/>
                    <a:pt x="2780" y="3668"/>
                  </a:cubicBezTo>
                  <a:cubicBezTo>
                    <a:pt x="2810" y="3596"/>
                    <a:pt x="2829" y="3522"/>
                    <a:pt x="2820" y="3450"/>
                  </a:cubicBezTo>
                  <a:cubicBezTo>
                    <a:pt x="2820" y="3378"/>
                    <a:pt x="2800" y="3307"/>
                    <a:pt x="2758" y="3235"/>
                  </a:cubicBezTo>
                  <a:cubicBezTo>
                    <a:pt x="2706" y="3163"/>
                    <a:pt x="2634" y="3089"/>
                    <a:pt x="2533" y="3028"/>
                  </a:cubicBezTo>
                  <a:cubicBezTo>
                    <a:pt x="2634" y="2926"/>
                    <a:pt x="2718" y="2803"/>
                    <a:pt x="2790" y="2679"/>
                  </a:cubicBezTo>
                  <a:cubicBezTo>
                    <a:pt x="2862" y="2533"/>
                    <a:pt x="2913" y="2380"/>
                    <a:pt x="2933" y="2215"/>
                  </a:cubicBezTo>
                  <a:cubicBezTo>
                    <a:pt x="2943" y="2123"/>
                    <a:pt x="2953" y="2039"/>
                    <a:pt x="2953" y="1958"/>
                  </a:cubicBezTo>
                  <a:cubicBezTo>
                    <a:pt x="2943" y="1916"/>
                    <a:pt x="2943" y="1876"/>
                    <a:pt x="2943" y="1834"/>
                  </a:cubicBezTo>
                  <a:cubicBezTo>
                    <a:pt x="2933" y="1782"/>
                    <a:pt x="2933" y="1743"/>
                    <a:pt x="2923" y="1710"/>
                  </a:cubicBezTo>
                  <a:cubicBezTo>
                    <a:pt x="2913" y="1649"/>
                    <a:pt x="2891" y="1587"/>
                    <a:pt x="2862" y="1525"/>
                  </a:cubicBezTo>
                  <a:cubicBezTo>
                    <a:pt x="2842" y="1463"/>
                    <a:pt x="2810" y="1402"/>
                    <a:pt x="2768" y="1340"/>
                  </a:cubicBezTo>
                  <a:cubicBezTo>
                    <a:pt x="2728" y="1288"/>
                    <a:pt x="2676" y="1226"/>
                    <a:pt x="2634" y="1187"/>
                  </a:cubicBezTo>
                  <a:cubicBezTo>
                    <a:pt x="2572" y="1135"/>
                    <a:pt x="2521" y="1103"/>
                    <a:pt x="2471" y="1083"/>
                  </a:cubicBezTo>
                  <a:cubicBezTo>
                    <a:pt x="2409" y="1051"/>
                    <a:pt x="2348" y="1041"/>
                    <a:pt x="2286" y="1041"/>
                  </a:cubicBezTo>
                  <a:lnTo>
                    <a:pt x="2273" y="1041"/>
                  </a:lnTo>
                  <a:cubicBezTo>
                    <a:pt x="2234" y="1041"/>
                    <a:pt x="2192" y="1051"/>
                    <a:pt x="2150" y="1063"/>
                  </a:cubicBezTo>
                  <a:cubicBezTo>
                    <a:pt x="2150" y="1051"/>
                    <a:pt x="2162" y="1031"/>
                    <a:pt x="2172" y="1021"/>
                  </a:cubicBezTo>
                  <a:cubicBezTo>
                    <a:pt x="2192" y="959"/>
                    <a:pt x="2202" y="897"/>
                    <a:pt x="2212" y="826"/>
                  </a:cubicBezTo>
                  <a:cubicBezTo>
                    <a:pt x="2224" y="702"/>
                    <a:pt x="2202" y="569"/>
                    <a:pt x="2140" y="433"/>
                  </a:cubicBezTo>
                  <a:cubicBezTo>
                    <a:pt x="2110" y="371"/>
                    <a:pt x="2078" y="322"/>
                    <a:pt x="2039" y="260"/>
                  </a:cubicBezTo>
                  <a:cubicBezTo>
                    <a:pt x="1997" y="208"/>
                    <a:pt x="1945" y="166"/>
                    <a:pt x="1893" y="124"/>
                  </a:cubicBezTo>
                  <a:cubicBezTo>
                    <a:pt x="1841" y="94"/>
                    <a:pt x="1792" y="62"/>
                    <a:pt x="1740" y="43"/>
                  </a:cubicBezTo>
                  <a:cubicBezTo>
                    <a:pt x="1698" y="33"/>
                    <a:pt x="1656" y="23"/>
                    <a:pt x="1606" y="13"/>
                  </a:cubicBezTo>
                  <a:cubicBezTo>
                    <a:pt x="1554" y="13"/>
                    <a:pt x="1512" y="1"/>
                    <a:pt x="1460" y="1"/>
                  </a:cubicBezTo>
                  <a:close/>
                </a:path>
              </a:pathLst>
            </a:custGeom>
            <a:solidFill>
              <a:srgbClr val="FFD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3194;p76"/>
            <p:cNvSpPr/>
            <p:nvPr/>
          </p:nvSpPr>
          <p:spPr>
            <a:xfrm>
              <a:off x="5214734" y="3439338"/>
              <a:ext cx="442915" cy="564632"/>
            </a:xfrm>
            <a:custGeom>
              <a:avLst/>
              <a:gdLst/>
              <a:ahLst/>
              <a:cxnLst/>
              <a:rect l="l" t="t" r="r" b="b"/>
              <a:pathLst>
                <a:path w="2358" h="3006" extrusionOk="0">
                  <a:moveTo>
                    <a:pt x="2039" y="1"/>
                  </a:moveTo>
                  <a:lnTo>
                    <a:pt x="2039" y="1"/>
                  </a:lnTo>
                  <a:cubicBezTo>
                    <a:pt x="2061" y="62"/>
                    <a:pt x="2081" y="112"/>
                    <a:pt x="2091" y="174"/>
                  </a:cubicBezTo>
                  <a:cubicBezTo>
                    <a:pt x="2101" y="258"/>
                    <a:pt x="2101" y="329"/>
                    <a:pt x="2101" y="401"/>
                  </a:cubicBezTo>
                  <a:cubicBezTo>
                    <a:pt x="2091" y="433"/>
                    <a:pt x="2091" y="463"/>
                    <a:pt x="2081" y="505"/>
                  </a:cubicBezTo>
                  <a:cubicBezTo>
                    <a:pt x="2071" y="544"/>
                    <a:pt x="2061" y="586"/>
                    <a:pt x="2049" y="628"/>
                  </a:cubicBezTo>
                  <a:cubicBezTo>
                    <a:pt x="2029" y="658"/>
                    <a:pt x="2010" y="700"/>
                    <a:pt x="2000" y="730"/>
                  </a:cubicBezTo>
                  <a:cubicBezTo>
                    <a:pt x="1977" y="762"/>
                    <a:pt x="1948" y="791"/>
                    <a:pt x="1926" y="823"/>
                  </a:cubicBezTo>
                  <a:cubicBezTo>
                    <a:pt x="1886" y="875"/>
                    <a:pt x="1824" y="927"/>
                    <a:pt x="1762" y="967"/>
                  </a:cubicBezTo>
                  <a:cubicBezTo>
                    <a:pt x="1701" y="999"/>
                    <a:pt x="1629" y="1029"/>
                    <a:pt x="1545" y="1051"/>
                  </a:cubicBezTo>
                  <a:cubicBezTo>
                    <a:pt x="1483" y="1071"/>
                    <a:pt x="1412" y="1080"/>
                    <a:pt x="1330" y="1090"/>
                  </a:cubicBezTo>
                  <a:cubicBezTo>
                    <a:pt x="1350" y="1113"/>
                    <a:pt x="1370" y="1142"/>
                    <a:pt x="1392" y="1174"/>
                  </a:cubicBezTo>
                  <a:cubicBezTo>
                    <a:pt x="1412" y="1204"/>
                    <a:pt x="1431" y="1246"/>
                    <a:pt x="1444" y="1286"/>
                  </a:cubicBezTo>
                  <a:cubicBezTo>
                    <a:pt x="1463" y="1318"/>
                    <a:pt x="1463" y="1360"/>
                    <a:pt x="1473" y="1389"/>
                  </a:cubicBezTo>
                  <a:cubicBezTo>
                    <a:pt x="1483" y="1431"/>
                    <a:pt x="1483" y="1461"/>
                    <a:pt x="1483" y="1503"/>
                  </a:cubicBezTo>
                  <a:cubicBezTo>
                    <a:pt x="1493" y="1545"/>
                    <a:pt x="1493" y="1575"/>
                    <a:pt x="1483" y="1617"/>
                  </a:cubicBezTo>
                  <a:cubicBezTo>
                    <a:pt x="1483" y="1646"/>
                    <a:pt x="1473" y="1688"/>
                    <a:pt x="1463" y="1718"/>
                  </a:cubicBezTo>
                  <a:cubicBezTo>
                    <a:pt x="1444" y="1792"/>
                    <a:pt x="1412" y="1864"/>
                    <a:pt x="1382" y="1916"/>
                  </a:cubicBezTo>
                  <a:cubicBezTo>
                    <a:pt x="1350" y="1945"/>
                    <a:pt x="1330" y="1977"/>
                    <a:pt x="1308" y="1997"/>
                  </a:cubicBezTo>
                  <a:cubicBezTo>
                    <a:pt x="1288" y="2017"/>
                    <a:pt x="1268" y="2039"/>
                    <a:pt x="1246" y="2049"/>
                  </a:cubicBezTo>
                  <a:cubicBezTo>
                    <a:pt x="1288" y="2049"/>
                    <a:pt x="1320" y="2059"/>
                    <a:pt x="1350" y="2069"/>
                  </a:cubicBezTo>
                  <a:cubicBezTo>
                    <a:pt x="1382" y="2079"/>
                    <a:pt x="1392" y="2079"/>
                    <a:pt x="1412" y="2089"/>
                  </a:cubicBezTo>
                  <a:cubicBezTo>
                    <a:pt x="1431" y="2101"/>
                    <a:pt x="1444" y="2111"/>
                    <a:pt x="1454" y="2131"/>
                  </a:cubicBezTo>
                  <a:cubicBezTo>
                    <a:pt x="1515" y="2183"/>
                    <a:pt x="1555" y="2254"/>
                    <a:pt x="1567" y="2336"/>
                  </a:cubicBezTo>
                  <a:lnTo>
                    <a:pt x="1567" y="2410"/>
                  </a:lnTo>
                  <a:cubicBezTo>
                    <a:pt x="1567" y="2430"/>
                    <a:pt x="1567" y="2459"/>
                    <a:pt x="1555" y="2482"/>
                  </a:cubicBezTo>
                  <a:cubicBezTo>
                    <a:pt x="1545" y="2533"/>
                    <a:pt x="1525" y="2573"/>
                    <a:pt x="1493" y="2605"/>
                  </a:cubicBezTo>
                  <a:cubicBezTo>
                    <a:pt x="1473" y="2625"/>
                    <a:pt x="1454" y="2645"/>
                    <a:pt x="1431" y="2657"/>
                  </a:cubicBezTo>
                  <a:cubicBezTo>
                    <a:pt x="1412" y="2667"/>
                    <a:pt x="1392" y="2677"/>
                    <a:pt x="1360" y="2687"/>
                  </a:cubicBezTo>
                  <a:cubicBezTo>
                    <a:pt x="1350" y="2687"/>
                    <a:pt x="1340" y="2697"/>
                    <a:pt x="1320" y="2697"/>
                  </a:cubicBezTo>
                  <a:lnTo>
                    <a:pt x="1278" y="2697"/>
                  </a:lnTo>
                  <a:cubicBezTo>
                    <a:pt x="1246" y="2697"/>
                    <a:pt x="1216" y="2697"/>
                    <a:pt x="1184" y="2687"/>
                  </a:cubicBezTo>
                  <a:cubicBezTo>
                    <a:pt x="1155" y="2677"/>
                    <a:pt x="1122" y="2667"/>
                    <a:pt x="1103" y="2645"/>
                  </a:cubicBezTo>
                  <a:cubicBezTo>
                    <a:pt x="1083" y="2625"/>
                    <a:pt x="1051" y="2605"/>
                    <a:pt x="1031" y="2583"/>
                  </a:cubicBezTo>
                  <a:cubicBezTo>
                    <a:pt x="989" y="2533"/>
                    <a:pt x="949" y="2482"/>
                    <a:pt x="917" y="2410"/>
                  </a:cubicBezTo>
                  <a:cubicBezTo>
                    <a:pt x="888" y="2358"/>
                    <a:pt x="865" y="2296"/>
                    <a:pt x="836" y="2212"/>
                  </a:cubicBezTo>
                  <a:cubicBezTo>
                    <a:pt x="826" y="2183"/>
                    <a:pt x="814" y="2163"/>
                    <a:pt x="804" y="2131"/>
                  </a:cubicBezTo>
                  <a:lnTo>
                    <a:pt x="794" y="2121"/>
                  </a:lnTo>
                  <a:lnTo>
                    <a:pt x="774" y="2069"/>
                  </a:lnTo>
                  <a:cubicBezTo>
                    <a:pt x="774" y="2079"/>
                    <a:pt x="774" y="2101"/>
                    <a:pt x="764" y="2111"/>
                  </a:cubicBezTo>
                  <a:cubicBezTo>
                    <a:pt x="764" y="2131"/>
                    <a:pt x="752" y="2150"/>
                    <a:pt x="742" y="2163"/>
                  </a:cubicBezTo>
                  <a:cubicBezTo>
                    <a:pt x="732" y="2183"/>
                    <a:pt x="712" y="2202"/>
                    <a:pt x="702" y="2212"/>
                  </a:cubicBezTo>
                  <a:lnTo>
                    <a:pt x="660" y="2254"/>
                  </a:lnTo>
                  <a:cubicBezTo>
                    <a:pt x="628" y="2274"/>
                    <a:pt x="589" y="2296"/>
                    <a:pt x="547" y="2316"/>
                  </a:cubicBezTo>
                  <a:cubicBezTo>
                    <a:pt x="505" y="2326"/>
                    <a:pt x="465" y="2336"/>
                    <a:pt x="413" y="2358"/>
                  </a:cubicBezTo>
                  <a:cubicBezTo>
                    <a:pt x="371" y="2368"/>
                    <a:pt x="342" y="2368"/>
                    <a:pt x="309" y="2378"/>
                  </a:cubicBezTo>
                  <a:cubicBezTo>
                    <a:pt x="270" y="2378"/>
                    <a:pt x="238" y="2388"/>
                    <a:pt x="208" y="2388"/>
                  </a:cubicBezTo>
                  <a:cubicBezTo>
                    <a:pt x="166" y="2388"/>
                    <a:pt x="124" y="2398"/>
                    <a:pt x="85" y="2398"/>
                  </a:cubicBezTo>
                  <a:cubicBezTo>
                    <a:pt x="52" y="2398"/>
                    <a:pt x="23" y="2398"/>
                    <a:pt x="1" y="2388"/>
                  </a:cubicBezTo>
                  <a:lnTo>
                    <a:pt x="1" y="2388"/>
                  </a:lnTo>
                  <a:cubicBezTo>
                    <a:pt x="23" y="2410"/>
                    <a:pt x="43" y="2420"/>
                    <a:pt x="72" y="2430"/>
                  </a:cubicBezTo>
                  <a:cubicBezTo>
                    <a:pt x="124" y="2449"/>
                    <a:pt x="186" y="2472"/>
                    <a:pt x="258" y="2472"/>
                  </a:cubicBezTo>
                  <a:cubicBezTo>
                    <a:pt x="270" y="2482"/>
                    <a:pt x="290" y="2482"/>
                    <a:pt x="309" y="2482"/>
                  </a:cubicBezTo>
                  <a:cubicBezTo>
                    <a:pt x="332" y="2482"/>
                    <a:pt x="351" y="2482"/>
                    <a:pt x="371" y="2472"/>
                  </a:cubicBezTo>
                  <a:cubicBezTo>
                    <a:pt x="413" y="2472"/>
                    <a:pt x="443" y="2459"/>
                    <a:pt x="485" y="2449"/>
                  </a:cubicBezTo>
                  <a:cubicBezTo>
                    <a:pt x="495" y="2440"/>
                    <a:pt x="517" y="2430"/>
                    <a:pt x="537" y="2420"/>
                  </a:cubicBezTo>
                  <a:cubicBezTo>
                    <a:pt x="547" y="2420"/>
                    <a:pt x="566" y="2410"/>
                    <a:pt x="589" y="2388"/>
                  </a:cubicBezTo>
                  <a:cubicBezTo>
                    <a:pt x="589" y="2388"/>
                    <a:pt x="599" y="2378"/>
                    <a:pt x="608" y="2368"/>
                  </a:cubicBezTo>
                  <a:cubicBezTo>
                    <a:pt x="608" y="2378"/>
                    <a:pt x="608" y="2398"/>
                    <a:pt x="618" y="2430"/>
                  </a:cubicBezTo>
                  <a:cubicBezTo>
                    <a:pt x="618" y="2459"/>
                    <a:pt x="628" y="2491"/>
                    <a:pt x="641" y="2533"/>
                  </a:cubicBezTo>
                  <a:cubicBezTo>
                    <a:pt x="660" y="2583"/>
                    <a:pt x="680" y="2635"/>
                    <a:pt x="712" y="2677"/>
                  </a:cubicBezTo>
                  <a:cubicBezTo>
                    <a:pt x="732" y="2719"/>
                    <a:pt x="764" y="2758"/>
                    <a:pt x="794" y="2790"/>
                  </a:cubicBezTo>
                  <a:cubicBezTo>
                    <a:pt x="826" y="2830"/>
                    <a:pt x="856" y="2852"/>
                    <a:pt x="898" y="2882"/>
                  </a:cubicBezTo>
                  <a:cubicBezTo>
                    <a:pt x="999" y="2966"/>
                    <a:pt x="1145" y="3005"/>
                    <a:pt x="1298" y="3005"/>
                  </a:cubicBezTo>
                  <a:lnTo>
                    <a:pt x="1370" y="3005"/>
                  </a:lnTo>
                  <a:cubicBezTo>
                    <a:pt x="1463" y="2996"/>
                    <a:pt x="1545" y="2976"/>
                    <a:pt x="1629" y="2944"/>
                  </a:cubicBezTo>
                  <a:cubicBezTo>
                    <a:pt x="1711" y="2914"/>
                    <a:pt x="1792" y="2882"/>
                    <a:pt x="1864" y="2830"/>
                  </a:cubicBezTo>
                  <a:cubicBezTo>
                    <a:pt x="1938" y="2781"/>
                    <a:pt x="2000" y="2729"/>
                    <a:pt x="2061" y="2667"/>
                  </a:cubicBezTo>
                  <a:cubicBezTo>
                    <a:pt x="2111" y="2605"/>
                    <a:pt x="2153" y="2543"/>
                    <a:pt x="2185" y="2482"/>
                  </a:cubicBezTo>
                  <a:cubicBezTo>
                    <a:pt x="2215" y="2410"/>
                    <a:pt x="2234" y="2336"/>
                    <a:pt x="2225" y="2264"/>
                  </a:cubicBezTo>
                  <a:cubicBezTo>
                    <a:pt x="2225" y="2192"/>
                    <a:pt x="2205" y="2121"/>
                    <a:pt x="2163" y="2049"/>
                  </a:cubicBezTo>
                  <a:cubicBezTo>
                    <a:pt x="2111" y="1965"/>
                    <a:pt x="2039" y="1903"/>
                    <a:pt x="1938" y="1842"/>
                  </a:cubicBezTo>
                  <a:cubicBezTo>
                    <a:pt x="2039" y="1740"/>
                    <a:pt x="2123" y="1627"/>
                    <a:pt x="2195" y="1493"/>
                  </a:cubicBezTo>
                  <a:cubicBezTo>
                    <a:pt x="2267" y="1347"/>
                    <a:pt x="2318" y="1194"/>
                    <a:pt x="2338" y="1029"/>
                  </a:cubicBezTo>
                  <a:cubicBezTo>
                    <a:pt x="2348" y="937"/>
                    <a:pt x="2358" y="853"/>
                    <a:pt x="2358" y="772"/>
                  </a:cubicBezTo>
                  <a:cubicBezTo>
                    <a:pt x="2358" y="730"/>
                    <a:pt x="2348" y="690"/>
                    <a:pt x="2348" y="648"/>
                  </a:cubicBezTo>
                  <a:cubicBezTo>
                    <a:pt x="2338" y="596"/>
                    <a:pt x="2338" y="557"/>
                    <a:pt x="2328" y="524"/>
                  </a:cubicBezTo>
                  <a:cubicBezTo>
                    <a:pt x="2318" y="463"/>
                    <a:pt x="2296" y="401"/>
                    <a:pt x="2267" y="339"/>
                  </a:cubicBezTo>
                  <a:cubicBezTo>
                    <a:pt x="2247" y="277"/>
                    <a:pt x="2215" y="216"/>
                    <a:pt x="2173" y="154"/>
                  </a:cubicBezTo>
                  <a:cubicBezTo>
                    <a:pt x="2133" y="102"/>
                    <a:pt x="2091" y="50"/>
                    <a:pt x="2039" y="1"/>
                  </a:cubicBezTo>
                  <a:close/>
                </a:path>
              </a:pathLst>
            </a:custGeom>
            <a:solidFill>
              <a:srgbClr val="FFD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3195;p76"/>
            <p:cNvSpPr/>
            <p:nvPr/>
          </p:nvSpPr>
          <p:spPr>
            <a:xfrm>
              <a:off x="4460581" y="3193275"/>
              <a:ext cx="878316" cy="760544"/>
            </a:xfrm>
            <a:custGeom>
              <a:avLst/>
              <a:gdLst/>
              <a:ahLst/>
              <a:cxnLst/>
              <a:rect l="l" t="t" r="r" b="b"/>
              <a:pathLst>
                <a:path w="4676" h="4049" extrusionOk="0">
                  <a:moveTo>
                    <a:pt x="722" y="3359"/>
                  </a:moveTo>
                  <a:cubicBezTo>
                    <a:pt x="722" y="3364"/>
                    <a:pt x="724" y="3367"/>
                    <a:pt x="728" y="3369"/>
                  </a:cubicBezTo>
                  <a:lnTo>
                    <a:pt x="728" y="3369"/>
                  </a:lnTo>
                  <a:cubicBezTo>
                    <a:pt x="727" y="3369"/>
                    <a:pt x="725" y="3369"/>
                    <a:pt x="722" y="3369"/>
                  </a:cubicBezTo>
                  <a:lnTo>
                    <a:pt x="722" y="3359"/>
                  </a:lnTo>
                  <a:close/>
                  <a:moveTo>
                    <a:pt x="2348" y="1"/>
                  </a:moveTo>
                  <a:cubicBezTo>
                    <a:pt x="2296" y="1"/>
                    <a:pt x="2246" y="1"/>
                    <a:pt x="2185" y="13"/>
                  </a:cubicBezTo>
                  <a:cubicBezTo>
                    <a:pt x="2071" y="23"/>
                    <a:pt x="1947" y="53"/>
                    <a:pt x="1853" y="95"/>
                  </a:cubicBezTo>
                  <a:cubicBezTo>
                    <a:pt x="1792" y="115"/>
                    <a:pt x="1752" y="147"/>
                    <a:pt x="1710" y="167"/>
                  </a:cubicBezTo>
                  <a:cubicBezTo>
                    <a:pt x="1668" y="199"/>
                    <a:pt x="1638" y="238"/>
                    <a:pt x="1616" y="270"/>
                  </a:cubicBezTo>
                  <a:cubicBezTo>
                    <a:pt x="1545" y="260"/>
                    <a:pt x="1483" y="248"/>
                    <a:pt x="1411" y="248"/>
                  </a:cubicBezTo>
                  <a:cubicBezTo>
                    <a:pt x="1330" y="248"/>
                    <a:pt x="1258" y="260"/>
                    <a:pt x="1174" y="280"/>
                  </a:cubicBezTo>
                  <a:cubicBezTo>
                    <a:pt x="1021" y="310"/>
                    <a:pt x="875" y="372"/>
                    <a:pt x="732" y="466"/>
                  </a:cubicBezTo>
                  <a:cubicBezTo>
                    <a:pt x="598" y="557"/>
                    <a:pt x="484" y="661"/>
                    <a:pt x="381" y="794"/>
                  </a:cubicBezTo>
                  <a:cubicBezTo>
                    <a:pt x="279" y="918"/>
                    <a:pt x="195" y="1073"/>
                    <a:pt x="124" y="1236"/>
                  </a:cubicBezTo>
                  <a:cubicBezTo>
                    <a:pt x="62" y="1412"/>
                    <a:pt x="22" y="1587"/>
                    <a:pt x="10" y="1773"/>
                  </a:cubicBezTo>
                  <a:cubicBezTo>
                    <a:pt x="0" y="1948"/>
                    <a:pt x="10" y="2124"/>
                    <a:pt x="52" y="2309"/>
                  </a:cubicBezTo>
                  <a:cubicBezTo>
                    <a:pt x="72" y="2423"/>
                    <a:pt x="104" y="2534"/>
                    <a:pt x="146" y="2647"/>
                  </a:cubicBezTo>
                  <a:cubicBezTo>
                    <a:pt x="185" y="2751"/>
                    <a:pt x="237" y="2865"/>
                    <a:pt x="289" y="2966"/>
                  </a:cubicBezTo>
                  <a:lnTo>
                    <a:pt x="299" y="2979"/>
                  </a:lnTo>
                  <a:cubicBezTo>
                    <a:pt x="351" y="3060"/>
                    <a:pt x="413" y="3142"/>
                    <a:pt x="475" y="3213"/>
                  </a:cubicBezTo>
                  <a:cubicBezTo>
                    <a:pt x="536" y="3287"/>
                    <a:pt x="618" y="3359"/>
                    <a:pt x="702" y="3431"/>
                  </a:cubicBezTo>
                  <a:cubicBezTo>
                    <a:pt x="845" y="3554"/>
                    <a:pt x="1021" y="3658"/>
                    <a:pt x="1226" y="3750"/>
                  </a:cubicBezTo>
                  <a:cubicBezTo>
                    <a:pt x="1411" y="3831"/>
                    <a:pt x="1606" y="3905"/>
                    <a:pt x="1824" y="3955"/>
                  </a:cubicBezTo>
                  <a:cubicBezTo>
                    <a:pt x="2019" y="3997"/>
                    <a:pt x="2214" y="4029"/>
                    <a:pt x="2419" y="4039"/>
                  </a:cubicBezTo>
                  <a:cubicBezTo>
                    <a:pt x="2461" y="4039"/>
                    <a:pt x="2513" y="4049"/>
                    <a:pt x="2565" y="4049"/>
                  </a:cubicBezTo>
                  <a:cubicBezTo>
                    <a:pt x="2718" y="4049"/>
                    <a:pt x="2864" y="4029"/>
                    <a:pt x="3017" y="4007"/>
                  </a:cubicBezTo>
                  <a:cubicBezTo>
                    <a:pt x="3203" y="3977"/>
                    <a:pt x="3378" y="3915"/>
                    <a:pt x="3544" y="3843"/>
                  </a:cubicBezTo>
                  <a:cubicBezTo>
                    <a:pt x="3697" y="3769"/>
                    <a:pt x="3853" y="3678"/>
                    <a:pt x="3986" y="3564"/>
                  </a:cubicBezTo>
                  <a:cubicBezTo>
                    <a:pt x="4110" y="3451"/>
                    <a:pt x="4223" y="3327"/>
                    <a:pt x="4324" y="3184"/>
                  </a:cubicBezTo>
                  <a:cubicBezTo>
                    <a:pt x="4418" y="3040"/>
                    <a:pt x="4490" y="2875"/>
                    <a:pt x="4552" y="2709"/>
                  </a:cubicBezTo>
                  <a:cubicBezTo>
                    <a:pt x="4604" y="2534"/>
                    <a:pt x="4643" y="2361"/>
                    <a:pt x="4665" y="2163"/>
                  </a:cubicBezTo>
                  <a:cubicBezTo>
                    <a:pt x="4675" y="1968"/>
                    <a:pt x="4665" y="1763"/>
                    <a:pt x="4633" y="1558"/>
                  </a:cubicBezTo>
                  <a:cubicBezTo>
                    <a:pt x="4604" y="1320"/>
                    <a:pt x="4542" y="1135"/>
                    <a:pt x="4438" y="989"/>
                  </a:cubicBezTo>
                  <a:cubicBezTo>
                    <a:pt x="4418" y="960"/>
                    <a:pt x="4386" y="918"/>
                    <a:pt x="4366" y="888"/>
                  </a:cubicBezTo>
                  <a:cubicBezTo>
                    <a:pt x="4334" y="856"/>
                    <a:pt x="4305" y="836"/>
                    <a:pt x="4263" y="804"/>
                  </a:cubicBezTo>
                  <a:cubicBezTo>
                    <a:pt x="4233" y="774"/>
                    <a:pt x="4201" y="755"/>
                    <a:pt x="4161" y="722"/>
                  </a:cubicBezTo>
                  <a:cubicBezTo>
                    <a:pt x="4119" y="703"/>
                    <a:pt x="4077" y="680"/>
                    <a:pt x="4025" y="661"/>
                  </a:cubicBezTo>
                  <a:cubicBezTo>
                    <a:pt x="3934" y="619"/>
                    <a:pt x="3830" y="599"/>
                    <a:pt x="3739" y="569"/>
                  </a:cubicBezTo>
                  <a:lnTo>
                    <a:pt x="3707" y="557"/>
                  </a:lnTo>
                  <a:cubicBezTo>
                    <a:pt x="3615" y="537"/>
                    <a:pt x="3512" y="508"/>
                    <a:pt x="3408" y="456"/>
                  </a:cubicBezTo>
                  <a:lnTo>
                    <a:pt x="3398" y="456"/>
                  </a:lnTo>
                  <a:cubicBezTo>
                    <a:pt x="3378" y="446"/>
                    <a:pt x="3346" y="424"/>
                    <a:pt x="3326" y="414"/>
                  </a:cubicBezTo>
                  <a:cubicBezTo>
                    <a:pt x="3297" y="394"/>
                    <a:pt x="3274" y="384"/>
                    <a:pt x="3245" y="362"/>
                  </a:cubicBezTo>
                  <a:lnTo>
                    <a:pt x="3235" y="362"/>
                  </a:lnTo>
                  <a:cubicBezTo>
                    <a:pt x="3213" y="342"/>
                    <a:pt x="3183" y="322"/>
                    <a:pt x="3151" y="310"/>
                  </a:cubicBezTo>
                  <a:cubicBezTo>
                    <a:pt x="3131" y="290"/>
                    <a:pt x="3111" y="280"/>
                    <a:pt x="3079" y="260"/>
                  </a:cubicBezTo>
                  <a:cubicBezTo>
                    <a:pt x="2998" y="209"/>
                    <a:pt x="2884" y="147"/>
                    <a:pt x="2770" y="95"/>
                  </a:cubicBezTo>
                  <a:cubicBezTo>
                    <a:pt x="2657" y="43"/>
                    <a:pt x="2543" y="13"/>
                    <a:pt x="2432" y="1"/>
                  </a:cubicBezTo>
                  <a:close/>
                </a:path>
              </a:pathLst>
            </a:custGeom>
            <a:solidFill>
              <a:srgbClr val="FFD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3196;p76"/>
            <p:cNvSpPr/>
            <p:nvPr/>
          </p:nvSpPr>
          <p:spPr>
            <a:xfrm>
              <a:off x="4508854" y="3410036"/>
              <a:ext cx="185769" cy="483863"/>
            </a:xfrm>
            <a:custGeom>
              <a:avLst/>
              <a:gdLst/>
              <a:ahLst/>
              <a:cxnLst/>
              <a:rect l="l" t="t" r="r" b="b"/>
              <a:pathLst>
                <a:path w="989" h="2576" extrusionOk="0">
                  <a:moveTo>
                    <a:pt x="507" y="1"/>
                  </a:moveTo>
                  <a:cubicBezTo>
                    <a:pt x="494" y="1"/>
                    <a:pt x="484" y="1"/>
                    <a:pt x="475" y="11"/>
                  </a:cubicBezTo>
                  <a:cubicBezTo>
                    <a:pt x="455" y="11"/>
                    <a:pt x="445" y="11"/>
                    <a:pt x="433" y="21"/>
                  </a:cubicBezTo>
                  <a:cubicBezTo>
                    <a:pt x="423" y="21"/>
                    <a:pt x="413" y="33"/>
                    <a:pt x="403" y="43"/>
                  </a:cubicBezTo>
                  <a:cubicBezTo>
                    <a:pt x="393" y="43"/>
                    <a:pt x="371" y="53"/>
                    <a:pt x="361" y="63"/>
                  </a:cubicBezTo>
                  <a:cubicBezTo>
                    <a:pt x="351" y="73"/>
                    <a:pt x="341" y="82"/>
                    <a:pt x="321" y="105"/>
                  </a:cubicBezTo>
                  <a:cubicBezTo>
                    <a:pt x="309" y="115"/>
                    <a:pt x="299" y="124"/>
                    <a:pt x="289" y="144"/>
                  </a:cubicBezTo>
                  <a:cubicBezTo>
                    <a:pt x="237" y="206"/>
                    <a:pt x="208" y="268"/>
                    <a:pt x="176" y="342"/>
                  </a:cubicBezTo>
                  <a:cubicBezTo>
                    <a:pt x="136" y="423"/>
                    <a:pt x="114" y="505"/>
                    <a:pt x="94" y="589"/>
                  </a:cubicBezTo>
                  <a:cubicBezTo>
                    <a:pt x="62" y="690"/>
                    <a:pt x="42" y="794"/>
                    <a:pt x="32" y="908"/>
                  </a:cubicBezTo>
                  <a:lnTo>
                    <a:pt x="32" y="898"/>
                  </a:lnTo>
                  <a:cubicBezTo>
                    <a:pt x="12" y="1071"/>
                    <a:pt x="0" y="1246"/>
                    <a:pt x="0" y="1422"/>
                  </a:cubicBezTo>
                  <a:cubicBezTo>
                    <a:pt x="0" y="1535"/>
                    <a:pt x="12" y="1659"/>
                    <a:pt x="22" y="1783"/>
                  </a:cubicBezTo>
                  <a:cubicBezTo>
                    <a:pt x="22" y="1792"/>
                    <a:pt x="32" y="1802"/>
                    <a:pt x="32" y="1812"/>
                  </a:cubicBezTo>
                  <a:lnTo>
                    <a:pt x="42" y="1825"/>
                  </a:lnTo>
                  <a:cubicBezTo>
                    <a:pt x="94" y="1906"/>
                    <a:pt x="156" y="1988"/>
                    <a:pt x="218" y="2059"/>
                  </a:cubicBezTo>
                  <a:cubicBezTo>
                    <a:pt x="279" y="2133"/>
                    <a:pt x="351" y="2205"/>
                    <a:pt x="445" y="2277"/>
                  </a:cubicBezTo>
                  <a:cubicBezTo>
                    <a:pt x="578" y="2390"/>
                    <a:pt x="741" y="2482"/>
                    <a:pt x="927" y="2576"/>
                  </a:cubicBezTo>
                  <a:cubicBezTo>
                    <a:pt x="939" y="2390"/>
                    <a:pt x="949" y="2195"/>
                    <a:pt x="959" y="2010"/>
                  </a:cubicBezTo>
                  <a:lnTo>
                    <a:pt x="959" y="1792"/>
                  </a:lnTo>
                  <a:lnTo>
                    <a:pt x="959" y="1689"/>
                  </a:lnTo>
                  <a:cubicBezTo>
                    <a:pt x="959" y="1627"/>
                    <a:pt x="969" y="1577"/>
                    <a:pt x="969" y="1526"/>
                  </a:cubicBezTo>
                  <a:cubicBezTo>
                    <a:pt x="979" y="1380"/>
                    <a:pt x="979" y="1236"/>
                    <a:pt x="989" y="1083"/>
                  </a:cubicBezTo>
                  <a:cubicBezTo>
                    <a:pt x="989" y="928"/>
                    <a:pt x="979" y="762"/>
                    <a:pt x="959" y="609"/>
                  </a:cubicBezTo>
                  <a:cubicBezTo>
                    <a:pt x="949" y="547"/>
                    <a:pt x="939" y="485"/>
                    <a:pt x="927" y="433"/>
                  </a:cubicBezTo>
                  <a:cubicBezTo>
                    <a:pt x="917" y="372"/>
                    <a:pt x="897" y="320"/>
                    <a:pt x="877" y="268"/>
                  </a:cubicBezTo>
                  <a:cubicBezTo>
                    <a:pt x="855" y="228"/>
                    <a:pt x="835" y="176"/>
                    <a:pt x="803" y="134"/>
                  </a:cubicBezTo>
                  <a:cubicBezTo>
                    <a:pt x="783" y="115"/>
                    <a:pt x="754" y="82"/>
                    <a:pt x="732" y="63"/>
                  </a:cubicBezTo>
                  <a:cubicBezTo>
                    <a:pt x="722" y="63"/>
                    <a:pt x="712" y="53"/>
                    <a:pt x="702" y="43"/>
                  </a:cubicBezTo>
                  <a:cubicBezTo>
                    <a:pt x="680" y="33"/>
                    <a:pt x="670" y="33"/>
                    <a:pt x="660" y="21"/>
                  </a:cubicBezTo>
                  <a:cubicBezTo>
                    <a:pt x="630" y="11"/>
                    <a:pt x="608" y="1"/>
                    <a:pt x="578" y="1"/>
                  </a:cubicBezTo>
                  <a:close/>
                </a:path>
              </a:pathLst>
            </a:custGeom>
            <a:solidFill>
              <a:srgbClr val="FFD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3197;p76"/>
            <p:cNvSpPr/>
            <p:nvPr/>
          </p:nvSpPr>
          <p:spPr>
            <a:xfrm>
              <a:off x="5007741" y="3224455"/>
              <a:ext cx="331153" cy="690857"/>
            </a:xfrm>
            <a:custGeom>
              <a:avLst/>
              <a:gdLst/>
              <a:ahLst/>
              <a:cxnLst/>
              <a:rect l="l" t="t" r="r" b="b"/>
              <a:pathLst>
                <a:path w="1763" h="3678" extrusionOk="0">
                  <a:moveTo>
                    <a:pt x="1" y="1"/>
                  </a:moveTo>
                  <a:lnTo>
                    <a:pt x="1" y="1"/>
                  </a:lnTo>
                  <a:cubicBezTo>
                    <a:pt x="43" y="33"/>
                    <a:pt x="85" y="72"/>
                    <a:pt x="124" y="104"/>
                  </a:cubicBezTo>
                  <a:cubicBezTo>
                    <a:pt x="238" y="186"/>
                    <a:pt x="351" y="258"/>
                    <a:pt x="475" y="329"/>
                  </a:cubicBezTo>
                  <a:cubicBezTo>
                    <a:pt x="557" y="381"/>
                    <a:pt x="650" y="433"/>
                    <a:pt x="732" y="485"/>
                  </a:cubicBezTo>
                  <a:cubicBezTo>
                    <a:pt x="826" y="527"/>
                    <a:pt x="907" y="576"/>
                    <a:pt x="989" y="638"/>
                  </a:cubicBezTo>
                  <a:cubicBezTo>
                    <a:pt x="1073" y="690"/>
                    <a:pt x="1145" y="752"/>
                    <a:pt x="1216" y="823"/>
                  </a:cubicBezTo>
                  <a:cubicBezTo>
                    <a:pt x="1278" y="898"/>
                    <a:pt x="1340" y="969"/>
                    <a:pt x="1392" y="1051"/>
                  </a:cubicBezTo>
                  <a:cubicBezTo>
                    <a:pt x="1411" y="1093"/>
                    <a:pt x="1434" y="1145"/>
                    <a:pt x="1453" y="1184"/>
                  </a:cubicBezTo>
                  <a:cubicBezTo>
                    <a:pt x="1473" y="1236"/>
                    <a:pt x="1483" y="1288"/>
                    <a:pt x="1495" y="1350"/>
                  </a:cubicBezTo>
                  <a:cubicBezTo>
                    <a:pt x="1515" y="1411"/>
                    <a:pt x="1525" y="1483"/>
                    <a:pt x="1525" y="1555"/>
                  </a:cubicBezTo>
                  <a:cubicBezTo>
                    <a:pt x="1535" y="1626"/>
                    <a:pt x="1535" y="1701"/>
                    <a:pt x="1525" y="1772"/>
                  </a:cubicBezTo>
                  <a:cubicBezTo>
                    <a:pt x="1525" y="1844"/>
                    <a:pt x="1515" y="1906"/>
                    <a:pt x="1505" y="1967"/>
                  </a:cubicBezTo>
                  <a:cubicBezTo>
                    <a:pt x="1495" y="2039"/>
                    <a:pt x="1473" y="2111"/>
                    <a:pt x="1453" y="2173"/>
                  </a:cubicBezTo>
                  <a:cubicBezTo>
                    <a:pt x="1411" y="2306"/>
                    <a:pt x="1350" y="2430"/>
                    <a:pt x="1278" y="2553"/>
                  </a:cubicBezTo>
                  <a:cubicBezTo>
                    <a:pt x="1268" y="2585"/>
                    <a:pt x="1248" y="2627"/>
                    <a:pt x="1226" y="2657"/>
                  </a:cubicBezTo>
                  <a:cubicBezTo>
                    <a:pt x="1206" y="2689"/>
                    <a:pt x="1187" y="2719"/>
                    <a:pt x="1174" y="2751"/>
                  </a:cubicBezTo>
                  <a:cubicBezTo>
                    <a:pt x="1135" y="2813"/>
                    <a:pt x="1093" y="2874"/>
                    <a:pt x="1051" y="2936"/>
                  </a:cubicBezTo>
                  <a:cubicBezTo>
                    <a:pt x="979" y="3070"/>
                    <a:pt x="907" y="3193"/>
                    <a:pt x="826" y="3317"/>
                  </a:cubicBezTo>
                  <a:cubicBezTo>
                    <a:pt x="764" y="3430"/>
                    <a:pt x="692" y="3554"/>
                    <a:pt x="631" y="3677"/>
                  </a:cubicBezTo>
                  <a:cubicBezTo>
                    <a:pt x="784" y="3603"/>
                    <a:pt x="940" y="3512"/>
                    <a:pt x="1073" y="3398"/>
                  </a:cubicBezTo>
                  <a:cubicBezTo>
                    <a:pt x="1197" y="3285"/>
                    <a:pt x="1310" y="3161"/>
                    <a:pt x="1411" y="3018"/>
                  </a:cubicBezTo>
                  <a:cubicBezTo>
                    <a:pt x="1505" y="2874"/>
                    <a:pt x="1577" y="2709"/>
                    <a:pt x="1639" y="2543"/>
                  </a:cubicBezTo>
                  <a:cubicBezTo>
                    <a:pt x="1691" y="2380"/>
                    <a:pt x="1730" y="2195"/>
                    <a:pt x="1752" y="1997"/>
                  </a:cubicBezTo>
                  <a:cubicBezTo>
                    <a:pt x="1762" y="1802"/>
                    <a:pt x="1752" y="1597"/>
                    <a:pt x="1720" y="1392"/>
                  </a:cubicBezTo>
                  <a:cubicBezTo>
                    <a:pt x="1691" y="1154"/>
                    <a:pt x="1629" y="969"/>
                    <a:pt x="1525" y="823"/>
                  </a:cubicBezTo>
                  <a:cubicBezTo>
                    <a:pt x="1505" y="794"/>
                    <a:pt x="1473" y="752"/>
                    <a:pt x="1453" y="722"/>
                  </a:cubicBezTo>
                  <a:cubicBezTo>
                    <a:pt x="1421" y="690"/>
                    <a:pt x="1392" y="670"/>
                    <a:pt x="1360" y="638"/>
                  </a:cubicBezTo>
                  <a:cubicBezTo>
                    <a:pt x="1320" y="608"/>
                    <a:pt x="1288" y="589"/>
                    <a:pt x="1248" y="556"/>
                  </a:cubicBezTo>
                  <a:cubicBezTo>
                    <a:pt x="1206" y="537"/>
                    <a:pt x="1164" y="514"/>
                    <a:pt x="1112" y="495"/>
                  </a:cubicBezTo>
                  <a:cubicBezTo>
                    <a:pt x="1021" y="453"/>
                    <a:pt x="927" y="433"/>
                    <a:pt x="836" y="403"/>
                  </a:cubicBezTo>
                  <a:lnTo>
                    <a:pt x="826" y="403"/>
                  </a:lnTo>
                  <a:lnTo>
                    <a:pt x="794" y="391"/>
                  </a:lnTo>
                  <a:cubicBezTo>
                    <a:pt x="702" y="371"/>
                    <a:pt x="599" y="329"/>
                    <a:pt x="495" y="290"/>
                  </a:cubicBezTo>
                  <a:lnTo>
                    <a:pt x="485" y="290"/>
                  </a:lnTo>
                  <a:cubicBezTo>
                    <a:pt x="455" y="267"/>
                    <a:pt x="433" y="258"/>
                    <a:pt x="413" y="248"/>
                  </a:cubicBezTo>
                  <a:cubicBezTo>
                    <a:pt x="384" y="238"/>
                    <a:pt x="361" y="218"/>
                    <a:pt x="342" y="206"/>
                  </a:cubicBezTo>
                  <a:lnTo>
                    <a:pt x="332" y="196"/>
                  </a:lnTo>
                  <a:lnTo>
                    <a:pt x="260" y="156"/>
                  </a:lnTo>
                  <a:lnTo>
                    <a:pt x="238" y="144"/>
                  </a:lnTo>
                  <a:lnTo>
                    <a:pt x="176" y="94"/>
                  </a:lnTo>
                  <a:cubicBezTo>
                    <a:pt x="114" y="62"/>
                    <a:pt x="62" y="33"/>
                    <a:pt x="1" y="1"/>
                  </a:cubicBezTo>
                  <a:close/>
                </a:path>
              </a:pathLst>
            </a:custGeom>
            <a:solidFill>
              <a:srgbClr val="FFD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3198;p76"/>
            <p:cNvSpPr/>
            <p:nvPr/>
          </p:nvSpPr>
          <p:spPr>
            <a:xfrm>
              <a:off x="5031032" y="3243990"/>
              <a:ext cx="188" cy="18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3199;p76"/>
            <p:cNvSpPr/>
            <p:nvPr/>
          </p:nvSpPr>
          <p:spPr>
            <a:xfrm>
              <a:off x="4743271" y="3988377"/>
              <a:ext cx="259024" cy="270858"/>
            </a:xfrm>
            <a:custGeom>
              <a:avLst/>
              <a:gdLst/>
              <a:ahLst/>
              <a:cxnLst/>
              <a:rect l="l" t="t" r="r" b="b"/>
              <a:pathLst>
                <a:path w="1379" h="1442" extrusionOk="0">
                  <a:moveTo>
                    <a:pt x="813" y="1"/>
                  </a:moveTo>
                  <a:cubicBezTo>
                    <a:pt x="791" y="1"/>
                    <a:pt x="771" y="1"/>
                    <a:pt x="741" y="11"/>
                  </a:cubicBezTo>
                  <a:cubicBezTo>
                    <a:pt x="719" y="11"/>
                    <a:pt x="689" y="21"/>
                    <a:pt x="667" y="31"/>
                  </a:cubicBezTo>
                  <a:cubicBezTo>
                    <a:pt x="618" y="53"/>
                    <a:pt x="566" y="82"/>
                    <a:pt x="524" y="124"/>
                  </a:cubicBezTo>
                  <a:cubicBezTo>
                    <a:pt x="504" y="144"/>
                    <a:pt x="482" y="166"/>
                    <a:pt x="462" y="196"/>
                  </a:cubicBezTo>
                  <a:lnTo>
                    <a:pt x="462" y="186"/>
                  </a:lnTo>
                  <a:lnTo>
                    <a:pt x="462" y="176"/>
                  </a:lnTo>
                  <a:cubicBezTo>
                    <a:pt x="452" y="166"/>
                    <a:pt x="442" y="154"/>
                    <a:pt x="432" y="154"/>
                  </a:cubicBezTo>
                  <a:lnTo>
                    <a:pt x="420" y="154"/>
                  </a:lnTo>
                  <a:cubicBezTo>
                    <a:pt x="410" y="154"/>
                    <a:pt x="400" y="166"/>
                    <a:pt x="400" y="176"/>
                  </a:cubicBezTo>
                  <a:lnTo>
                    <a:pt x="400" y="196"/>
                  </a:lnTo>
                  <a:cubicBezTo>
                    <a:pt x="410" y="228"/>
                    <a:pt x="410" y="258"/>
                    <a:pt x="420" y="278"/>
                  </a:cubicBezTo>
                  <a:lnTo>
                    <a:pt x="420" y="414"/>
                  </a:lnTo>
                  <a:cubicBezTo>
                    <a:pt x="410" y="453"/>
                    <a:pt x="400" y="495"/>
                    <a:pt x="390" y="525"/>
                  </a:cubicBezTo>
                  <a:cubicBezTo>
                    <a:pt x="371" y="567"/>
                    <a:pt x="348" y="599"/>
                    <a:pt x="329" y="629"/>
                  </a:cubicBezTo>
                  <a:lnTo>
                    <a:pt x="235" y="722"/>
                  </a:lnTo>
                  <a:cubicBezTo>
                    <a:pt x="225" y="732"/>
                    <a:pt x="215" y="742"/>
                    <a:pt x="195" y="742"/>
                  </a:cubicBezTo>
                  <a:cubicBezTo>
                    <a:pt x="185" y="752"/>
                    <a:pt x="30" y="752"/>
                    <a:pt x="30" y="762"/>
                  </a:cubicBezTo>
                  <a:cubicBezTo>
                    <a:pt x="0" y="885"/>
                    <a:pt x="153" y="1019"/>
                    <a:pt x="163" y="1123"/>
                  </a:cubicBezTo>
                  <a:cubicBezTo>
                    <a:pt x="173" y="1184"/>
                    <a:pt x="185" y="1236"/>
                    <a:pt x="215" y="1278"/>
                  </a:cubicBezTo>
                  <a:cubicBezTo>
                    <a:pt x="235" y="1328"/>
                    <a:pt x="267" y="1360"/>
                    <a:pt x="309" y="1390"/>
                  </a:cubicBezTo>
                  <a:cubicBezTo>
                    <a:pt x="319" y="1412"/>
                    <a:pt x="339" y="1422"/>
                    <a:pt x="371" y="1432"/>
                  </a:cubicBezTo>
                  <a:cubicBezTo>
                    <a:pt x="390" y="1432"/>
                    <a:pt x="410" y="1441"/>
                    <a:pt x="442" y="1441"/>
                  </a:cubicBezTo>
                  <a:lnTo>
                    <a:pt x="534" y="1441"/>
                  </a:lnTo>
                  <a:cubicBezTo>
                    <a:pt x="566" y="1432"/>
                    <a:pt x="596" y="1432"/>
                    <a:pt x="628" y="1412"/>
                  </a:cubicBezTo>
                  <a:cubicBezTo>
                    <a:pt x="771" y="1370"/>
                    <a:pt x="914" y="1266"/>
                    <a:pt x="1028" y="1133"/>
                  </a:cubicBezTo>
                  <a:cubicBezTo>
                    <a:pt x="1132" y="1009"/>
                    <a:pt x="1255" y="970"/>
                    <a:pt x="1297" y="824"/>
                  </a:cubicBezTo>
                  <a:cubicBezTo>
                    <a:pt x="1297" y="824"/>
                    <a:pt x="1347" y="794"/>
                    <a:pt x="1337" y="784"/>
                  </a:cubicBezTo>
                  <a:cubicBezTo>
                    <a:pt x="1347" y="784"/>
                    <a:pt x="1379" y="762"/>
                    <a:pt x="1379" y="762"/>
                  </a:cubicBezTo>
                  <a:cubicBezTo>
                    <a:pt x="1379" y="752"/>
                    <a:pt x="1255" y="671"/>
                    <a:pt x="1245" y="671"/>
                  </a:cubicBezTo>
                  <a:lnTo>
                    <a:pt x="1184" y="609"/>
                  </a:lnTo>
                  <a:cubicBezTo>
                    <a:pt x="1161" y="577"/>
                    <a:pt x="1152" y="547"/>
                    <a:pt x="1132" y="515"/>
                  </a:cubicBezTo>
                  <a:cubicBezTo>
                    <a:pt x="1122" y="485"/>
                    <a:pt x="1112" y="433"/>
                    <a:pt x="1100" y="381"/>
                  </a:cubicBezTo>
                  <a:cubicBezTo>
                    <a:pt x="1090" y="310"/>
                    <a:pt x="1090" y="248"/>
                    <a:pt x="1090" y="186"/>
                  </a:cubicBezTo>
                  <a:lnTo>
                    <a:pt x="1090" y="166"/>
                  </a:lnTo>
                  <a:cubicBezTo>
                    <a:pt x="1080" y="154"/>
                    <a:pt x="1070" y="154"/>
                    <a:pt x="1060" y="154"/>
                  </a:cubicBezTo>
                  <a:cubicBezTo>
                    <a:pt x="1050" y="134"/>
                    <a:pt x="1038" y="124"/>
                    <a:pt x="1028" y="115"/>
                  </a:cubicBezTo>
                  <a:cubicBezTo>
                    <a:pt x="1018" y="92"/>
                    <a:pt x="998" y="73"/>
                    <a:pt x="976" y="53"/>
                  </a:cubicBezTo>
                  <a:cubicBezTo>
                    <a:pt x="937" y="21"/>
                    <a:pt x="885" y="11"/>
                    <a:pt x="823" y="1"/>
                  </a:cubicBezTo>
                  <a:close/>
                </a:path>
              </a:pathLst>
            </a:custGeom>
            <a:solidFill>
              <a:srgbClr val="FF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3200;p76"/>
            <p:cNvSpPr/>
            <p:nvPr/>
          </p:nvSpPr>
          <p:spPr>
            <a:xfrm>
              <a:off x="4816526" y="3988377"/>
              <a:ext cx="133363" cy="96735"/>
            </a:xfrm>
            <a:custGeom>
              <a:avLst/>
              <a:gdLst/>
              <a:ahLst/>
              <a:cxnLst/>
              <a:rect l="l" t="t" r="r" b="b"/>
              <a:pathLst>
                <a:path w="710" h="515" extrusionOk="0">
                  <a:moveTo>
                    <a:pt x="423" y="1"/>
                  </a:moveTo>
                  <a:cubicBezTo>
                    <a:pt x="401" y="1"/>
                    <a:pt x="381" y="1"/>
                    <a:pt x="351" y="11"/>
                  </a:cubicBezTo>
                  <a:cubicBezTo>
                    <a:pt x="329" y="11"/>
                    <a:pt x="299" y="21"/>
                    <a:pt x="277" y="31"/>
                  </a:cubicBezTo>
                  <a:cubicBezTo>
                    <a:pt x="228" y="53"/>
                    <a:pt x="176" y="82"/>
                    <a:pt x="134" y="124"/>
                  </a:cubicBezTo>
                  <a:cubicBezTo>
                    <a:pt x="114" y="144"/>
                    <a:pt x="92" y="166"/>
                    <a:pt x="72" y="196"/>
                  </a:cubicBezTo>
                  <a:lnTo>
                    <a:pt x="72" y="186"/>
                  </a:lnTo>
                  <a:lnTo>
                    <a:pt x="72" y="176"/>
                  </a:lnTo>
                  <a:cubicBezTo>
                    <a:pt x="62" y="166"/>
                    <a:pt x="52" y="154"/>
                    <a:pt x="42" y="154"/>
                  </a:cubicBezTo>
                  <a:lnTo>
                    <a:pt x="30" y="154"/>
                  </a:lnTo>
                  <a:cubicBezTo>
                    <a:pt x="20" y="154"/>
                    <a:pt x="10" y="166"/>
                    <a:pt x="10" y="176"/>
                  </a:cubicBezTo>
                  <a:cubicBezTo>
                    <a:pt x="10" y="176"/>
                    <a:pt x="0" y="186"/>
                    <a:pt x="10" y="196"/>
                  </a:cubicBezTo>
                  <a:cubicBezTo>
                    <a:pt x="20" y="228"/>
                    <a:pt x="20" y="258"/>
                    <a:pt x="30" y="278"/>
                  </a:cubicBezTo>
                  <a:lnTo>
                    <a:pt x="30" y="414"/>
                  </a:lnTo>
                  <a:cubicBezTo>
                    <a:pt x="20" y="443"/>
                    <a:pt x="20" y="475"/>
                    <a:pt x="10" y="505"/>
                  </a:cubicBezTo>
                  <a:lnTo>
                    <a:pt x="30" y="505"/>
                  </a:lnTo>
                  <a:cubicBezTo>
                    <a:pt x="72" y="515"/>
                    <a:pt x="114" y="515"/>
                    <a:pt x="154" y="515"/>
                  </a:cubicBezTo>
                  <a:cubicBezTo>
                    <a:pt x="196" y="515"/>
                    <a:pt x="228" y="515"/>
                    <a:pt x="267" y="505"/>
                  </a:cubicBezTo>
                  <a:cubicBezTo>
                    <a:pt x="309" y="505"/>
                    <a:pt x="351" y="495"/>
                    <a:pt x="391" y="485"/>
                  </a:cubicBezTo>
                  <a:cubicBezTo>
                    <a:pt x="433" y="475"/>
                    <a:pt x="463" y="453"/>
                    <a:pt x="505" y="443"/>
                  </a:cubicBezTo>
                  <a:cubicBezTo>
                    <a:pt x="547" y="423"/>
                    <a:pt x="576" y="414"/>
                    <a:pt x="618" y="391"/>
                  </a:cubicBezTo>
                  <a:cubicBezTo>
                    <a:pt x="648" y="372"/>
                    <a:pt x="680" y="352"/>
                    <a:pt x="710" y="330"/>
                  </a:cubicBezTo>
                  <a:cubicBezTo>
                    <a:pt x="700" y="278"/>
                    <a:pt x="700" y="228"/>
                    <a:pt x="710" y="186"/>
                  </a:cubicBezTo>
                  <a:cubicBezTo>
                    <a:pt x="710" y="176"/>
                    <a:pt x="700" y="166"/>
                    <a:pt x="700" y="166"/>
                  </a:cubicBezTo>
                  <a:cubicBezTo>
                    <a:pt x="690" y="154"/>
                    <a:pt x="680" y="154"/>
                    <a:pt x="670" y="154"/>
                  </a:cubicBezTo>
                  <a:cubicBezTo>
                    <a:pt x="660" y="144"/>
                    <a:pt x="648" y="124"/>
                    <a:pt x="648" y="115"/>
                  </a:cubicBezTo>
                  <a:cubicBezTo>
                    <a:pt x="628" y="92"/>
                    <a:pt x="608" y="73"/>
                    <a:pt x="586" y="53"/>
                  </a:cubicBezTo>
                  <a:cubicBezTo>
                    <a:pt x="547" y="21"/>
                    <a:pt x="495" y="11"/>
                    <a:pt x="433" y="1"/>
                  </a:cubicBezTo>
                  <a:close/>
                </a:path>
              </a:pathLst>
            </a:custGeom>
            <a:solidFill>
              <a:srgbClr val="F1AF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3201;p76"/>
            <p:cNvSpPr/>
            <p:nvPr/>
          </p:nvSpPr>
          <p:spPr>
            <a:xfrm>
              <a:off x="4443300" y="3568943"/>
              <a:ext cx="118148" cy="187647"/>
            </a:xfrm>
            <a:custGeom>
              <a:avLst/>
              <a:gdLst/>
              <a:ahLst/>
              <a:cxnLst/>
              <a:rect l="l" t="t" r="r" b="b"/>
              <a:pathLst>
                <a:path w="629" h="999" extrusionOk="0">
                  <a:moveTo>
                    <a:pt x="371" y="0"/>
                  </a:moveTo>
                  <a:cubicBezTo>
                    <a:pt x="310" y="0"/>
                    <a:pt x="258" y="20"/>
                    <a:pt x="226" y="52"/>
                  </a:cubicBezTo>
                  <a:cubicBezTo>
                    <a:pt x="176" y="82"/>
                    <a:pt x="124" y="143"/>
                    <a:pt x="82" y="205"/>
                  </a:cubicBezTo>
                  <a:cubicBezTo>
                    <a:pt x="53" y="257"/>
                    <a:pt x="30" y="319"/>
                    <a:pt x="20" y="381"/>
                  </a:cubicBezTo>
                  <a:cubicBezTo>
                    <a:pt x="1" y="442"/>
                    <a:pt x="1" y="504"/>
                    <a:pt x="1" y="566"/>
                  </a:cubicBezTo>
                  <a:cubicBezTo>
                    <a:pt x="11" y="628"/>
                    <a:pt x="20" y="689"/>
                    <a:pt x="40" y="741"/>
                  </a:cubicBezTo>
                  <a:cubicBezTo>
                    <a:pt x="72" y="803"/>
                    <a:pt x="102" y="855"/>
                    <a:pt x="144" y="895"/>
                  </a:cubicBezTo>
                  <a:cubicBezTo>
                    <a:pt x="186" y="937"/>
                    <a:pt x="238" y="966"/>
                    <a:pt x="300" y="988"/>
                  </a:cubicBezTo>
                  <a:cubicBezTo>
                    <a:pt x="310" y="998"/>
                    <a:pt x="319" y="998"/>
                    <a:pt x="319" y="998"/>
                  </a:cubicBezTo>
                  <a:lnTo>
                    <a:pt x="329" y="998"/>
                  </a:lnTo>
                  <a:cubicBezTo>
                    <a:pt x="339" y="998"/>
                    <a:pt x="349" y="998"/>
                    <a:pt x="361" y="988"/>
                  </a:cubicBezTo>
                  <a:cubicBezTo>
                    <a:pt x="505" y="823"/>
                    <a:pt x="586" y="680"/>
                    <a:pt x="618" y="514"/>
                  </a:cubicBezTo>
                  <a:cubicBezTo>
                    <a:pt x="618" y="484"/>
                    <a:pt x="628" y="442"/>
                    <a:pt x="628" y="400"/>
                  </a:cubicBezTo>
                  <a:cubicBezTo>
                    <a:pt x="628" y="371"/>
                    <a:pt x="628" y="329"/>
                    <a:pt x="618" y="287"/>
                  </a:cubicBezTo>
                  <a:cubicBezTo>
                    <a:pt x="618" y="257"/>
                    <a:pt x="609" y="225"/>
                    <a:pt x="596" y="195"/>
                  </a:cubicBezTo>
                  <a:cubicBezTo>
                    <a:pt x="576" y="163"/>
                    <a:pt x="567" y="133"/>
                    <a:pt x="547" y="101"/>
                  </a:cubicBezTo>
                  <a:cubicBezTo>
                    <a:pt x="525" y="72"/>
                    <a:pt x="473" y="20"/>
                    <a:pt x="411" y="0"/>
                  </a:cubicBezTo>
                  <a:close/>
                </a:path>
              </a:pathLst>
            </a:custGeom>
            <a:solidFill>
              <a:srgbClr val="F1AF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3202;p76"/>
            <p:cNvSpPr/>
            <p:nvPr/>
          </p:nvSpPr>
          <p:spPr>
            <a:xfrm>
              <a:off x="4487817" y="3592047"/>
              <a:ext cx="55975" cy="44705"/>
            </a:xfrm>
            <a:custGeom>
              <a:avLst/>
              <a:gdLst/>
              <a:ahLst/>
              <a:cxnLst/>
              <a:rect l="l" t="t" r="r" b="b"/>
              <a:pathLst>
                <a:path w="298" h="238" extrusionOk="0">
                  <a:moveTo>
                    <a:pt x="21" y="1"/>
                  </a:moveTo>
                  <a:cubicBezTo>
                    <a:pt x="11" y="1"/>
                    <a:pt x="1" y="1"/>
                    <a:pt x="1" y="10"/>
                  </a:cubicBezTo>
                  <a:cubicBezTo>
                    <a:pt x="1" y="20"/>
                    <a:pt x="11" y="30"/>
                    <a:pt x="21" y="30"/>
                  </a:cubicBezTo>
                  <a:lnTo>
                    <a:pt x="63" y="30"/>
                  </a:lnTo>
                  <a:cubicBezTo>
                    <a:pt x="73" y="30"/>
                    <a:pt x="82" y="30"/>
                    <a:pt x="92" y="40"/>
                  </a:cubicBezTo>
                  <a:cubicBezTo>
                    <a:pt x="112" y="40"/>
                    <a:pt x="124" y="52"/>
                    <a:pt x="134" y="62"/>
                  </a:cubicBezTo>
                  <a:cubicBezTo>
                    <a:pt x="154" y="72"/>
                    <a:pt x="164" y="92"/>
                    <a:pt x="174" y="102"/>
                  </a:cubicBezTo>
                  <a:cubicBezTo>
                    <a:pt x="196" y="124"/>
                    <a:pt x="206" y="154"/>
                    <a:pt x="226" y="186"/>
                  </a:cubicBezTo>
                  <a:cubicBezTo>
                    <a:pt x="226" y="196"/>
                    <a:pt x="226" y="206"/>
                    <a:pt x="236" y="216"/>
                  </a:cubicBezTo>
                  <a:cubicBezTo>
                    <a:pt x="236" y="216"/>
                    <a:pt x="236" y="225"/>
                    <a:pt x="248" y="238"/>
                  </a:cubicBezTo>
                  <a:lnTo>
                    <a:pt x="268" y="238"/>
                  </a:lnTo>
                  <a:cubicBezTo>
                    <a:pt x="278" y="238"/>
                    <a:pt x="288" y="225"/>
                    <a:pt x="288" y="216"/>
                  </a:cubicBezTo>
                  <a:cubicBezTo>
                    <a:pt x="297" y="216"/>
                    <a:pt x="297" y="206"/>
                    <a:pt x="297" y="196"/>
                  </a:cubicBezTo>
                  <a:cubicBezTo>
                    <a:pt x="278" y="164"/>
                    <a:pt x="268" y="144"/>
                    <a:pt x="248" y="114"/>
                  </a:cubicBezTo>
                  <a:cubicBezTo>
                    <a:pt x="236" y="92"/>
                    <a:pt x="216" y="72"/>
                    <a:pt x="186" y="52"/>
                  </a:cubicBezTo>
                  <a:lnTo>
                    <a:pt x="154" y="20"/>
                  </a:lnTo>
                  <a:cubicBezTo>
                    <a:pt x="134" y="20"/>
                    <a:pt x="124" y="10"/>
                    <a:pt x="112" y="10"/>
                  </a:cubicBezTo>
                  <a:cubicBezTo>
                    <a:pt x="92" y="1"/>
                    <a:pt x="63" y="1"/>
                    <a:pt x="40" y="1"/>
                  </a:cubicBezTo>
                  <a:close/>
                </a:path>
              </a:pathLst>
            </a:custGeom>
            <a:solidFill>
              <a:srgbClr val="D49A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3203;p76"/>
            <p:cNvSpPr/>
            <p:nvPr/>
          </p:nvSpPr>
          <p:spPr>
            <a:xfrm>
              <a:off x="4483684" y="3297711"/>
              <a:ext cx="800928" cy="748898"/>
            </a:xfrm>
            <a:custGeom>
              <a:avLst/>
              <a:gdLst/>
              <a:ahLst/>
              <a:cxnLst/>
              <a:rect l="l" t="t" r="r" b="b"/>
              <a:pathLst>
                <a:path w="4264" h="3987" extrusionOk="0">
                  <a:moveTo>
                    <a:pt x="1278" y="1"/>
                  </a:moveTo>
                  <a:cubicBezTo>
                    <a:pt x="1184" y="33"/>
                    <a:pt x="1103" y="75"/>
                    <a:pt x="1021" y="115"/>
                  </a:cubicBezTo>
                  <a:cubicBezTo>
                    <a:pt x="950" y="157"/>
                    <a:pt x="866" y="218"/>
                    <a:pt x="804" y="280"/>
                  </a:cubicBezTo>
                  <a:cubicBezTo>
                    <a:pt x="680" y="394"/>
                    <a:pt x="567" y="547"/>
                    <a:pt x="485" y="722"/>
                  </a:cubicBezTo>
                  <a:cubicBezTo>
                    <a:pt x="443" y="804"/>
                    <a:pt x="413" y="888"/>
                    <a:pt x="381" y="979"/>
                  </a:cubicBezTo>
                  <a:cubicBezTo>
                    <a:pt x="352" y="1073"/>
                    <a:pt x="319" y="1175"/>
                    <a:pt x="300" y="1298"/>
                  </a:cubicBezTo>
                  <a:cubicBezTo>
                    <a:pt x="290" y="1360"/>
                    <a:pt x="280" y="1434"/>
                    <a:pt x="258" y="1496"/>
                  </a:cubicBezTo>
                  <a:lnTo>
                    <a:pt x="258" y="1506"/>
                  </a:lnTo>
                  <a:lnTo>
                    <a:pt x="258" y="1516"/>
                  </a:lnTo>
                  <a:cubicBezTo>
                    <a:pt x="248" y="1568"/>
                    <a:pt x="238" y="1619"/>
                    <a:pt x="228" y="1669"/>
                  </a:cubicBezTo>
                  <a:cubicBezTo>
                    <a:pt x="218" y="1731"/>
                    <a:pt x="208" y="1792"/>
                    <a:pt x="196" y="1844"/>
                  </a:cubicBezTo>
                  <a:cubicBezTo>
                    <a:pt x="176" y="1906"/>
                    <a:pt x="166" y="1958"/>
                    <a:pt x="146" y="2020"/>
                  </a:cubicBezTo>
                  <a:cubicBezTo>
                    <a:pt x="134" y="2040"/>
                    <a:pt x="134" y="2062"/>
                    <a:pt x="124" y="2091"/>
                  </a:cubicBezTo>
                  <a:lnTo>
                    <a:pt x="124" y="2101"/>
                  </a:lnTo>
                  <a:lnTo>
                    <a:pt x="114" y="2114"/>
                  </a:lnTo>
                  <a:cubicBezTo>
                    <a:pt x="62" y="2287"/>
                    <a:pt x="1" y="2472"/>
                    <a:pt x="11" y="2670"/>
                  </a:cubicBezTo>
                  <a:cubicBezTo>
                    <a:pt x="23" y="2751"/>
                    <a:pt x="43" y="2833"/>
                    <a:pt x="85" y="2937"/>
                  </a:cubicBezTo>
                  <a:cubicBezTo>
                    <a:pt x="114" y="3008"/>
                    <a:pt x="156" y="3080"/>
                    <a:pt x="196" y="3152"/>
                  </a:cubicBezTo>
                  <a:cubicBezTo>
                    <a:pt x="280" y="3287"/>
                    <a:pt x="394" y="3411"/>
                    <a:pt x="527" y="3512"/>
                  </a:cubicBezTo>
                  <a:cubicBezTo>
                    <a:pt x="660" y="3616"/>
                    <a:pt x="804" y="3708"/>
                    <a:pt x="959" y="3782"/>
                  </a:cubicBezTo>
                  <a:cubicBezTo>
                    <a:pt x="1113" y="3843"/>
                    <a:pt x="1278" y="3893"/>
                    <a:pt x="1444" y="3935"/>
                  </a:cubicBezTo>
                  <a:cubicBezTo>
                    <a:pt x="1597" y="3967"/>
                    <a:pt x="1763" y="3987"/>
                    <a:pt x="1926" y="3987"/>
                  </a:cubicBezTo>
                  <a:lnTo>
                    <a:pt x="1948" y="3987"/>
                  </a:lnTo>
                  <a:cubicBezTo>
                    <a:pt x="2123" y="3987"/>
                    <a:pt x="2296" y="3977"/>
                    <a:pt x="2472" y="3935"/>
                  </a:cubicBezTo>
                  <a:cubicBezTo>
                    <a:pt x="2667" y="3893"/>
                    <a:pt x="2833" y="3831"/>
                    <a:pt x="2988" y="3750"/>
                  </a:cubicBezTo>
                  <a:cubicBezTo>
                    <a:pt x="3151" y="3668"/>
                    <a:pt x="3275" y="3554"/>
                    <a:pt x="3379" y="3431"/>
                  </a:cubicBezTo>
                  <a:cubicBezTo>
                    <a:pt x="3460" y="3460"/>
                    <a:pt x="3544" y="3473"/>
                    <a:pt x="3626" y="3473"/>
                  </a:cubicBezTo>
                  <a:cubicBezTo>
                    <a:pt x="3678" y="3473"/>
                    <a:pt x="3739" y="3460"/>
                    <a:pt x="3791" y="3451"/>
                  </a:cubicBezTo>
                  <a:cubicBezTo>
                    <a:pt x="3863" y="3431"/>
                    <a:pt x="3935" y="3411"/>
                    <a:pt x="3996" y="3369"/>
                  </a:cubicBezTo>
                  <a:cubicBezTo>
                    <a:pt x="4058" y="3337"/>
                    <a:pt x="4110" y="3287"/>
                    <a:pt x="4150" y="3226"/>
                  </a:cubicBezTo>
                  <a:cubicBezTo>
                    <a:pt x="4182" y="3194"/>
                    <a:pt x="4201" y="3164"/>
                    <a:pt x="4211" y="3132"/>
                  </a:cubicBezTo>
                  <a:cubicBezTo>
                    <a:pt x="4234" y="3102"/>
                    <a:pt x="4243" y="3070"/>
                    <a:pt x="4253" y="3028"/>
                  </a:cubicBezTo>
                  <a:cubicBezTo>
                    <a:pt x="4263" y="2966"/>
                    <a:pt x="4263" y="2895"/>
                    <a:pt x="4253" y="2823"/>
                  </a:cubicBezTo>
                  <a:cubicBezTo>
                    <a:pt x="4234" y="2680"/>
                    <a:pt x="4162" y="2556"/>
                    <a:pt x="4048" y="2484"/>
                  </a:cubicBezTo>
                  <a:cubicBezTo>
                    <a:pt x="4026" y="2472"/>
                    <a:pt x="3996" y="2452"/>
                    <a:pt x="3977" y="2442"/>
                  </a:cubicBezTo>
                  <a:cubicBezTo>
                    <a:pt x="3954" y="2432"/>
                    <a:pt x="3925" y="2432"/>
                    <a:pt x="3893" y="2423"/>
                  </a:cubicBezTo>
                  <a:cubicBezTo>
                    <a:pt x="3853" y="2410"/>
                    <a:pt x="3821" y="2400"/>
                    <a:pt x="3779" y="2400"/>
                  </a:cubicBezTo>
                  <a:cubicBezTo>
                    <a:pt x="3759" y="2400"/>
                    <a:pt x="3730" y="2410"/>
                    <a:pt x="3707" y="2410"/>
                  </a:cubicBezTo>
                  <a:cubicBezTo>
                    <a:pt x="3655" y="2410"/>
                    <a:pt x="3594" y="2432"/>
                    <a:pt x="3532" y="2452"/>
                  </a:cubicBezTo>
                  <a:cubicBezTo>
                    <a:pt x="3502" y="2462"/>
                    <a:pt x="3482" y="2472"/>
                    <a:pt x="3460" y="2484"/>
                  </a:cubicBezTo>
                  <a:cubicBezTo>
                    <a:pt x="3460" y="2472"/>
                    <a:pt x="3470" y="2462"/>
                    <a:pt x="3482" y="2452"/>
                  </a:cubicBezTo>
                  <a:cubicBezTo>
                    <a:pt x="3502" y="2400"/>
                    <a:pt x="3522" y="2361"/>
                    <a:pt x="3532" y="2329"/>
                  </a:cubicBezTo>
                  <a:cubicBezTo>
                    <a:pt x="3574" y="2247"/>
                    <a:pt x="3616" y="2153"/>
                    <a:pt x="3645" y="2072"/>
                  </a:cubicBezTo>
                  <a:cubicBezTo>
                    <a:pt x="3707" y="1886"/>
                    <a:pt x="3759" y="1711"/>
                    <a:pt x="3779" y="1535"/>
                  </a:cubicBezTo>
                  <a:cubicBezTo>
                    <a:pt x="3811" y="1350"/>
                    <a:pt x="3801" y="1175"/>
                    <a:pt x="3779" y="1012"/>
                  </a:cubicBezTo>
                  <a:cubicBezTo>
                    <a:pt x="3749" y="878"/>
                    <a:pt x="3707" y="764"/>
                    <a:pt x="3645" y="661"/>
                  </a:cubicBezTo>
                  <a:cubicBezTo>
                    <a:pt x="3594" y="569"/>
                    <a:pt x="3512" y="485"/>
                    <a:pt x="3431" y="423"/>
                  </a:cubicBezTo>
                  <a:cubicBezTo>
                    <a:pt x="3337" y="352"/>
                    <a:pt x="3245" y="300"/>
                    <a:pt x="3122" y="260"/>
                  </a:cubicBezTo>
                  <a:cubicBezTo>
                    <a:pt x="3050" y="228"/>
                    <a:pt x="2976" y="209"/>
                    <a:pt x="2884" y="186"/>
                  </a:cubicBezTo>
                  <a:cubicBezTo>
                    <a:pt x="2719" y="147"/>
                    <a:pt x="2543" y="124"/>
                    <a:pt x="2410" y="115"/>
                  </a:cubicBezTo>
                  <a:cubicBezTo>
                    <a:pt x="2286" y="95"/>
                    <a:pt x="2153" y="95"/>
                    <a:pt x="2029" y="85"/>
                  </a:cubicBezTo>
                  <a:lnTo>
                    <a:pt x="2000" y="85"/>
                  </a:lnTo>
                  <a:cubicBezTo>
                    <a:pt x="1886" y="75"/>
                    <a:pt x="1772" y="63"/>
                    <a:pt x="1669" y="53"/>
                  </a:cubicBezTo>
                  <a:lnTo>
                    <a:pt x="1629" y="53"/>
                  </a:lnTo>
                  <a:cubicBezTo>
                    <a:pt x="1515" y="43"/>
                    <a:pt x="1422" y="23"/>
                    <a:pt x="1340" y="13"/>
                  </a:cubicBezTo>
                  <a:lnTo>
                    <a:pt x="1308" y="13"/>
                  </a:lnTo>
                  <a:lnTo>
                    <a:pt x="1298" y="1"/>
                  </a:lnTo>
                  <a:close/>
                </a:path>
              </a:pathLst>
            </a:custGeom>
            <a:solidFill>
              <a:srgbClr val="FF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3204;p76"/>
            <p:cNvSpPr/>
            <p:nvPr/>
          </p:nvSpPr>
          <p:spPr>
            <a:xfrm>
              <a:off x="4549614" y="3297711"/>
              <a:ext cx="650097" cy="472217"/>
            </a:xfrm>
            <a:custGeom>
              <a:avLst/>
              <a:gdLst/>
              <a:ahLst/>
              <a:cxnLst/>
              <a:rect l="l" t="t" r="r" b="b"/>
              <a:pathLst>
                <a:path w="3461" h="2514" extrusionOk="0">
                  <a:moveTo>
                    <a:pt x="927" y="1"/>
                  </a:moveTo>
                  <a:cubicBezTo>
                    <a:pt x="846" y="33"/>
                    <a:pt x="752" y="63"/>
                    <a:pt x="670" y="115"/>
                  </a:cubicBezTo>
                  <a:cubicBezTo>
                    <a:pt x="599" y="157"/>
                    <a:pt x="515" y="218"/>
                    <a:pt x="453" y="280"/>
                  </a:cubicBezTo>
                  <a:cubicBezTo>
                    <a:pt x="329" y="394"/>
                    <a:pt x="216" y="547"/>
                    <a:pt x="134" y="722"/>
                  </a:cubicBezTo>
                  <a:cubicBezTo>
                    <a:pt x="92" y="794"/>
                    <a:pt x="62" y="888"/>
                    <a:pt x="30" y="979"/>
                  </a:cubicBezTo>
                  <a:cubicBezTo>
                    <a:pt x="20" y="1012"/>
                    <a:pt x="10" y="1041"/>
                    <a:pt x="1" y="1073"/>
                  </a:cubicBezTo>
                  <a:cubicBezTo>
                    <a:pt x="10" y="1063"/>
                    <a:pt x="20" y="1063"/>
                    <a:pt x="30" y="1051"/>
                  </a:cubicBezTo>
                  <a:cubicBezTo>
                    <a:pt x="62" y="1031"/>
                    <a:pt x="92" y="1021"/>
                    <a:pt x="124" y="1002"/>
                  </a:cubicBezTo>
                  <a:cubicBezTo>
                    <a:pt x="186" y="979"/>
                    <a:pt x="258" y="960"/>
                    <a:pt x="329" y="940"/>
                  </a:cubicBezTo>
                  <a:cubicBezTo>
                    <a:pt x="361" y="928"/>
                    <a:pt x="391" y="918"/>
                    <a:pt x="433" y="908"/>
                  </a:cubicBezTo>
                  <a:cubicBezTo>
                    <a:pt x="463" y="898"/>
                    <a:pt x="495" y="878"/>
                    <a:pt x="524" y="866"/>
                  </a:cubicBezTo>
                  <a:cubicBezTo>
                    <a:pt x="537" y="856"/>
                    <a:pt x="557" y="856"/>
                    <a:pt x="576" y="846"/>
                  </a:cubicBezTo>
                  <a:cubicBezTo>
                    <a:pt x="586" y="836"/>
                    <a:pt x="608" y="826"/>
                    <a:pt x="628" y="826"/>
                  </a:cubicBezTo>
                  <a:cubicBezTo>
                    <a:pt x="660" y="804"/>
                    <a:pt x="700" y="784"/>
                    <a:pt x="732" y="764"/>
                  </a:cubicBezTo>
                  <a:cubicBezTo>
                    <a:pt x="814" y="722"/>
                    <a:pt x="895" y="671"/>
                    <a:pt x="957" y="609"/>
                  </a:cubicBezTo>
                  <a:cubicBezTo>
                    <a:pt x="979" y="589"/>
                    <a:pt x="999" y="579"/>
                    <a:pt x="1009" y="557"/>
                  </a:cubicBezTo>
                  <a:cubicBezTo>
                    <a:pt x="1031" y="537"/>
                    <a:pt x="1041" y="517"/>
                    <a:pt x="1051" y="495"/>
                  </a:cubicBezTo>
                  <a:lnTo>
                    <a:pt x="1061" y="495"/>
                  </a:lnTo>
                  <a:lnTo>
                    <a:pt x="1061" y="485"/>
                  </a:lnTo>
                  <a:cubicBezTo>
                    <a:pt x="1071" y="485"/>
                    <a:pt x="1071" y="485"/>
                    <a:pt x="1071" y="495"/>
                  </a:cubicBezTo>
                  <a:cubicBezTo>
                    <a:pt x="1080" y="527"/>
                    <a:pt x="1103" y="557"/>
                    <a:pt x="1113" y="599"/>
                  </a:cubicBezTo>
                  <a:cubicBezTo>
                    <a:pt x="1122" y="631"/>
                    <a:pt x="1142" y="661"/>
                    <a:pt x="1164" y="693"/>
                  </a:cubicBezTo>
                  <a:cubicBezTo>
                    <a:pt x="1184" y="742"/>
                    <a:pt x="1226" y="794"/>
                    <a:pt x="1256" y="846"/>
                  </a:cubicBezTo>
                  <a:cubicBezTo>
                    <a:pt x="1288" y="888"/>
                    <a:pt x="1328" y="940"/>
                    <a:pt x="1370" y="979"/>
                  </a:cubicBezTo>
                  <a:cubicBezTo>
                    <a:pt x="1421" y="1031"/>
                    <a:pt x="1483" y="1083"/>
                    <a:pt x="1545" y="1135"/>
                  </a:cubicBezTo>
                  <a:cubicBezTo>
                    <a:pt x="1607" y="1187"/>
                    <a:pt x="1669" y="1227"/>
                    <a:pt x="1730" y="1269"/>
                  </a:cubicBezTo>
                  <a:cubicBezTo>
                    <a:pt x="1782" y="1298"/>
                    <a:pt x="1834" y="1330"/>
                    <a:pt x="1884" y="1350"/>
                  </a:cubicBezTo>
                  <a:cubicBezTo>
                    <a:pt x="1935" y="1372"/>
                    <a:pt x="1977" y="1392"/>
                    <a:pt x="2019" y="1402"/>
                  </a:cubicBezTo>
                  <a:cubicBezTo>
                    <a:pt x="2121" y="1444"/>
                    <a:pt x="2215" y="1464"/>
                    <a:pt x="2316" y="1496"/>
                  </a:cubicBezTo>
                  <a:cubicBezTo>
                    <a:pt x="2348" y="1506"/>
                    <a:pt x="2390" y="1526"/>
                    <a:pt x="2430" y="1535"/>
                  </a:cubicBezTo>
                  <a:cubicBezTo>
                    <a:pt x="2462" y="1558"/>
                    <a:pt x="2501" y="1568"/>
                    <a:pt x="2533" y="1587"/>
                  </a:cubicBezTo>
                  <a:cubicBezTo>
                    <a:pt x="2595" y="1619"/>
                    <a:pt x="2657" y="1669"/>
                    <a:pt x="2709" y="1721"/>
                  </a:cubicBezTo>
                  <a:cubicBezTo>
                    <a:pt x="2719" y="1743"/>
                    <a:pt x="2739" y="1753"/>
                    <a:pt x="2748" y="1773"/>
                  </a:cubicBezTo>
                  <a:cubicBezTo>
                    <a:pt x="2761" y="1783"/>
                    <a:pt x="2771" y="1805"/>
                    <a:pt x="2771" y="1825"/>
                  </a:cubicBezTo>
                  <a:cubicBezTo>
                    <a:pt x="2790" y="1844"/>
                    <a:pt x="2800" y="1876"/>
                    <a:pt x="2800" y="1896"/>
                  </a:cubicBezTo>
                  <a:cubicBezTo>
                    <a:pt x="2810" y="1928"/>
                    <a:pt x="2810" y="1948"/>
                    <a:pt x="2823" y="1968"/>
                  </a:cubicBezTo>
                  <a:cubicBezTo>
                    <a:pt x="2832" y="2020"/>
                    <a:pt x="2832" y="2082"/>
                    <a:pt x="2842" y="2133"/>
                  </a:cubicBezTo>
                  <a:cubicBezTo>
                    <a:pt x="2842" y="2163"/>
                    <a:pt x="2842" y="2185"/>
                    <a:pt x="2852" y="2215"/>
                  </a:cubicBezTo>
                  <a:cubicBezTo>
                    <a:pt x="2852" y="2237"/>
                    <a:pt x="2852" y="2267"/>
                    <a:pt x="2862" y="2287"/>
                  </a:cubicBezTo>
                  <a:cubicBezTo>
                    <a:pt x="2872" y="2309"/>
                    <a:pt x="2872" y="2329"/>
                    <a:pt x="2884" y="2348"/>
                  </a:cubicBezTo>
                  <a:cubicBezTo>
                    <a:pt x="2894" y="2371"/>
                    <a:pt x="2894" y="2390"/>
                    <a:pt x="2904" y="2400"/>
                  </a:cubicBezTo>
                  <a:cubicBezTo>
                    <a:pt x="2914" y="2410"/>
                    <a:pt x="2914" y="2423"/>
                    <a:pt x="2924" y="2432"/>
                  </a:cubicBezTo>
                  <a:cubicBezTo>
                    <a:pt x="2934" y="2442"/>
                    <a:pt x="2946" y="2452"/>
                    <a:pt x="2946" y="2462"/>
                  </a:cubicBezTo>
                  <a:cubicBezTo>
                    <a:pt x="2956" y="2472"/>
                    <a:pt x="2966" y="2472"/>
                    <a:pt x="2966" y="2484"/>
                  </a:cubicBezTo>
                  <a:cubicBezTo>
                    <a:pt x="2976" y="2484"/>
                    <a:pt x="2986" y="2494"/>
                    <a:pt x="2986" y="2494"/>
                  </a:cubicBezTo>
                  <a:cubicBezTo>
                    <a:pt x="2996" y="2504"/>
                    <a:pt x="3008" y="2504"/>
                    <a:pt x="3008" y="2504"/>
                  </a:cubicBezTo>
                  <a:cubicBezTo>
                    <a:pt x="3018" y="2504"/>
                    <a:pt x="3028" y="2514"/>
                    <a:pt x="3028" y="2514"/>
                  </a:cubicBezTo>
                  <a:lnTo>
                    <a:pt x="3119" y="2514"/>
                  </a:lnTo>
                  <a:cubicBezTo>
                    <a:pt x="3131" y="2514"/>
                    <a:pt x="3131" y="2504"/>
                    <a:pt x="3141" y="2504"/>
                  </a:cubicBezTo>
                  <a:cubicBezTo>
                    <a:pt x="3151" y="2504"/>
                    <a:pt x="3161" y="2494"/>
                    <a:pt x="3171" y="2494"/>
                  </a:cubicBezTo>
                  <a:cubicBezTo>
                    <a:pt x="3181" y="2484"/>
                    <a:pt x="3203" y="2472"/>
                    <a:pt x="3213" y="2462"/>
                  </a:cubicBezTo>
                  <a:cubicBezTo>
                    <a:pt x="3223" y="2462"/>
                    <a:pt x="3233" y="2452"/>
                    <a:pt x="3243" y="2442"/>
                  </a:cubicBezTo>
                  <a:lnTo>
                    <a:pt x="3255" y="2432"/>
                  </a:lnTo>
                  <a:cubicBezTo>
                    <a:pt x="3233" y="2432"/>
                    <a:pt x="3203" y="2442"/>
                    <a:pt x="3181" y="2452"/>
                  </a:cubicBezTo>
                  <a:cubicBezTo>
                    <a:pt x="3151" y="2462"/>
                    <a:pt x="3131" y="2472"/>
                    <a:pt x="3109" y="2484"/>
                  </a:cubicBezTo>
                  <a:cubicBezTo>
                    <a:pt x="3109" y="2472"/>
                    <a:pt x="3119" y="2462"/>
                    <a:pt x="3131" y="2452"/>
                  </a:cubicBezTo>
                  <a:cubicBezTo>
                    <a:pt x="3151" y="2400"/>
                    <a:pt x="3171" y="2361"/>
                    <a:pt x="3193" y="2329"/>
                  </a:cubicBezTo>
                  <a:cubicBezTo>
                    <a:pt x="3223" y="2247"/>
                    <a:pt x="3265" y="2153"/>
                    <a:pt x="3294" y="2072"/>
                  </a:cubicBezTo>
                  <a:cubicBezTo>
                    <a:pt x="3356" y="1886"/>
                    <a:pt x="3408" y="1711"/>
                    <a:pt x="3428" y="1535"/>
                  </a:cubicBezTo>
                  <a:cubicBezTo>
                    <a:pt x="3460" y="1350"/>
                    <a:pt x="3450" y="1175"/>
                    <a:pt x="3428" y="1012"/>
                  </a:cubicBezTo>
                  <a:cubicBezTo>
                    <a:pt x="3398" y="878"/>
                    <a:pt x="3356" y="764"/>
                    <a:pt x="3294" y="661"/>
                  </a:cubicBezTo>
                  <a:cubicBezTo>
                    <a:pt x="3243" y="569"/>
                    <a:pt x="3161" y="485"/>
                    <a:pt x="3080" y="423"/>
                  </a:cubicBezTo>
                  <a:cubicBezTo>
                    <a:pt x="2986" y="352"/>
                    <a:pt x="2894" y="300"/>
                    <a:pt x="2771" y="260"/>
                  </a:cubicBezTo>
                  <a:cubicBezTo>
                    <a:pt x="2699" y="228"/>
                    <a:pt x="2625" y="209"/>
                    <a:pt x="2533" y="186"/>
                  </a:cubicBezTo>
                  <a:cubicBezTo>
                    <a:pt x="2368" y="147"/>
                    <a:pt x="2192" y="124"/>
                    <a:pt x="2059" y="115"/>
                  </a:cubicBezTo>
                  <a:cubicBezTo>
                    <a:pt x="1926" y="95"/>
                    <a:pt x="1802" y="85"/>
                    <a:pt x="1678" y="85"/>
                  </a:cubicBezTo>
                  <a:lnTo>
                    <a:pt x="1649" y="85"/>
                  </a:lnTo>
                  <a:cubicBezTo>
                    <a:pt x="1535" y="75"/>
                    <a:pt x="1431" y="63"/>
                    <a:pt x="1318" y="53"/>
                  </a:cubicBezTo>
                  <a:lnTo>
                    <a:pt x="1278" y="53"/>
                  </a:lnTo>
                  <a:cubicBezTo>
                    <a:pt x="1164" y="43"/>
                    <a:pt x="1071" y="23"/>
                    <a:pt x="989" y="13"/>
                  </a:cubicBezTo>
                  <a:lnTo>
                    <a:pt x="957" y="13"/>
                  </a:lnTo>
                  <a:lnTo>
                    <a:pt x="947" y="1"/>
                  </a:lnTo>
                  <a:close/>
                </a:path>
              </a:pathLst>
            </a:custGeom>
            <a:solidFill>
              <a:srgbClr val="F1AF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3205;p76"/>
            <p:cNvSpPr/>
            <p:nvPr/>
          </p:nvSpPr>
          <p:spPr>
            <a:xfrm>
              <a:off x="5146926" y="3787394"/>
              <a:ext cx="49025" cy="120027"/>
            </a:xfrm>
            <a:custGeom>
              <a:avLst/>
              <a:gdLst/>
              <a:ahLst/>
              <a:cxnLst/>
              <a:rect l="l" t="t" r="r" b="b"/>
              <a:pathLst>
                <a:path w="261" h="639" extrusionOk="0">
                  <a:moveTo>
                    <a:pt x="199" y="1"/>
                  </a:moveTo>
                  <a:lnTo>
                    <a:pt x="186" y="11"/>
                  </a:lnTo>
                  <a:cubicBezTo>
                    <a:pt x="176" y="11"/>
                    <a:pt x="176" y="11"/>
                    <a:pt x="166" y="21"/>
                  </a:cubicBezTo>
                  <a:cubicBezTo>
                    <a:pt x="166" y="31"/>
                    <a:pt x="157" y="40"/>
                    <a:pt x="166" y="50"/>
                  </a:cubicBezTo>
                  <a:cubicBezTo>
                    <a:pt x="176" y="82"/>
                    <a:pt x="186" y="112"/>
                    <a:pt x="186" y="144"/>
                  </a:cubicBezTo>
                  <a:cubicBezTo>
                    <a:pt x="199" y="186"/>
                    <a:pt x="186" y="226"/>
                    <a:pt x="186" y="268"/>
                  </a:cubicBezTo>
                  <a:cubicBezTo>
                    <a:pt x="176" y="320"/>
                    <a:pt x="166" y="372"/>
                    <a:pt x="147" y="421"/>
                  </a:cubicBezTo>
                  <a:cubicBezTo>
                    <a:pt x="124" y="463"/>
                    <a:pt x="105" y="495"/>
                    <a:pt x="85" y="535"/>
                  </a:cubicBezTo>
                  <a:cubicBezTo>
                    <a:pt x="63" y="557"/>
                    <a:pt x="43" y="577"/>
                    <a:pt x="13" y="596"/>
                  </a:cubicBezTo>
                  <a:lnTo>
                    <a:pt x="13" y="606"/>
                  </a:lnTo>
                  <a:cubicBezTo>
                    <a:pt x="1" y="606"/>
                    <a:pt x="1" y="619"/>
                    <a:pt x="1" y="629"/>
                  </a:cubicBezTo>
                  <a:cubicBezTo>
                    <a:pt x="13" y="638"/>
                    <a:pt x="23" y="638"/>
                    <a:pt x="33" y="638"/>
                  </a:cubicBezTo>
                  <a:cubicBezTo>
                    <a:pt x="75" y="606"/>
                    <a:pt x="114" y="567"/>
                    <a:pt x="147" y="515"/>
                  </a:cubicBezTo>
                  <a:cubicBezTo>
                    <a:pt x="186" y="473"/>
                    <a:pt x="208" y="421"/>
                    <a:pt x="228" y="359"/>
                  </a:cubicBezTo>
                  <a:cubicBezTo>
                    <a:pt x="248" y="310"/>
                    <a:pt x="260" y="248"/>
                    <a:pt x="260" y="196"/>
                  </a:cubicBezTo>
                  <a:lnTo>
                    <a:pt x="260" y="102"/>
                  </a:lnTo>
                  <a:cubicBezTo>
                    <a:pt x="248" y="73"/>
                    <a:pt x="238" y="50"/>
                    <a:pt x="228" y="21"/>
                  </a:cubicBezTo>
                  <a:cubicBezTo>
                    <a:pt x="218" y="11"/>
                    <a:pt x="208" y="1"/>
                    <a:pt x="199" y="1"/>
                  </a:cubicBezTo>
                  <a:close/>
                </a:path>
              </a:pathLst>
            </a:custGeom>
            <a:solidFill>
              <a:srgbClr val="D49A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3206;p76"/>
            <p:cNvSpPr/>
            <p:nvPr/>
          </p:nvSpPr>
          <p:spPr>
            <a:xfrm>
              <a:off x="5178106" y="3781384"/>
              <a:ext cx="83211" cy="27236"/>
            </a:xfrm>
            <a:custGeom>
              <a:avLst/>
              <a:gdLst/>
              <a:ahLst/>
              <a:cxnLst/>
              <a:rect l="l" t="t" r="r" b="b"/>
              <a:pathLst>
                <a:path w="443" h="145" extrusionOk="0">
                  <a:moveTo>
                    <a:pt x="124" y="1"/>
                  </a:moveTo>
                  <a:cubicBezTo>
                    <a:pt x="104" y="1"/>
                    <a:pt x="82" y="1"/>
                    <a:pt x="62" y="11"/>
                  </a:cubicBezTo>
                  <a:cubicBezTo>
                    <a:pt x="52" y="11"/>
                    <a:pt x="42" y="11"/>
                    <a:pt x="42" y="21"/>
                  </a:cubicBezTo>
                  <a:cubicBezTo>
                    <a:pt x="33" y="21"/>
                    <a:pt x="20" y="33"/>
                    <a:pt x="10" y="33"/>
                  </a:cubicBezTo>
                  <a:cubicBezTo>
                    <a:pt x="0" y="43"/>
                    <a:pt x="0" y="63"/>
                    <a:pt x="0" y="72"/>
                  </a:cubicBezTo>
                  <a:cubicBezTo>
                    <a:pt x="7" y="79"/>
                    <a:pt x="20" y="88"/>
                    <a:pt x="31" y="88"/>
                  </a:cubicBezTo>
                  <a:cubicBezTo>
                    <a:pt x="35" y="88"/>
                    <a:pt x="39" y="86"/>
                    <a:pt x="42" y="82"/>
                  </a:cubicBezTo>
                  <a:cubicBezTo>
                    <a:pt x="52" y="82"/>
                    <a:pt x="62" y="82"/>
                    <a:pt x="72" y="72"/>
                  </a:cubicBezTo>
                  <a:lnTo>
                    <a:pt x="94" y="72"/>
                  </a:lnTo>
                  <a:cubicBezTo>
                    <a:pt x="132" y="63"/>
                    <a:pt x="163" y="63"/>
                    <a:pt x="200" y="63"/>
                  </a:cubicBezTo>
                  <a:lnTo>
                    <a:pt x="200" y="63"/>
                  </a:lnTo>
                  <a:cubicBezTo>
                    <a:pt x="241" y="63"/>
                    <a:pt x="281" y="63"/>
                    <a:pt x="309" y="82"/>
                  </a:cubicBezTo>
                  <a:lnTo>
                    <a:pt x="309" y="72"/>
                  </a:lnTo>
                  <a:cubicBezTo>
                    <a:pt x="329" y="82"/>
                    <a:pt x="351" y="95"/>
                    <a:pt x="371" y="105"/>
                  </a:cubicBezTo>
                  <a:cubicBezTo>
                    <a:pt x="391" y="114"/>
                    <a:pt x="403" y="124"/>
                    <a:pt x="413" y="134"/>
                  </a:cubicBezTo>
                  <a:lnTo>
                    <a:pt x="423" y="144"/>
                  </a:lnTo>
                  <a:lnTo>
                    <a:pt x="433" y="144"/>
                  </a:lnTo>
                  <a:cubicBezTo>
                    <a:pt x="443" y="134"/>
                    <a:pt x="443" y="124"/>
                    <a:pt x="443" y="124"/>
                  </a:cubicBezTo>
                  <a:cubicBezTo>
                    <a:pt x="433" y="114"/>
                    <a:pt x="413" y="105"/>
                    <a:pt x="403" y="95"/>
                  </a:cubicBezTo>
                  <a:cubicBezTo>
                    <a:pt x="391" y="72"/>
                    <a:pt x="371" y="72"/>
                    <a:pt x="361" y="63"/>
                  </a:cubicBezTo>
                  <a:cubicBezTo>
                    <a:pt x="341" y="53"/>
                    <a:pt x="319" y="43"/>
                    <a:pt x="309" y="33"/>
                  </a:cubicBezTo>
                  <a:cubicBezTo>
                    <a:pt x="290" y="21"/>
                    <a:pt x="267" y="11"/>
                    <a:pt x="247" y="11"/>
                  </a:cubicBezTo>
                  <a:cubicBezTo>
                    <a:pt x="218" y="1"/>
                    <a:pt x="186" y="1"/>
                    <a:pt x="144" y="1"/>
                  </a:cubicBezTo>
                  <a:close/>
                </a:path>
              </a:pathLst>
            </a:custGeom>
            <a:solidFill>
              <a:srgbClr val="D49A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3207;p76"/>
            <p:cNvSpPr/>
            <p:nvPr/>
          </p:nvSpPr>
          <p:spPr>
            <a:xfrm>
              <a:off x="4526510" y="3280618"/>
              <a:ext cx="706072" cy="516358"/>
            </a:xfrm>
            <a:custGeom>
              <a:avLst/>
              <a:gdLst/>
              <a:ahLst/>
              <a:cxnLst/>
              <a:rect l="l" t="t" r="r" b="b"/>
              <a:pathLst>
                <a:path w="3759" h="2749" extrusionOk="0">
                  <a:moveTo>
                    <a:pt x="1401" y="1"/>
                  </a:moveTo>
                  <a:cubicBezTo>
                    <a:pt x="1255" y="1"/>
                    <a:pt x="1092" y="1"/>
                    <a:pt x="927" y="30"/>
                  </a:cubicBezTo>
                  <a:cubicBezTo>
                    <a:pt x="833" y="52"/>
                    <a:pt x="741" y="82"/>
                    <a:pt x="660" y="114"/>
                  </a:cubicBezTo>
                  <a:cubicBezTo>
                    <a:pt x="566" y="154"/>
                    <a:pt x="484" y="206"/>
                    <a:pt x="413" y="277"/>
                  </a:cubicBezTo>
                  <a:cubicBezTo>
                    <a:pt x="351" y="329"/>
                    <a:pt x="299" y="391"/>
                    <a:pt x="237" y="463"/>
                  </a:cubicBezTo>
                  <a:cubicBezTo>
                    <a:pt x="175" y="547"/>
                    <a:pt x="133" y="628"/>
                    <a:pt x="91" y="700"/>
                  </a:cubicBezTo>
                  <a:cubicBezTo>
                    <a:pt x="52" y="784"/>
                    <a:pt x="30" y="855"/>
                    <a:pt x="20" y="927"/>
                  </a:cubicBezTo>
                  <a:cubicBezTo>
                    <a:pt x="0" y="999"/>
                    <a:pt x="10" y="1070"/>
                    <a:pt x="30" y="1132"/>
                  </a:cubicBezTo>
                  <a:lnTo>
                    <a:pt x="30" y="1154"/>
                  </a:lnTo>
                  <a:cubicBezTo>
                    <a:pt x="30" y="1164"/>
                    <a:pt x="42" y="1164"/>
                    <a:pt x="42" y="1174"/>
                  </a:cubicBezTo>
                  <a:lnTo>
                    <a:pt x="72" y="1174"/>
                  </a:lnTo>
                  <a:cubicBezTo>
                    <a:pt x="82" y="1174"/>
                    <a:pt x="82" y="1164"/>
                    <a:pt x="91" y="1154"/>
                  </a:cubicBezTo>
                  <a:cubicBezTo>
                    <a:pt x="104" y="1122"/>
                    <a:pt x="114" y="1093"/>
                    <a:pt x="133" y="1061"/>
                  </a:cubicBezTo>
                  <a:cubicBezTo>
                    <a:pt x="166" y="1031"/>
                    <a:pt x="185" y="989"/>
                    <a:pt x="227" y="957"/>
                  </a:cubicBezTo>
                  <a:cubicBezTo>
                    <a:pt x="319" y="875"/>
                    <a:pt x="432" y="813"/>
                    <a:pt x="536" y="762"/>
                  </a:cubicBezTo>
                  <a:cubicBezTo>
                    <a:pt x="556" y="752"/>
                    <a:pt x="576" y="742"/>
                    <a:pt x="598" y="732"/>
                  </a:cubicBezTo>
                  <a:cubicBezTo>
                    <a:pt x="638" y="710"/>
                    <a:pt x="680" y="690"/>
                    <a:pt x="722" y="670"/>
                  </a:cubicBezTo>
                  <a:cubicBezTo>
                    <a:pt x="803" y="628"/>
                    <a:pt x="875" y="586"/>
                    <a:pt x="937" y="547"/>
                  </a:cubicBezTo>
                  <a:cubicBezTo>
                    <a:pt x="1070" y="475"/>
                    <a:pt x="1174" y="391"/>
                    <a:pt x="1265" y="300"/>
                  </a:cubicBezTo>
                  <a:cubicBezTo>
                    <a:pt x="1307" y="547"/>
                    <a:pt x="1441" y="784"/>
                    <a:pt x="1668" y="989"/>
                  </a:cubicBezTo>
                  <a:cubicBezTo>
                    <a:pt x="1782" y="1093"/>
                    <a:pt x="1905" y="1184"/>
                    <a:pt x="2039" y="1256"/>
                  </a:cubicBezTo>
                  <a:cubicBezTo>
                    <a:pt x="2110" y="1288"/>
                    <a:pt x="2172" y="1318"/>
                    <a:pt x="2244" y="1350"/>
                  </a:cubicBezTo>
                  <a:cubicBezTo>
                    <a:pt x="2306" y="1369"/>
                    <a:pt x="2377" y="1389"/>
                    <a:pt x="2451" y="1402"/>
                  </a:cubicBezTo>
                  <a:cubicBezTo>
                    <a:pt x="2481" y="1411"/>
                    <a:pt x="2501" y="1411"/>
                    <a:pt x="2533" y="1421"/>
                  </a:cubicBezTo>
                  <a:cubicBezTo>
                    <a:pt x="2553" y="1421"/>
                    <a:pt x="2585" y="1431"/>
                    <a:pt x="2605" y="1431"/>
                  </a:cubicBezTo>
                  <a:lnTo>
                    <a:pt x="2614" y="1431"/>
                  </a:lnTo>
                  <a:cubicBezTo>
                    <a:pt x="2686" y="1451"/>
                    <a:pt x="2748" y="1473"/>
                    <a:pt x="2800" y="1493"/>
                  </a:cubicBezTo>
                  <a:cubicBezTo>
                    <a:pt x="2832" y="1513"/>
                    <a:pt x="2862" y="1535"/>
                    <a:pt x="2894" y="1565"/>
                  </a:cubicBezTo>
                  <a:cubicBezTo>
                    <a:pt x="2923" y="1587"/>
                    <a:pt x="2946" y="1617"/>
                    <a:pt x="2965" y="1659"/>
                  </a:cubicBezTo>
                  <a:cubicBezTo>
                    <a:pt x="2995" y="1710"/>
                    <a:pt x="3027" y="1760"/>
                    <a:pt x="3047" y="1822"/>
                  </a:cubicBezTo>
                  <a:cubicBezTo>
                    <a:pt x="3069" y="1883"/>
                    <a:pt x="3079" y="1945"/>
                    <a:pt x="3079" y="2019"/>
                  </a:cubicBezTo>
                  <a:cubicBezTo>
                    <a:pt x="3089" y="2111"/>
                    <a:pt x="3079" y="2205"/>
                    <a:pt x="3069" y="2276"/>
                  </a:cubicBezTo>
                  <a:cubicBezTo>
                    <a:pt x="3069" y="2316"/>
                    <a:pt x="3057" y="2348"/>
                    <a:pt x="3057" y="2390"/>
                  </a:cubicBezTo>
                  <a:lnTo>
                    <a:pt x="3057" y="2410"/>
                  </a:lnTo>
                  <a:lnTo>
                    <a:pt x="3057" y="2420"/>
                  </a:lnTo>
                  <a:cubicBezTo>
                    <a:pt x="3047" y="2439"/>
                    <a:pt x="3047" y="2462"/>
                    <a:pt x="3047" y="2481"/>
                  </a:cubicBezTo>
                  <a:cubicBezTo>
                    <a:pt x="3047" y="2533"/>
                    <a:pt x="3037" y="2595"/>
                    <a:pt x="3069" y="2657"/>
                  </a:cubicBezTo>
                  <a:cubicBezTo>
                    <a:pt x="3079" y="2687"/>
                    <a:pt x="3089" y="2709"/>
                    <a:pt x="3119" y="2719"/>
                  </a:cubicBezTo>
                  <a:cubicBezTo>
                    <a:pt x="3141" y="2738"/>
                    <a:pt x="3170" y="2748"/>
                    <a:pt x="3203" y="2748"/>
                  </a:cubicBezTo>
                  <a:cubicBezTo>
                    <a:pt x="3242" y="2748"/>
                    <a:pt x="3294" y="2729"/>
                    <a:pt x="3346" y="2699"/>
                  </a:cubicBezTo>
                  <a:cubicBezTo>
                    <a:pt x="3378" y="2667"/>
                    <a:pt x="3417" y="2637"/>
                    <a:pt x="3460" y="2575"/>
                  </a:cubicBezTo>
                  <a:cubicBezTo>
                    <a:pt x="3489" y="2543"/>
                    <a:pt x="3521" y="2491"/>
                    <a:pt x="3541" y="2439"/>
                  </a:cubicBezTo>
                  <a:cubicBezTo>
                    <a:pt x="3563" y="2410"/>
                    <a:pt x="3583" y="2358"/>
                    <a:pt x="3603" y="2316"/>
                  </a:cubicBezTo>
                  <a:lnTo>
                    <a:pt x="3603" y="2296"/>
                  </a:lnTo>
                  <a:cubicBezTo>
                    <a:pt x="3665" y="2163"/>
                    <a:pt x="3707" y="2007"/>
                    <a:pt x="3736" y="1844"/>
                  </a:cubicBezTo>
                  <a:cubicBezTo>
                    <a:pt x="3759" y="1668"/>
                    <a:pt x="3759" y="1493"/>
                    <a:pt x="3736" y="1318"/>
                  </a:cubicBezTo>
                  <a:cubicBezTo>
                    <a:pt x="3687" y="937"/>
                    <a:pt x="3521" y="618"/>
                    <a:pt x="3284" y="413"/>
                  </a:cubicBezTo>
                  <a:cubicBezTo>
                    <a:pt x="3212" y="351"/>
                    <a:pt x="3119" y="290"/>
                    <a:pt x="3027" y="238"/>
                  </a:cubicBezTo>
                  <a:cubicBezTo>
                    <a:pt x="2933" y="196"/>
                    <a:pt x="2842" y="154"/>
                    <a:pt x="2738" y="124"/>
                  </a:cubicBezTo>
                  <a:cubicBezTo>
                    <a:pt x="2563" y="62"/>
                    <a:pt x="2367" y="30"/>
                    <a:pt x="2130" y="10"/>
                  </a:cubicBezTo>
                  <a:cubicBezTo>
                    <a:pt x="1945" y="1"/>
                    <a:pt x="1759" y="1"/>
                    <a:pt x="1574" y="1"/>
                  </a:cubicBezTo>
                  <a:close/>
                </a:path>
              </a:pathLst>
            </a:custGeom>
            <a:solidFill>
              <a:srgbClr val="FFD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3208;p76"/>
            <p:cNvSpPr/>
            <p:nvPr/>
          </p:nvSpPr>
          <p:spPr>
            <a:xfrm>
              <a:off x="4503219" y="3332648"/>
              <a:ext cx="265223" cy="201547"/>
            </a:xfrm>
            <a:custGeom>
              <a:avLst/>
              <a:gdLst/>
              <a:ahLst/>
              <a:cxnLst/>
              <a:rect l="l" t="t" r="r" b="b"/>
              <a:pathLst>
                <a:path w="1412" h="1073" extrusionOk="0">
                  <a:moveTo>
                    <a:pt x="1389" y="0"/>
                  </a:moveTo>
                  <a:cubicBezTo>
                    <a:pt x="1340" y="62"/>
                    <a:pt x="1288" y="104"/>
                    <a:pt x="1236" y="156"/>
                  </a:cubicBezTo>
                  <a:cubicBezTo>
                    <a:pt x="1122" y="237"/>
                    <a:pt x="999" y="309"/>
                    <a:pt x="875" y="371"/>
                  </a:cubicBezTo>
                  <a:cubicBezTo>
                    <a:pt x="752" y="433"/>
                    <a:pt x="618" y="494"/>
                    <a:pt x="495" y="569"/>
                  </a:cubicBezTo>
                  <a:cubicBezTo>
                    <a:pt x="453" y="588"/>
                    <a:pt x="413" y="618"/>
                    <a:pt x="361" y="650"/>
                  </a:cubicBezTo>
                  <a:cubicBezTo>
                    <a:pt x="319" y="680"/>
                    <a:pt x="277" y="712"/>
                    <a:pt x="238" y="754"/>
                  </a:cubicBezTo>
                  <a:cubicBezTo>
                    <a:pt x="196" y="784"/>
                    <a:pt x="154" y="826"/>
                    <a:pt x="114" y="865"/>
                  </a:cubicBezTo>
                  <a:cubicBezTo>
                    <a:pt x="92" y="887"/>
                    <a:pt x="82" y="907"/>
                    <a:pt x="62" y="939"/>
                  </a:cubicBezTo>
                  <a:cubicBezTo>
                    <a:pt x="52" y="949"/>
                    <a:pt x="52" y="959"/>
                    <a:pt x="42" y="969"/>
                  </a:cubicBezTo>
                  <a:cubicBezTo>
                    <a:pt x="30" y="979"/>
                    <a:pt x="20" y="1001"/>
                    <a:pt x="10" y="1011"/>
                  </a:cubicBezTo>
                  <a:cubicBezTo>
                    <a:pt x="0" y="1031"/>
                    <a:pt x="10" y="1063"/>
                    <a:pt x="30" y="1073"/>
                  </a:cubicBezTo>
                  <a:lnTo>
                    <a:pt x="72" y="1073"/>
                  </a:lnTo>
                  <a:cubicBezTo>
                    <a:pt x="82" y="1063"/>
                    <a:pt x="82" y="1063"/>
                    <a:pt x="92" y="1050"/>
                  </a:cubicBezTo>
                  <a:cubicBezTo>
                    <a:pt x="104" y="1041"/>
                    <a:pt x="104" y="1021"/>
                    <a:pt x="114" y="1011"/>
                  </a:cubicBezTo>
                  <a:cubicBezTo>
                    <a:pt x="124" y="1001"/>
                    <a:pt x="134" y="989"/>
                    <a:pt x="134" y="979"/>
                  </a:cubicBezTo>
                  <a:cubicBezTo>
                    <a:pt x="196" y="897"/>
                    <a:pt x="267" y="826"/>
                    <a:pt x="339" y="764"/>
                  </a:cubicBezTo>
                  <a:cubicBezTo>
                    <a:pt x="391" y="722"/>
                    <a:pt x="453" y="680"/>
                    <a:pt x="505" y="650"/>
                  </a:cubicBezTo>
                  <a:cubicBezTo>
                    <a:pt x="566" y="608"/>
                    <a:pt x="628" y="569"/>
                    <a:pt x="690" y="536"/>
                  </a:cubicBezTo>
                  <a:cubicBezTo>
                    <a:pt x="813" y="465"/>
                    <a:pt x="937" y="403"/>
                    <a:pt x="1061" y="331"/>
                  </a:cubicBezTo>
                  <a:cubicBezTo>
                    <a:pt x="1184" y="247"/>
                    <a:pt x="1308" y="146"/>
                    <a:pt x="1411" y="23"/>
                  </a:cubicBezTo>
                  <a:lnTo>
                    <a:pt x="1411" y="0"/>
                  </a:lnTo>
                  <a:close/>
                </a:path>
              </a:pathLst>
            </a:custGeom>
            <a:solidFill>
              <a:srgbClr val="FFD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3209;p76"/>
            <p:cNvSpPr/>
            <p:nvPr/>
          </p:nvSpPr>
          <p:spPr>
            <a:xfrm>
              <a:off x="4798870" y="3352183"/>
              <a:ext cx="340921" cy="254329"/>
            </a:xfrm>
            <a:custGeom>
              <a:avLst/>
              <a:gdLst/>
              <a:ahLst/>
              <a:cxnLst/>
              <a:rect l="l" t="t" r="r" b="b"/>
              <a:pathLst>
                <a:path w="1815" h="1354" extrusionOk="0">
                  <a:moveTo>
                    <a:pt x="13" y="0"/>
                  </a:moveTo>
                  <a:lnTo>
                    <a:pt x="13" y="10"/>
                  </a:lnTo>
                  <a:cubicBezTo>
                    <a:pt x="1" y="10"/>
                    <a:pt x="1" y="10"/>
                    <a:pt x="1" y="20"/>
                  </a:cubicBezTo>
                  <a:cubicBezTo>
                    <a:pt x="43" y="82"/>
                    <a:pt x="85" y="156"/>
                    <a:pt x="136" y="218"/>
                  </a:cubicBezTo>
                  <a:cubicBezTo>
                    <a:pt x="176" y="267"/>
                    <a:pt x="228" y="329"/>
                    <a:pt x="280" y="381"/>
                  </a:cubicBezTo>
                  <a:cubicBezTo>
                    <a:pt x="332" y="432"/>
                    <a:pt x="393" y="474"/>
                    <a:pt x="445" y="514"/>
                  </a:cubicBezTo>
                  <a:cubicBezTo>
                    <a:pt x="507" y="556"/>
                    <a:pt x="569" y="598"/>
                    <a:pt x="631" y="628"/>
                  </a:cubicBezTo>
                  <a:cubicBezTo>
                    <a:pt x="680" y="660"/>
                    <a:pt x="722" y="680"/>
                    <a:pt x="774" y="699"/>
                  </a:cubicBezTo>
                  <a:cubicBezTo>
                    <a:pt x="826" y="722"/>
                    <a:pt x="878" y="741"/>
                    <a:pt x="927" y="761"/>
                  </a:cubicBezTo>
                  <a:cubicBezTo>
                    <a:pt x="979" y="773"/>
                    <a:pt x="1021" y="793"/>
                    <a:pt x="1073" y="813"/>
                  </a:cubicBezTo>
                  <a:cubicBezTo>
                    <a:pt x="1125" y="835"/>
                    <a:pt x="1164" y="855"/>
                    <a:pt x="1216" y="875"/>
                  </a:cubicBezTo>
                  <a:cubicBezTo>
                    <a:pt x="1330" y="937"/>
                    <a:pt x="1454" y="1008"/>
                    <a:pt x="1545" y="1092"/>
                  </a:cubicBezTo>
                  <a:cubicBezTo>
                    <a:pt x="1597" y="1144"/>
                    <a:pt x="1639" y="1184"/>
                    <a:pt x="1681" y="1245"/>
                  </a:cubicBezTo>
                  <a:cubicBezTo>
                    <a:pt x="1691" y="1268"/>
                    <a:pt x="1711" y="1297"/>
                    <a:pt x="1720" y="1329"/>
                  </a:cubicBezTo>
                  <a:cubicBezTo>
                    <a:pt x="1728" y="1344"/>
                    <a:pt x="1747" y="1353"/>
                    <a:pt x="1768" y="1353"/>
                  </a:cubicBezTo>
                  <a:cubicBezTo>
                    <a:pt x="1776" y="1353"/>
                    <a:pt x="1784" y="1352"/>
                    <a:pt x="1792" y="1349"/>
                  </a:cubicBezTo>
                  <a:cubicBezTo>
                    <a:pt x="1804" y="1339"/>
                    <a:pt x="1814" y="1329"/>
                    <a:pt x="1814" y="1317"/>
                  </a:cubicBezTo>
                  <a:lnTo>
                    <a:pt x="1814" y="1307"/>
                  </a:lnTo>
                  <a:lnTo>
                    <a:pt x="1814" y="1278"/>
                  </a:lnTo>
                  <a:cubicBezTo>
                    <a:pt x="1804" y="1245"/>
                    <a:pt x="1782" y="1216"/>
                    <a:pt x="1762" y="1184"/>
                  </a:cubicBezTo>
                  <a:cubicBezTo>
                    <a:pt x="1743" y="1154"/>
                    <a:pt x="1720" y="1122"/>
                    <a:pt x="1701" y="1092"/>
                  </a:cubicBezTo>
                  <a:cubicBezTo>
                    <a:pt x="1669" y="1060"/>
                    <a:pt x="1639" y="1030"/>
                    <a:pt x="1607" y="1008"/>
                  </a:cubicBezTo>
                  <a:cubicBezTo>
                    <a:pt x="1587" y="979"/>
                    <a:pt x="1557" y="959"/>
                    <a:pt x="1525" y="937"/>
                  </a:cubicBezTo>
                  <a:cubicBezTo>
                    <a:pt x="1463" y="885"/>
                    <a:pt x="1392" y="855"/>
                    <a:pt x="1320" y="813"/>
                  </a:cubicBezTo>
                  <a:cubicBezTo>
                    <a:pt x="1248" y="783"/>
                    <a:pt x="1187" y="761"/>
                    <a:pt x="1113" y="741"/>
                  </a:cubicBezTo>
                  <a:cubicBezTo>
                    <a:pt x="1073" y="722"/>
                    <a:pt x="1031" y="712"/>
                    <a:pt x="979" y="699"/>
                  </a:cubicBezTo>
                  <a:cubicBezTo>
                    <a:pt x="940" y="689"/>
                    <a:pt x="888" y="670"/>
                    <a:pt x="836" y="660"/>
                  </a:cubicBezTo>
                  <a:cubicBezTo>
                    <a:pt x="754" y="628"/>
                    <a:pt x="660" y="588"/>
                    <a:pt x="579" y="546"/>
                  </a:cubicBezTo>
                  <a:cubicBezTo>
                    <a:pt x="527" y="526"/>
                    <a:pt x="485" y="494"/>
                    <a:pt x="433" y="465"/>
                  </a:cubicBezTo>
                  <a:cubicBezTo>
                    <a:pt x="413" y="442"/>
                    <a:pt x="384" y="432"/>
                    <a:pt x="361" y="413"/>
                  </a:cubicBezTo>
                  <a:cubicBezTo>
                    <a:pt x="342" y="390"/>
                    <a:pt x="322" y="371"/>
                    <a:pt x="300" y="361"/>
                  </a:cubicBezTo>
                  <a:cubicBezTo>
                    <a:pt x="208" y="267"/>
                    <a:pt x="124" y="166"/>
                    <a:pt x="52" y="62"/>
                  </a:cubicBezTo>
                  <a:cubicBezTo>
                    <a:pt x="43" y="42"/>
                    <a:pt x="33" y="32"/>
                    <a:pt x="23" y="10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FFD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3210;p76"/>
            <p:cNvSpPr/>
            <p:nvPr/>
          </p:nvSpPr>
          <p:spPr>
            <a:xfrm>
              <a:off x="4984449" y="3431449"/>
              <a:ext cx="218828" cy="255456"/>
            </a:xfrm>
            <a:custGeom>
              <a:avLst/>
              <a:gdLst/>
              <a:ahLst/>
              <a:cxnLst/>
              <a:rect l="l" t="t" r="r" b="b"/>
              <a:pathLst>
                <a:path w="1165" h="1360" extrusionOk="0">
                  <a:moveTo>
                    <a:pt x="13" y="1"/>
                  </a:moveTo>
                  <a:cubicBezTo>
                    <a:pt x="13" y="1"/>
                    <a:pt x="1" y="10"/>
                    <a:pt x="13" y="20"/>
                  </a:cubicBezTo>
                  <a:cubicBezTo>
                    <a:pt x="125" y="92"/>
                    <a:pt x="248" y="166"/>
                    <a:pt x="362" y="238"/>
                  </a:cubicBezTo>
                  <a:cubicBezTo>
                    <a:pt x="424" y="277"/>
                    <a:pt x="475" y="309"/>
                    <a:pt x="537" y="351"/>
                  </a:cubicBezTo>
                  <a:cubicBezTo>
                    <a:pt x="589" y="391"/>
                    <a:pt x="641" y="433"/>
                    <a:pt x="693" y="475"/>
                  </a:cubicBezTo>
                  <a:lnTo>
                    <a:pt x="693" y="485"/>
                  </a:lnTo>
                  <a:cubicBezTo>
                    <a:pt x="774" y="557"/>
                    <a:pt x="856" y="638"/>
                    <a:pt x="918" y="732"/>
                  </a:cubicBezTo>
                  <a:cubicBezTo>
                    <a:pt x="940" y="772"/>
                    <a:pt x="960" y="804"/>
                    <a:pt x="970" y="833"/>
                  </a:cubicBezTo>
                  <a:cubicBezTo>
                    <a:pt x="989" y="875"/>
                    <a:pt x="1002" y="907"/>
                    <a:pt x="1012" y="947"/>
                  </a:cubicBezTo>
                  <a:cubicBezTo>
                    <a:pt x="1031" y="989"/>
                    <a:pt x="1041" y="1031"/>
                    <a:pt x="1041" y="1071"/>
                  </a:cubicBezTo>
                  <a:cubicBezTo>
                    <a:pt x="1051" y="1113"/>
                    <a:pt x="1051" y="1155"/>
                    <a:pt x="1064" y="1204"/>
                  </a:cubicBezTo>
                  <a:lnTo>
                    <a:pt x="1064" y="1298"/>
                  </a:lnTo>
                  <a:cubicBezTo>
                    <a:pt x="1051" y="1328"/>
                    <a:pt x="1083" y="1360"/>
                    <a:pt x="1103" y="1360"/>
                  </a:cubicBezTo>
                  <a:cubicBezTo>
                    <a:pt x="1125" y="1360"/>
                    <a:pt x="1135" y="1360"/>
                    <a:pt x="1145" y="1350"/>
                  </a:cubicBezTo>
                  <a:cubicBezTo>
                    <a:pt x="1155" y="1340"/>
                    <a:pt x="1165" y="1328"/>
                    <a:pt x="1165" y="1308"/>
                  </a:cubicBezTo>
                  <a:cubicBezTo>
                    <a:pt x="1165" y="1236"/>
                    <a:pt x="1165" y="1155"/>
                    <a:pt x="1145" y="1071"/>
                  </a:cubicBezTo>
                  <a:cubicBezTo>
                    <a:pt x="1135" y="1009"/>
                    <a:pt x="1113" y="937"/>
                    <a:pt x="1083" y="875"/>
                  </a:cubicBezTo>
                  <a:cubicBezTo>
                    <a:pt x="1064" y="814"/>
                    <a:pt x="1022" y="752"/>
                    <a:pt x="979" y="700"/>
                  </a:cubicBezTo>
                  <a:cubicBezTo>
                    <a:pt x="950" y="648"/>
                    <a:pt x="908" y="599"/>
                    <a:pt x="856" y="557"/>
                  </a:cubicBezTo>
                  <a:cubicBezTo>
                    <a:pt x="816" y="505"/>
                    <a:pt x="765" y="463"/>
                    <a:pt x="713" y="423"/>
                  </a:cubicBezTo>
                  <a:cubicBezTo>
                    <a:pt x="661" y="381"/>
                    <a:pt x="599" y="351"/>
                    <a:pt x="547" y="309"/>
                  </a:cubicBezTo>
                  <a:cubicBezTo>
                    <a:pt x="485" y="277"/>
                    <a:pt x="424" y="238"/>
                    <a:pt x="372" y="206"/>
                  </a:cubicBezTo>
                  <a:cubicBezTo>
                    <a:pt x="310" y="176"/>
                    <a:pt x="248" y="134"/>
                    <a:pt x="186" y="104"/>
                  </a:cubicBezTo>
                  <a:cubicBezTo>
                    <a:pt x="137" y="72"/>
                    <a:pt x="75" y="43"/>
                    <a:pt x="23" y="1"/>
                  </a:cubicBezTo>
                  <a:close/>
                </a:path>
              </a:pathLst>
            </a:custGeom>
            <a:solidFill>
              <a:srgbClr val="FFD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3211;p76"/>
            <p:cNvSpPr/>
            <p:nvPr/>
          </p:nvSpPr>
          <p:spPr>
            <a:xfrm>
              <a:off x="4963600" y="3243990"/>
              <a:ext cx="311243" cy="270670"/>
            </a:xfrm>
            <a:custGeom>
              <a:avLst/>
              <a:gdLst/>
              <a:ahLst/>
              <a:cxnLst/>
              <a:rect l="l" t="t" r="r" b="b"/>
              <a:pathLst>
                <a:path w="1657" h="1441" extrusionOk="0">
                  <a:moveTo>
                    <a:pt x="1053" y="604"/>
                  </a:moveTo>
                  <a:lnTo>
                    <a:pt x="1053" y="604"/>
                  </a:lnTo>
                  <a:cubicBezTo>
                    <a:pt x="1056" y="606"/>
                    <a:pt x="1058" y="607"/>
                    <a:pt x="1061" y="608"/>
                  </a:cubicBezTo>
                  <a:cubicBezTo>
                    <a:pt x="1061" y="608"/>
                    <a:pt x="1056" y="608"/>
                    <a:pt x="1053" y="604"/>
                  </a:cubicBezTo>
                  <a:close/>
                  <a:moveTo>
                    <a:pt x="11" y="0"/>
                  </a:moveTo>
                  <a:cubicBezTo>
                    <a:pt x="11" y="0"/>
                    <a:pt x="1" y="10"/>
                    <a:pt x="11" y="10"/>
                  </a:cubicBezTo>
                  <a:cubicBezTo>
                    <a:pt x="63" y="52"/>
                    <a:pt x="102" y="82"/>
                    <a:pt x="154" y="134"/>
                  </a:cubicBezTo>
                  <a:lnTo>
                    <a:pt x="154" y="124"/>
                  </a:lnTo>
                  <a:lnTo>
                    <a:pt x="297" y="267"/>
                  </a:lnTo>
                  <a:cubicBezTo>
                    <a:pt x="359" y="309"/>
                    <a:pt x="411" y="349"/>
                    <a:pt x="473" y="391"/>
                  </a:cubicBezTo>
                  <a:cubicBezTo>
                    <a:pt x="596" y="462"/>
                    <a:pt x="730" y="524"/>
                    <a:pt x="866" y="586"/>
                  </a:cubicBezTo>
                  <a:cubicBezTo>
                    <a:pt x="895" y="608"/>
                    <a:pt x="927" y="628"/>
                    <a:pt x="967" y="638"/>
                  </a:cubicBezTo>
                  <a:cubicBezTo>
                    <a:pt x="999" y="658"/>
                    <a:pt x="1019" y="680"/>
                    <a:pt x="1051" y="700"/>
                  </a:cubicBezTo>
                  <a:cubicBezTo>
                    <a:pt x="1081" y="719"/>
                    <a:pt x="1113" y="742"/>
                    <a:pt x="1142" y="761"/>
                  </a:cubicBezTo>
                  <a:cubicBezTo>
                    <a:pt x="1162" y="781"/>
                    <a:pt x="1194" y="813"/>
                    <a:pt x="1224" y="833"/>
                  </a:cubicBezTo>
                  <a:cubicBezTo>
                    <a:pt x="1298" y="905"/>
                    <a:pt x="1370" y="979"/>
                    <a:pt x="1422" y="1060"/>
                  </a:cubicBezTo>
                  <a:cubicBezTo>
                    <a:pt x="1451" y="1122"/>
                    <a:pt x="1483" y="1174"/>
                    <a:pt x="1503" y="1246"/>
                  </a:cubicBezTo>
                  <a:cubicBezTo>
                    <a:pt x="1523" y="1288"/>
                    <a:pt x="1533" y="1337"/>
                    <a:pt x="1533" y="1389"/>
                  </a:cubicBezTo>
                  <a:cubicBezTo>
                    <a:pt x="1533" y="1411"/>
                    <a:pt x="1545" y="1421"/>
                    <a:pt x="1565" y="1431"/>
                  </a:cubicBezTo>
                  <a:cubicBezTo>
                    <a:pt x="1575" y="1441"/>
                    <a:pt x="1585" y="1441"/>
                    <a:pt x="1607" y="1441"/>
                  </a:cubicBezTo>
                  <a:cubicBezTo>
                    <a:pt x="1627" y="1441"/>
                    <a:pt x="1637" y="1431"/>
                    <a:pt x="1646" y="1421"/>
                  </a:cubicBezTo>
                  <a:cubicBezTo>
                    <a:pt x="1646" y="1411"/>
                    <a:pt x="1646" y="1411"/>
                    <a:pt x="1656" y="1399"/>
                  </a:cubicBezTo>
                  <a:lnTo>
                    <a:pt x="1656" y="1369"/>
                  </a:lnTo>
                  <a:cubicBezTo>
                    <a:pt x="1656" y="1327"/>
                    <a:pt x="1646" y="1298"/>
                    <a:pt x="1637" y="1256"/>
                  </a:cubicBezTo>
                  <a:cubicBezTo>
                    <a:pt x="1627" y="1214"/>
                    <a:pt x="1617" y="1174"/>
                    <a:pt x="1595" y="1132"/>
                  </a:cubicBezTo>
                  <a:cubicBezTo>
                    <a:pt x="1575" y="1102"/>
                    <a:pt x="1555" y="1060"/>
                    <a:pt x="1533" y="1028"/>
                  </a:cubicBezTo>
                  <a:cubicBezTo>
                    <a:pt x="1513" y="989"/>
                    <a:pt x="1493" y="957"/>
                    <a:pt x="1461" y="927"/>
                  </a:cubicBezTo>
                  <a:cubicBezTo>
                    <a:pt x="1409" y="855"/>
                    <a:pt x="1347" y="803"/>
                    <a:pt x="1276" y="742"/>
                  </a:cubicBezTo>
                  <a:cubicBezTo>
                    <a:pt x="1246" y="719"/>
                    <a:pt x="1214" y="700"/>
                    <a:pt x="1184" y="680"/>
                  </a:cubicBezTo>
                  <a:cubicBezTo>
                    <a:pt x="1142" y="658"/>
                    <a:pt x="1113" y="628"/>
                    <a:pt x="1081" y="618"/>
                  </a:cubicBezTo>
                  <a:lnTo>
                    <a:pt x="1071" y="608"/>
                  </a:lnTo>
                  <a:lnTo>
                    <a:pt x="1061" y="608"/>
                  </a:lnTo>
                  <a:lnTo>
                    <a:pt x="1051" y="596"/>
                  </a:lnTo>
                  <a:lnTo>
                    <a:pt x="1051" y="596"/>
                  </a:lnTo>
                  <a:cubicBezTo>
                    <a:pt x="1051" y="600"/>
                    <a:pt x="1052" y="602"/>
                    <a:pt x="1053" y="604"/>
                  </a:cubicBezTo>
                  <a:lnTo>
                    <a:pt x="1053" y="604"/>
                  </a:lnTo>
                  <a:cubicBezTo>
                    <a:pt x="1014" y="584"/>
                    <a:pt x="975" y="565"/>
                    <a:pt x="947" y="546"/>
                  </a:cubicBezTo>
                  <a:cubicBezTo>
                    <a:pt x="895" y="524"/>
                    <a:pt x="843" y="514"/>
                    <a:pt x="792" y="495"/>
                  </a:cubicBezTo>
                  <a:cubicBezTo>
                    <a:pt x="700" y="452"/>
                    <a:pt x="606" y="423"/>
                    <a:pt x="515" y="371"/>
                  </a:cubicBezTo>
                  <a:cubicBezTo>
                    <a:pt x="463" y="349"/>
                    <a:pt x="421" y="319"/>
                    <a:pt x="381" y="287"/>
                  </a:cubicBezTo>
                  <a:cubicBezTo>
                    <a:pt x="339" y="257"/>
                    <a:pt x="297" y="225"/>
                    <a:pt x="258" y="196"/>
                  </a:cubicBezTo>
                  <a:cubicBezTo>
                    <a:pt x="174" y="124"/>
                    <a:pt x="102" y="62"/>
                    <a:pt x="21" y="0"/>
                  </a:cubicBezTo>
                  <a:close/>
                </a:path>
              </a:pathLst>
            </a:custGeom>
            <a:solidFill>
              <a:srgbClr val="FFD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3212;p76"/>
            <p:cNvSpPr/>
            <p:nvPr/>
          </p:nvSpPr>
          <p:spPr>
            <a:xfrm>
              <a:off x="4804880" y="3243990"/>
              <a:ext cx="197415" cy="86968"/>
            </a:xfrm>
            <a:custGeom>
              <a:avLst/>
              <a:gdLst/>
              <a:ahLst/>
              <a:cxnLst/>
              <a:rect l="l" t="t" r="r" b="b"/>
              <a:pathLst>
                <a:path w="1051" h="463" extrusionOk="0">
                  <a:moveTo>
                    <a:pt x="186" y="0"/>
                  </a:moveTo>
                  <a:cubicBezTo>
                    <a:pt x="124" y="0"/>
                    <a:pt x="72" y="10"/>
                    <a:pt x="11" y="20"/>
                  </a:cubicBezTo>
                  <a:cubicBezTo>
                    <a:pt x="1" y="20"/>
                    <a:pt x="1" y="30"/>
                    <a:pt x="1" y="40"/>
                  </a:cubicBezTo>
                  <a:cubicBezTo>
                    <a:pt x="1" y="52"/>
                    <a:pt x="11" y="52"/>
                    <a:pt x="20" y="52"/>
                  </a:cubicBezTo>
                  <a:cubicBezTo>
                    <a:pt x="43" y="52"/>
                    <a:pt x="62" y="52"/>
                    <a:pt x="82" y="40"/>
                  </a:cubicBezTo>
                  <a:cubicBezTo>
                    <a:pt x="144" y="40"/>
                    <a:pt x="216" y="52"/>
                    <a:pt x="277" y="62"/>
                  </a:cubicBezTo>
                  <a:cubicBezTo>
                    <a:pt x="329" y="72"/>
                    <a:pt x="371" y="92"/>
                    <a:pt x="423" y="102"/>
                  </a:cubicBezTo>
                  <a:cubicBezTo>
                    <a:pt x="463" y="124"/>
                    <a:pt x="515" y="144"/>
                    <a:pt x="557" y="163"/>
                  </a:cubicBezTo>
                  <a:cubicBezTo>
                    <a:pt x="628" y="196"/>
                    <a:pt x="690" y="247"/>
                    <a:pt x="752" y="287"/>
                  </a:cubicBezTo>
                  <a:cubicBezTo>
                    <a:pt x="810" y="327"/>
                    <a:pt x="869" y="375"/>
                    <a:pt x="927" y="425"/>
                  </a:cubicBezTo>
                  <a:lnTo>
                    <a:pt x="927" y="425"/>
                  </a:lnTo>
                  <a:cubicBezTo>
                    <a:pt x="928" y="427"/>
                    <a:pt x="929" y="429"/>
                    <a:pt x="930" y="430"/>
                  </a:cubicBezTo>
                  <a:lnTo>
                    <a:pt x="930" y="430"/>
                  </a:lnTo>
                  <a:cubicBezTo>
                    <a:pt x="928" y="428"/>
                    <a:pt x="928" y="426"/>
                    <a:pt x="927" y="425"/>
                  </a:cubicBezTo>
                  <a:lnTo>
                    <a:pt x="927" y="425"/>
                  </a:lnTo>
                  <a:cubicBezTo>
                    <a:pt x="931" y="427"/>
                    <a:pt x="934" y="430"/>
                    <a:pt x="937" y="433"/>
                  </a:cubicBezTo>
                  <a:cubicBezTo>
                    <a:pt x="934" y="433"/>
                    <a:pt x="932" y="432"/>
                    <a:pt x="930" y="430"/>
                  </a:cubicBezTo>
                  <a:lnTo>
                    <a:pt x="930" y="430"/>
                  </a:lnTo>
                  <a:cubicBezTo>
                    <a:pt x="934" y="434"/>
                    <a:pt x="941" y="436"/>
                    <a:pt x="947" y="443"/>
                  </a:cubicBezTo>
                  <a:lnTo>
                    <a:pt x="957" y="452"/>
                  </a:lnTo>
                  <a:cubicBezTo>
                    <a:pt x="969" y="462"/>
                    <a:pt x="979" y="462"/>
                    <a:pt x="989" y="462"/>
                  </a:cubicBezTo>
                  <a:cubicBezTo>
                    <a:pt x="999" y="462"/>
                    <a:pt x="1019" y="462"/>
                    <a:pt x="1031" y="452"/>
                  </a:cubicBezTo>
                  <a:cubicBezTo>
                    <a:pt x="1041" y="443"/>
                    <a:pt x="1041" y="433"/>
                    <a:pt x="1051" y="410"/>
                  </a:cubicBezTo>
                  <a:cubicBezTo>
                    <a:pt x="1051" y="401"/>
                    <a:pt x="1041" y="381"/>
                    <a:pt x="1031" y="371"/>
                  </a:cubicBezTo>
                  <a:cubicBezTo>
                    <a:pt x="969" y="309"/>
                    <a:pt x="895" y="257"/>
                    <a:pt x="814" y="205"/>
                  </a:cubicBezTo>
                  <a:cubicBezTo>
                    <a:pt x="732" y="154"/>
                    <a:pt x="648" y="114"/>
                    <a:pt x="557" y="82"/>
                  </a:cubicBezTo>
                  <a:cubicBezTo>
                    <a:pt x="515" y="62"/>
                    <a:pt x="463" y="52"/>
                    <a:pt x="423" y="40"/>
                  </a:cubicBezTo>
                  <a:cubicBezTo>
                    <a:pt x="371" y="30"/>
                    <a:pt x="329" y="20"/>
                    <a:pt x="290" y="10"/>
                  </a:cubicBezTo>
                  <a:cubicBezTo>
                    <a:pt x="248" y="10"/>
                    <a:pt x="216" y="0"/>
                    <a:pt x="186" y="0"/>
                  </a:cubicBezTo>
                  <a:close/>
                </a:path>
              </a:pathLst>
            </a:custGeom>
            <a:solidFill>
              <a:srgbClr val="FFD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3213;p76"/>
            <p:cNvSpPr/>
            <p:nvPr/>
          </p:nvSpPr>
          <p:spPr>
            <a:xfrm>
              <a:off x="4524632" y="3268972"/>
              <a:ext cx="210751" cy="145948"/>
            </a:xfrm>
            <a:custGeom>
              <a:avLst/>
              <a:gdLst/>
              <a:ahLst/>
              <a:cxnLst/>
              <a:rect l="l" t="t" r="r" b="b"/>
              <a:pathLst>
                <a:path w="1122" h="777" extrusionOk="0">
                  <a:moveTo>
                    <a:pt x="1102" y="1"/>
                  </a:moveTo>
                  <a:cubicBezTo>
                    <a:pt x="1018" y="1"/>
                    <a:pt x="947" y="11"/>
                    <a:pt x="865" y="30"/>
                  </a:cubicBezTo>
                  <a:cubicBezTo>
                    <a:pt x="793" y="53"/>
                    <a:pt x="719" y="82"/>
                    <a:pt x="648" y="114"/>
                  </a:cubicBezTo>
                  <a:cubicBezTo>
                    <a:pt x="586" y="144"/>
                    <a:pt x="524" y="186"/>
                    <a:pt x="462" y="228"/>
                  </a:cubicBezTo>
                  <a:cubicBezTo>
                    <a:pt x="400" y="268"/>
                    <a:pt x="339" y="319"/>
                    <a:pt x="287" y="371"/>
                  </a:cubicBezTo>
                  <a:cubicBezTo>
                    <a:pt x="237" y="423"/>
                    <a:pt x="185" y="485"/>
                    <a:pt x="134" y="547"/>
                  </a:cubicBezTo>
                  <a:cubicBezTo>
                    <a:pt x="92" y="599"/>
                    <a:pt x="52" y="661"/>
                    <a:pt x="10" y="722"/>
                  </a:cubicBezTo>
                  <a:cubicBezTo>
                    <a:pt x="0" y="742"/>
                    <a:pt x="10" y="762"/>
                    <a:pt x="20" y="772"/>
                  </a:cubicBezTo>
                  <a:cubicBezTo>
                    <a:pt x="26" y="775"/>
                    <a:pt x="32" y="777"/>
                    <a:pt x="38" y="777"/>
                  </a:cubicBezTo>
                  <a:cubicBezTo>
                    <a:pt x="52" y="777"/>
                    <a:pt x="65" y="769"/>
                    <a:pt x="72" y="762"/>
                  </a:cubicBezTo>
                  <a:cubicBezTo>
                    <a:pt x="101" y="710"/>
                    <a:pt x="124" y="670"/>
                    <a:pt x="163" y="628"/>
                  </a:cubicBezTo>
                  <a:cubicBezTo>
                    <a:pt x="195" y="586"/>
                    <a:pt x="225" y="547"/>
                    <a:pt x="257" y="505"/>
                  </a:cubicBezTo>
                  <a:cubicBezTo>
                    <a:pt x="339" y="401"/>
                    <a:pt x="442" y="310"/>
                    <a:pt x="546" y="228"/>
                  </a:cubicBezTo>
                  <a:cubicBezTo>
                    <a:pt x="586" y="206"/>
                    <a:pt x="628" y="176"/>
                    <a:pt x="670" y="154"/>
                  </a:cubicBezTo>
                  <a:cubicBezTo>
                    <a:pt x="709" y="134"/>
                    <a:pt x="761" y="114"/>
                    <a:pt x="803" y="92"/>
                  </a:cubicBezTo>
                  <a:cubicBezTo>
                    <a:pt x="885" y="63"/>
                    <a:pt x="966" y="43"/>
                    <a:pt x="1060" y="43"/>
                  </a:cubicBezTo>
                  <a:cubicBezTo>
                    <a:pt x="1070" y="30"/>
                    <a:pt x="1090" y="30"/>
                    <a:pt x="1102" y="30"/>
                  </a:cubicBezTo>
                  <a:cubicBezTo>
                    <a:pt x="1112" y="30"/>
                    <a:pt x="1122" y="30"/>
                    <a:pt x="1122" y="21"/>
                  </a:cubicBezTo>
                  <a:cubicBezTo>
                    <a:pt x="1122" y="11"/>
                    <a:pt x="1112" y="1"/>
                    <a:pt x="1102" y="1"/>
                  </a:cubicBezTo>
                  <a:close/>
                </a:path>
              </a:pathLst>
            </a:custGeom>
            <a:solidFill>
              <a:srgbClr val="FFD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3214;p76"/>
            <p:cNvSpPr/>
            <p:nvPr/>
          </p:nvSpPr>
          <p:spPr>
            <a:xfrm>
              <a:off x="4586242" y="3334902"/>
              <a:ext cx="67996" cy="61986"/>
            </a:xfrm>
            <a:custGeom>
              <a:avLst/>
              <a:gdLst/>
              <a:ahLst/>
              <a:cxnLst/>
              <a:rect l="l" t="t" r="r" b="b"/>
              <a:pathLst>
                <a:path w="362" h="330" extrusionOk="0">
                  <a:moveTo>
                    <a:pt x="352" y="1"/>
                  </a:moveTo>
                  <a:lnTo>
                    <a:pt x="352" y="11"/>
                  </a:lnTo>
                  <a:cubicBezTo>
                    <a:pt x="290" y="50"/>
                    <a:pt x="228" y="92"/>
                    <a:pt x="166" y="144"/>
                  </a:cubicBezTo>
                  <a:cubicBezTo>
                    <a:pt x="114" y="196"/>
                    <a:pt x="53" y="248"/>
                    <a:pt x="1" y="310"/>
                  </a:cubicBezTo>
                  <a:lnTo>
                    <a:pt x="1" y="319"/>
                  </a:lnTo>
                  <a:lnTo>
                    <a:pt x="1" y="329"/>
                  </a:lnTo>
                  <a:lnTo>
                    <a:pt x="21" y="329"/>
                  </a:lnTo>
                  <a:cubicBezTo>
                    <a:pt x="114" y="216"/>
                    <a:pt x="228" y="124"/>
                    <a:pt x="342" y="30"/>
                  </a:cubicBezTo>
                  <a:lnTo>
                    <a:pt x="362" y="30"/>
                  </a:lnTo>
                  <a:lnTo>
                    <a:pt x="362" y="20"/>
                  </a:lnTo>
                  <a:lnTo>
                    <a:pt x="362" y="11"/>
                  </a:lnTo>
                  <a:cubicBezTo>
                    <a:pt x="362" y="11"/>
                    <a:pt x="362" y="1"/>
                    <a:pt x="352" y="1"/>
                  </a:cubicBezTo>
                  <a:close/>
                </a:path>
              </a:pathLst>
            </a:custGeom>
            <a:solidFill>
              <a:srgbClr val="FFD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3215;p76"/>
            <p:cNvSpPr/>
            <p:nvPr/>
          </p:nvSpPr>
          <p:spPr>
            <a:xfrm>
              <a:off x="5278785" y="3268972"/>
              <a:ext cx="181636" cy="169052"/>
            </a:xfrm>
            <a:custGeom>
              <a:avLst/>
              <a:gdLst/>
              <a:ahLst/>
              <a:cxnLst/>
              <a:rect l="l" t="t" r="r" b="b"/>
              <a:pathLst>
                <a:path w="967" h="900" extrusionOk="0">
                  <a:moveTo>
                    <a:pt x="349" y="1"/>
                  </a:moveTo>
                  <a:cubicBezTo>
                    <a:pt x="287" y="21"/>
                    <a:pt x="225" y="43"/>
                    <a:pt x="176" y="82"/>
                  </a:cubicBezTo>
                  <a:cubicBezTo>
                    <a:pt x="114" y="124"/>
                    <a:pt x="52" y="176"/>
                    <a:pt x="10" y="238"/>
                  </a:cubicBezTo>
                  <a:cubicBezTo>
                    <a:pt x="1" y="248"/>
                    <a:pt x="1" y="258"/>
                    <a:pt x="10" y="258"/>
                  </a:cubicBezTo>
                  <a:cubicBezTo>
                    <a:pt x="10" y="263"/>
                    <a:pt x="13" y="265"/>
                    <a:pt x="17" y="265"/>
                  </a:cubicBezTo>
                  <a:cubicBezTo>
                    <a:pt x="20" y="265"/>
                    <a:pt x="25" y="263"/>
                    <a:pt x="30" y="258"/>
                  </a:cubicBezTo>
                  <a:cubicBezTo>
                    <a:pt x="52" y="228"/>
                    <a:pt x="92" y="186"/>
                    <a:pt x="124" y="154"/>
                  </a:cubicBezTo>
                  <a:lnTo>
                    <a:pt x="124" y="166"/>
                  </a:lnTo>
                  <a:cubicBezTo>
                    <a:pt x="154" y="134"/>
                    <a:pt x="196" y="105"/>
                    <a:pt x="238" y="82"/>
                  </a:cubicBezTo>
                  <a:cubicBezTo>
                    <a:pt x="267" y="72"/>
                    <a:pt x="300" y="63"/>
                    <a:pt x="329" y="53"/>
                  </a:cubicBezTo>
                  <a:cubicBezTo>
                    <a:pt x="357" y="53"/>
                    <a:pt x="384" y="48"/>
                    <a:pt x="411" y="48"/>
                  </a:cubicBezTo>
                  <a:cubicBezTo>
                    <a:pt x="425" y="48"/>
                    <a:pt x="439" y="49"/>
                    <a:pt x="453" y="53"/>
                  </a:cubicBezTo>
                  <a:cubicBezTo>
                    <a:pt x="485" y="53"/>
                    <a:pt x="515" y="63"/>
                    <a:pt x="557" y="72"/>
                  </a:cubicBezTo>
                  <a:cubicBezTo>
                    <a:pt x="586" y="82"/>
                    <a:pt x="618" y="105"/>
                    <a:pt x="648" y="124"/>
                  </a:cubicBezTo>
                  <a:cubicBezTo>
                    <a:pt x="670" y="134"/>
                    <a:pt x="680" y="144"/>
                    <a:pt x="690" y="154"/>
                  </a:cubicBezTo>
                  <a:lnTo>
                    <a:pt x="742" y="206"/>
                  </a:lnTo>
                  <a:cubicBezTo>
                    <a:pt x="772" y="238"/>
                    <a:pt x="794" y="277"/>
                    <a:pt x="814" y="310"/>
                  </a:cubicBezTo>
                  <a:cubicBezTo>
                    <a:pt x="823" y="352"/>
                    <a:pt x="843" y="391"/>
                    <a:pt x="856" y="433"/>
                  </a:cubicBezTo>
                  <a:cubicBezTo>
                    <a:pt x="865" y="485"/>
                    <a:pt x="865" y="537"/>
                    <a:pt x="865" y="586"/>
                  </a:cubicBezTo>
                  <a:cubicBezTo>
                    <a:pt x="856" y="638"/>
                    <a:pt x="843" y="690"/>
                    <a:pt x="823" y="742"/>
                  </a:cubicBezTo>
                  <a:cubicBezTo>
                    <a:pt x="814" y="772"/>
                    <a:pt x="804" y="794"/>
                    <a:pt x="794" y="814"/>
                  </a:cubicBezTo>
                  <a:cubicBezTo>
                    <a:pt x="781" y="846"/>
                    <a:pt x="794" y="875"/>
                    <a:pt x="823" y="895"/>
                  </a:cubicBezTo>
                  <a:cubicBezTo>
                    <a:pt x="829" y="898"/>
                    <a:pt x="835" y="900"/>
                    <a:pt x="842" y="900"/>
                  </a:cubicBezTo>
                  <a:cubicBezTo>
                    <a:pt x="863" y="900"/>
                    <a:pt x="888" y="888"/>
                    <a:pt x="895" y="866"/>
                  </a:cubicBezTo>
                  <a:cubicBezTo>
                    <a:pt x="927" y="794"/>
                    <a:pt x="957" y="710"/>
                    <a:pt x="967" y="628"/>
                  </a:cubicBezTo>
                  <a:lnTo>
                    <a:pt x="967" y="505"/>
                  </a:lnTo>
                  <a:cubicBezTo>
                    <a:pt x="957" y="475"/>
                    <a:pt x="957" y="433"/>
                    <a:pt x="947" y="401"/>
                  </a:cubicBezTo>
                  <a:cubicBezTo>
                    <a:pt x="937" y="362"/>
                    <a:pt x="917" y="329"/>
                    <a:pt x="905" y="300"/>
                  </a:cubicBezTo>
                  <a:cubicBezTo>
                    <a:pt x="885" y="268"/>
                    <a:pt x="875" y="238"/>
                    <a:pt x="856" y="216"/>
                  </a:cubicBezTo>
                  <a:cubicBezTo>
                    <a:pt x="833" y="186"/>
                    <a:pt x="804" y="166"/>
                    <a:pt x="781" y="134"/>
                  </a:cubicBezTo>
                  <a:cubicBezTo>
                    <a:pt x="762" y="114"/>
                    <a:pt x="732" y="92"/>
                    <a:pt x="700" y="82"/>
                  </a:cubicBezTo>
                  <a:cubicBezTo>
                    <a:pt x="658" y="43"/>
                    <a:pt x="596" y="21"/>
                    <a:pt x="534" y="11"/>
                  </a:cubicBezTo>
                  <a:cubicBezTo>
                    <a:pt x="505" y="1"/>
                    <a:pt x="473" y="1"/>
                    <a:pt x="443" y="1"/>
                  </a:cubicBezTo>
                  <a:close/>
                </a:path>
              </a:pathLst>
            </a:custGeom>
            <a:solidFill>
              <a:srgbClr val="FFD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3216;p76"/>
            <p:cNvSpPr/>
            <p:nvPr/>
          </p:nvSpPr>
          <p:spPr>
            <a:xfrm>
              <a:off x="5509070" y="3460187"/>
              <a:ext cx="52030" cy="138810"/>
            </a:xfrm>
            <a:custGeom>
              <a:avLst/>
              <a:gdLst/>
              <a:ahLst/>
              <a:cxnLst/>
              <a:rect l="l" t="t" r="r" b="b"/>
              <a:pathLst>
                <a:path w="277" h="739" extrusionOk="0">
                  <a:moveTo>
                    <a:pt x="134" y="1"/>
                  </a:moveTo>
                  <a:lnTo>
                    <a:pt x="124" y="13"/>
                  </a:lnTo>
                  <a:cubicBezTo>
                    <a:pt x="111" y="13"/>
                    <a:pt x="111" y="33"/>
                    <a:pt x="124" y="33"/>
                  </a:cubicBezTo>
                  <a:cubicBezTo>
                    <a:pt x="134" y="43"/>
                    <a:pt x="144" y="53"/>
                    <a:pt x="153" y="63"/>
                  </a:cubicBezTo>
                  <a:cubicBezTo>
                    <a:pt x="163" y="85"/>
                    <a:pt x="173" y="95"/>
                    <a:pt x="186" y="114"/>
                  </a:cubicBezTo>
                  <a:lnTo>
                    <a:pt x="186" y="105"/>
                  </a:lnTo>
                  <a:cubicBezTo>
                    <a:pt x="195" y="124"/>
                    <a:pt x="195" y="147"/>
                    <a:pt x="205" y="166"/>
                  </a:cubicBezTo>
                  <a:lnTo>
                    <a:pt x="205" y="270"/>
                  </a:lnTo>
                  <a:cubicBezTo>
                    <a:pt x="205" y="300"/>
                    <a:pt x="205" y="322"/>
                    <a:pt x="195" y="352"/>
                  </a:cubicBezTo>
                  <a:cubicBezTo>
                    <a:pt x="195" y="371"/>
                    <a:pt x="186" y="404"/>
                    <a:pt x="173" y="423"/>
                  </a:cubicBezTo>
                  <a:cubicBezTo>
                    <a:pt x="153" y="475"/>
                    <a:pt x="134" y="527"/>
                    <a:pt x="102" y="579"/>
                  </a:cubicBezTo>
                  <a:cubicBezTo>
                    <a:pt x="82" y="599"/>
                    <a:pt x="62" y="619"/>
                    <a:pt x="40" y="641"/>
                  </a:cubicBezTo>
                  <a:cubicBezTo>
                    <a:pt x="30" y="651"/>
                    <a:pt x="30" y="651"/>
                    <a:pt x="20" y="661"/>
                  </a:cubicBezTo>
                  <a:cubicBezTo>
                    <a:pt x="0" y="670"/>
                    <a:pt x="0" y="703"/>
                    <a:pt x="10" y="722"/>
                  </a:cubicBezTo>
                  <a:cubicBezTo>
                    <a:pt x="16" y="734"/>
                    <a:pt x="28" y="739"/>
                    <a:pt x="42" y="739"/>
                  </a:cubicBezTo>
                  <a:cubicBezTo>
                    <a:pt x="52" y="739"/>
                    <a:pt x="63" y="736"/>
                    <a:pt x="72" y="732"/>
                  </a:cubicBezTo>
                  <a:cubicBezTo>
                    <a:pt x="111" y="703"/>
                    <a:pt x="153" y="651"/>
                    <a:pt x="186" y="599"/>
                  </a:cubicBezTo>
                  <a:cubicBezTo>
                    <a:pt x="215" y="547"/>
                    <a:pt x="235" y="485"/>
                    <a:pt x="257" y="423"/>
                  </a:cubicBezTo>
                  <a:cubicBezTo>
                    <a:pt x="267" y="362"/>
                    <a:pt x="277" y="300"/>
                    <a:pt x="267" y="228"/>
                  </a:cubicBezTo>
                  <a:cubicBezTo>
                    <a:pt x="267" y="198"/>
                    <a:pt x="257" y="176"/>
                    <a:pt x="247" y="147"/>
                  </a:cubicBezTo>
                  <a:cubicBezTo>
                    <a:pt x="235" y="114"/>
                    <a:pt x="215" y="95"/>
                    <a:pt x="205" y="63"/>
                  </a:cubicBezTo>
                  <a:cubicBezTo>
                    <a:pt x="186" y="43"/>
                    <a:pt x="163" y="23"/>
                    <a:pt x="144" y="13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FFD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3217;p76"/>
            <p:cNvSpPr/>
            <p:nvPr/>
          </p:nvSpPr>
          <p:spPr>
            <a:xfrm>
              <a:off x="4696688" y="3824210"/>
              <a:ext cx="73631" cy="42263"/>
            </a:xfrm>
            <a:custGeom>
              <a:avLst/>
              <a:gdLst/>
              <a:ahLst/>
              <a:cxnLst/>
              <a:rect l="l" t="t" r="r" b="b"/>
              <a:pathLst>
                <a:path w="392" h="225" extrusionOk="0">
                  <a:moveTo>
                    <a:pt x="258" y="0"/>
                  </a:moveTo>
                  <a:cubicBezTo>
                    <a:pt x="226" y="0"/>
                    <a:pt x="196" y="0"/>
                    <a:pt x="164" y="10"/>
                  </a:cubicBezTo>
                  <a:cubicBezTo>
                    <a:pt x="134" y="20"/>
                    <a:pt x="102" y="30"/>
                    <a:pt x="73" y="52"/>
                  </a:cubicBezTo>
                  <a:cubicBezTo>
                    <a:pt x="63" y="62"/>
                    <a:pt x="50" y="72"/>
                    <a:pt x="40" y="82"/>
                  </a:cubicBezTo>
                  <a:cubicBezTo>
                    <a:pt x="31" y="92"/>
                    <a:pt x="21" y="101"/>
                    <a:pt x="11" y="124"/>
                  </a:cubicBezTo>
                  <a:cubicBezTo>
                    <a:pt x="1" y="124"/>
                    <a:pt x="1" y="134"/>
                    <a:pt x="1" y="153"/>
                  </a:cubicBezTo>
                  <a:lnTo>
                    <a:pt x="1" y="176"/>
                  </a:lnTo>
                  <a:cubicBezTo>
                    <a:pt x="1" y="185"/>
                    <a:pt x="11" y="195"/>
                    <a:pt x="21" y="205"/>
                  </a:cubicBezTo>
                  <a:cubicBezTo>
                    <a:pt x="31" y="205"/>
                    <a:pt x="40" y="215"/>
                    <a:pt x="63" y="215"/>
                  </a:cubicBezTo>
                  <a:cubicBezTo>
                    <a:pt x="82" y="225"/>
                    <a:pt x="102" y="225"/>
                    <a:pt x="124" y="225"/>
                  </a:cubicBezTo>
                  <a:lnTo>
                    <a:pt x="196" y="225"/>
                  </a:lnTo>
                  <a:cubicBezTo>
                    <a:pt x="226" y="215"/>
                    <a:pt x="248" y="205"/>
                    <a:pt x="268" y="195"/>
                  </a:cubicBezTo>
                  <a:cubicBezTo>
                    <a:pt x="288" y="185"/>
                    <a:pt x="310" y="176"/>
                    <a:pt x="330" y="153"/>
                  </a:cubicBezTo>
                  <a:cubicBezTo>
                    <a:pt x="339" y="143"/>
                    <a:pt x="359" y="124"/>
                    <a:pt x="372" y="101"/>
                  </a:cubicBezTo>
                  <a:cubicBezTo>
                    <a:pt x="372" y="92"/>
                    <a:pt x="381" y="82"/>
                    <a:pt x="381" y="72"/>
                  </a:cubicBezTo>
                  <a:cubicBezTo>
                    <a:pt x="381" y="62"/>
                    <a:pt x="391" y="52"/>
                    <a:pt x="391" y="30"/>
                  </a:cubicBezTo>
                  <a:lnTo>
                    <a:pt x="381" y="20"/>
                  </a:lnTo>
                  <a:lnTo>
                    <a:pt x="372" y="20"/>
                  </a:lnTo>
                  <a:cubicBezTo>
                    <a:pt x="359" y="20"/>
                    <a:pt x="349" y="10"/>
                    <a:pt x="339" y="10"/>
                  </a:cubicBezTo>
                  <a:lnTo>
                    <a:pt x="320" y="10"/>
                  </a:lnTo>
                  <a:cubicBezTo>
                    <a:pt x="297" y="0"/>
                    <a:pt x="278" y="0"/>
                    <a:pt x="268" y="0"/>
                  </a:cubicBezTo>
                  <a:close/>
                </a:path>
              </a:pathLst>
            </a:custGeom>
            <a:solidFill>
              <a:srgbClr val="FF5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3218;p76"/>
            <p:cNvSpPr/>
            <p:nvPr/>
          </p:nvSpPr>
          <p:spPr>
            <a:xfrm>
              <a:off x="4669452" y="3785140"/>
              <a:ext cx="108756" cy="85653"/>
            </a:xfrm>
            <a:custGeom>
              <a:avLst/>
              <a:gdLst/>
              <a:ahLst/>
              <a:cxnLst/>
              <a:rect l="l" t="t" r="r" b="b"/>
              <a:pathLst>
                <a:path w="579" h="456" extrusionOk="0">
                  <a:moveTo>
                    <a:pt x="403" y="208"/>
                  </a:moveTo>
                  <a:cubicBezTo>
                    <a:pt x="423" y="208"/>
                    <a:pt x="433" y="208"/>
                    <a:pt x="455" y="218"/>
                  </a:cubicBezTo>
                  <a:cubicBezTo>
                    <a:pt x="465" y="218"/>
                    <a:pt x="484" y="228"/>
                    <a:pt x="494" y="228"/>
                  </a:cubicBezTo>
                  <a:cubicBezTo>
                    <a:pt x="504" y="238"/>
                    <a:pt x="517" y="238"/>
                    <a:pt x="517" y="248"/>
                  </a:cubicBezTo>
                  <a:cubicBezTo>
                    <a:pt x="517" y="260"/>
                    <a:pt x="517" y="270"/>
                    <a:pt x="504" y="290"/>
                  </a:cubicBezTo>
                  <a:cubicBezTo>
                    <a:pt x="494" y="309"/>
                    <a:pt x="484" y="332"/>
                    <a:pt x="465" y="351"/>
                  </a:cubicBezTo>
                  <a:cubicBezTo>
                    <a:pt x="455" y="361"/>
                    <a:pt x="433" y="371"/>
                    <a:pt x="423" y="393"/>
                  </a:cubicBezTo>
                  <a:cubicBezTo>
                    <a:pt x="403" y="403"/>
                    <a:pt x="393" y="403"/>
                    <a:pt x="371" y="413"/>
                  </a:cubicBezTo>
                  <a:cubicBezTo>
                    <a:pt x="351" y="423"/>
                    <a:pt x="331" y="423"/>
                    <a:pt x="309" y="423"/>
                  </a:cubicBezTo>
                  <a:lnTo>
                    <a:pt x="237" y="423"/>
                  </a:lnTo>
                  <a:cubicBezTo>
                    <a:pt x="218" y="423"/>
                    <a:pt x="195" y="413"/>
                    <a:pt x="176" y="403"/>
                  </a:cubicBezTo>
                  <a:cubicBezTo>
                    <a:pt x="166" y="403"/>
                    <a:pt x="156" y="393"/>
                    <a:pt x="146" y="384"/>
                  </a:cubicBezTo>
                  <a:cubicBezTo>
                    <a:pt x="156" y="361"/>
                    <a:pt x="156" y="351"/>
                    <a:pt x="166" y="342"/>
                  </a:cubicBezTo>
                  <a:cubicBezTo>
                    <a:pt x="166" y="332"/>
                    <a:pt x="176" y="322"/>
                    <a:pt x="185" y="309"/>
                  </a:cubicBezTo>
                  <a:lnTo>
                    <a:pt x="185" y="300"/>
                  </a:lnTo>
                  <a:cubicBezTo>
                    <a:pt x="195" y="290"/>
                    <a:pt x="218" y="280"/>
                    <a:pt x="237" y="270"/>
                  </a:cubicBezTo>
                  <a:cubicBezTo>
                    <a:pt x="257" y="248"/>
                    <a:pt x="289" y="238"/>
                    <a:pt x="309" y="228"/>
                  </a:cubicBezTo>
                  <a:cubicBezTo>
                    <a:pt x="341" y="218"/>
                    <a:pt x="371" y="208"/>
                    <a:pt x="393" y="208"/>
                  </a:cubicBezTo>
                  <a:close/>
                  <a:moveTo>
                    <a:pt x="10" y="1"/>
                  </a:moveTo>
                  <a:lnTo>
                    <a:pt x="10" y="13"/>
                  </a:lnTo>
                  <a:cubicBezTo>
                    <a:pt x="0" y="43"/>
                    <a:pt x="0" y="85"/>
                    <a:pt x="0" y="114"/>
                  </a:cubicBezTo>
                  <a:cubicBezTo>
                    <a:pt x="0" y="156"/>
                    <a:pt x="10" y="186"/>
                    <a:pt x="10" y="218"/>
                  </a:cubicBezTo>
                  <a:cubicBezTo>
                    <a:pt x="22" y="270"/>
                    <a:pt x="42" y="322"/>
                    <a:pt x="72" y="351"/>
                  </a:cubicBezTo>
                  <a:cubicBezTo>
                    <a:pt x="104" y="393"/>
                    <a:pt x="146" y="423"/>
                    <a:pt x="195" y="433"/>
                  </a:cubicBezTo>
                  <a:cubicBezTo>
                    <a:pt x="218" y="445"/>
                    <a:pt x="247" y="455"/>
                    <a:pt x="269" y="455"/>
                  </a:cubicBezTo>
                  <a:lnTo>
                    <a:pt x="289" y="455"/>
                  </a:lnTo>
                  <a:cubicBezTo>
                    <a:pt x="309" y="455"/>
                    <a:pt x="331" y="455"/>
                    <a:pt x="341" y="445"/>
                  </a:cubicBezTo>
                  <a:cubicBezTo>
                    <a:pt x="393" y="433"/>
                    <a:pt x="433" y="413"/>
                    <a:pt x="465" y="393"/>
                  </a:cubicBezTo>
                  <a:cubicBezTo>
                    <a:pt x="494" y="361"/>
                    <a:pt x="517" y="322"/>
                    <a:pt x="536" y="280"/>
                  </a:cubicBezTo>
                  <a:cubicBezTo>
                    <a:pt x="556" y="238"/>
                    <a:pt x="566" y="198"/>
                    <a:pt x="566" y="146"/>
                  </a:cubicBezTo>
                  <a:cubicBezTo>
                    <a:pt x="578" y="94"/>
                    <a:pt x="578" y="52"/>
                    <a:pt x="566" y="1"/>
                  </a:cubicBezTo>
                  <a:cubicBezTo>
                    <a:pt x="526" y="13"/>
                    <a:pt x="484" y="23"/>
                    <a:pt x="433" y="33"/>
                  </a:cubicBezTo>
                  <a:cubicBezTo>
                    <a:pt x="381" y="43"/>
                    <a:pt x="331" y="43"/>
                    <a:pt x="279" y="43"/>
                  </a:cubicBezTo>
                  <a:lnTo>
                    <a:pt x="257" y="43"/>
                  </a:lnTo>
                  <a:cubicBezTo>
                    <a:pt x="208" y="43"/>
                    <a:pt x="146" y="33"/>
                    <a:pt x="94" y="23"/>
                  </a:cubicBezTo>
                  <a:cubicBezTo>
                    <a:pt x="62" y="23"/>
                    <a:pt x="32" y="13"/>
                    <a:pt x="10" y="1"/>
                  </a:cubicBezTo>
                  <a:close/>
                </a:path>
              </a:pathLst>
            </a:custGeom>
            <a:solidFill>
              <a:srgbClr val="4D11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3219;p76"/>
            <p:cNvSpPr/>
            <p:nvPr/>
          </p:nvSpPr>
          <p:spPr>
            <a:xfrm>
              <a:off x="4528201" y="3613460"/>
              <a:ext cx="116270" cy="96735"/>
            </a:xfrm>
            <a:custGeom>
              <a:avLst/>
              <a:gdLst/>
              <a:ahLst/>
              <a:cxnLst/>
              <a:rect l="l" t="t" r="r" b="b"/>
              <a:pathLst>
                <a:path w="619" h="515" extrusionOk="0">
                  <a:moveTo>
                    <a:pt x="352" y="0"/>
                  </a:moveTo>
                  <a:cubicBezTo>
                    <a:pt x="310" y="0"/>
                    <a:pt x="258" y="10"/>
                    <a:pt x="228" y="30"/>
                  </a:cubicBezTo>
                  <a:cubicBezTo>
                    <a:pt x="176" y="50"/>
                    <a:pt x="134" y="92"/>
                    <a:pt x="95" y="144"/>
                  </a:cubicBezTo>
                  <a:cubicBezTo>
                    <a:pt x="53" y="205"/>
                    <a:pt x="21" y="267"/>
                    <a:pt x="1" y="349"/>
                  </a:cubicBezTo>
                  <a:lnTo>
                    <a:pt x="1" y="391"/>
                  </a:lnTo>
                  <a:cubicBezTo>
                    <a:pt x="11" y="401"/>
                    <a:pt x="21" y="401"/>
                    <a:pt x="33" y="410"/>
                  </a:cubicBezTo>
                  <a:lnTo>
                    <a:pt x="43" y="410"/>
                  </a:lnTo>
                  <a:cubicBezTo>
                    <a:pt x="63" y="410"/>
                    <a:pt x="82" y="391"/>
                    <a:pt x="82" y="381"/>
                  </a:cubicBezTo>
                  <a:cubicBezTo>
                    <a:pt x="95" y="339"/>
                    <a:pt x="105" y="309"/>
                    <a:pt x="124" y="277"/>
                  </a:cubicBezTo>
                  <a:cubicBezTo>
                    <a:pt x="134" y="235"/>
                    <a:pt x="166" y="195"/>
                    <a:pt x="186" y="163"/>
                  </a:cubicBezTo>
                  <a:cubicBezTo>
                    <a:pt x="206" y="134"/>
                    <a:pt x="218" y="124"/>
                    <a:pt x="238" y="102"/>
                  </a:cubicBezTo>
                  <a:cubicBezTo>
                    <a:pt x="258" y="92"/>
                    <a:pt x="280" y="82"/>
                    <a:pt x="290" y="72"/>
                  </a:cubicBezTo>
                  <a:cubicBezTo>
                    <a:pt x="310" y="72"/>
                    <a:pt x="330" y="62"/>
                    <a:pt x="342" y="62"/>
                  </a:cubicBezTo>
                  <a:lnTo>
                    <a:pt x="381" y="62"/>
                  </a:lnTo>
                  <a:cubicBezTo>
                    <a:pt x="404" y="62"/>
                    <a:pt x="414" y="72"/>
                    <a:pt x="423" y="72"/>
                  </a:cubicBezTo>
                  <a:cubicBezTo>
                    <a:pt x="443" y="82"/>
                    <a:pt x="453" y="92"/>
                    <a:pt x="475" y="102"/>
                  </a:cubicBezTo>
                  <a:lnTo>
                    <a:pt x="505" y="134"/>
                  </a:lnTo>
                  <a:cubicBezTo>
                    <a:pt x="527" y="153"/>
                    <a:pt x="537" y="173"/>
                    <a:pt x="547" y="195"/>
                  </a:cubicBezTo>
                  <a:cubicBezTo>
                    <a:pt x="557" y="225"/>
                    <a:pt x="567" y="257"/>
                    <a:pt x="567" y="287"/>
                  </a:cubicBezTo>
                  <a:cubicBezTo>
                    <a:pt x="577" y="329"/>
                    <a:pt x="577" y="381"/>
                    <a:pt x="567" y="433"/>
                  </a:cubicBezTo>
                  <a:cubicBezTo>
                    <a:pt x="567" y="452"/>
                    <a:pt x="557" y="472"/>
                    <a:pt x="557" y="482"/>
                  </a:cubicBezTo>
                  <a:cubicBezTo>
                    <a:pt x="557" y="494"/>
                    <a:pt x="557" y="504"/>
                    <a:pt x="567" y="514"/>
                  </a:cubicBezTo>
                  <a:lnTo>
                    <a:pt x="577" y="514"/>
                  </a:lnTo>
                  <a:cubicBezTo>
                    <a:pt x="577" y="514"/>
                    <a:pt x="589" y="504"/>
                    <a:pt x="589" y="494"/>
                  </a:cubicBezTo>
                  <a:cubicBezTo>
                    <a:pt x="619" y="391"/>
                    <a:pt x="619" y="297"/>
                    <a:pt x="599" y="215"/>
                  </a:cubicBezTo>
                  <a:cubicBezTo>
                    <a:pt x="577" y="163"/>
                    <a:pt x="547" y="92"/>
                    <a:pt x="485" y="40"/>
                  </a:cubicBezTo>
                  <a:cubicBezTo>
                    <a:pt x="443" y="10"/>
                    <a:pt x="404" y="0"/>
                    <a:pt x="362" y="0"/>
                  </a:cubicBezTo>
                  <a:close/>
                </a:path>
              </a:pathLst>
            </a:custGeom>
            <a:solidFill>
              <a:srgbClr val="4D11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3220;p76"/>
            <p:cNvSpPr/>
            <p:nvPr/>
          </p:nvSpPr>
          <p:spPr>
            <a:xfrm>
              <a:off x="4855032" y="3676948"/>
              <a:ext cx="124159" cy="106502"/>
            </a:xfrm>
            <a:custGeom>
              <a:avLst/>
              <a:gdLst/>
              <a:ahLst/>
              <a:cxnLst/>
              <a:rect l="l" t="t" r="r" b="b"/>
              <a:pathLst>
                <a:path w="661" h="567" extrusionOk="0">
                  <a:moveTo>
                    <a:pt x="319" y="1"/>
                  </a:moveTo>
                  <a:cubicBezTo>
                    <a:pt x="238" y="21"/>
                    <a:pt x="176" y="72"/>
                    <a:pt x="134" y="114"/>
                  </a:cubicBezTo>
                  <a:cubicBezTo>
                    <a:pt x="72" y="186"/>
                    <a:pt x="33" y="280"/>
                    <a:pt x="1" y="391"/>
                  </a:cubicBezTo>
                  <a:cubicBezTo>
                    <a:pt x="1" y="391"/>
                    <a:pt x="1" y="404"/>
                    <a:pt x="10" y="404"/>
                  </a:cubicBezTo>
                  <a:cubicBezTo>
                    <a:pt x="10" y="413"/>
                    <a:pt x="10" y="413"/>
                    <a:pt x="23" y="413"/>
                  </a:cubicBezTo>
                  <a:cubicBezTo>
                    <a:pt x="33" y="413"/>
                    <a:pt x="43" y="413"/>
                    <a:pt x="43" y="404"/>
                  </a:cubicBezTo>
                  <a:cubicBezTo>
                    <a:pt x="52" y="381"/>
                    <a:pt x="52" y="362"/>
                    <a:pt x="62" y="342"/>
                  </a:cubicBezTo>
                  <a:cubicBezTo>
                    <a:pt x="72" y="290"/>
                    <a:pt x="94" y="248"/>
                    <a:pt x="124" y="206"/>
                  </a:cubicBezTo>
                  <a:lnTo>
                    <a:pt x="124" y="196"/>
                  </a:lnTo>
                  <a:cubicBezTo>
                    <a:pt x="146" y="176"/>
                    <a:pt x="166" y="144"/>
                    <a:pt x="196" y="124"/>
                  </a:cubicBezTo>
                  <a:cubicBezTo>
                    <a:pt x="218" y="105"/>
                    <a:pt x="238" y="95"/>
                    <a:pt x="258" y="82"/>
                  </a:cubicBezTo>
                  <a:cubicBezTo>
                    <a:pt x="270" y="72"/>
                    <a:pt x="290" y="72"/>
                    <a:pt x="309" y="63"/>
                  </a:cubicBezTo>
                  <a:lnTo>
                    <a:pt x="361" y="63"/>
                  </a:lnTo>
                  <a:cubicBezTo>
                    <a:pt x="371" y="63"/>
                    <a:pt x="393" y="63"/>
                    <a:pt x="403" y="72"/>
                  </a:cubicBezTo>
                  <a:cubicBezTo>
                    <a:pt x="423" y="72"/>
                    <a:pt x="433" y="82"/>
                    <a:pt x="455" y="95"/>
                  </a:cubicBezTo>
                  <a:lnTo>
                    <a:pt x="485" y="124"/>
                  </a:lnTo>
                  <a:cubicBezTo>
                    <a:pt x="505" y="134"/>
                    <a:pt x="517" y="156"/>
                    <a:pt x="527" y="176"/>
                  </a:cubicBezTo>
                  <a:cubicBezTo>
                    <a:pt x="537" y="206"/>
                    <a:pt x="547" y="228"/>
                    <a:pt x="547" y="258"/>
                  </a:cubicBezTo>
                  <a:cubicBezTo>
                    <a:pt x="557" y="300"/>
                    <a:pt x="566" y="342"/>
                    <a:pt x="566" y="404"/>
                  </a:cubicBezTo>
                  <a:lnTo>
                    <a:pt x="557" y="391"/>
                  </a:lnTo>
                  <a:lnTo>
                    <a:pt x="557" y="404"/>
                  </a:lnTo>
                  <a:cubicBezTo>
                    <a:pt x="557" y="433"/>
                    <a:pt x="557" y="465"/>
                    <a:pt x="547" y="505"/>
                  </a:cubicBezTo>
                  <a:cubicBezTo>
                    <a:pt x="547" y="537"/>
                    <a:pt x="557" y="557"/>
                    <a:pt x="589" y="567"/>
                  </a:cubicBezTo>
                  <a:lnTo>
                    <a:pt x="599" y="567"/>
                  </a:lnTo>
                  <a:cubicBezTo>
                    <a:pt x="618" y="567"/>
                    <a:pt x="641" y="547"/>
                    <a:pt x="641" y="527"/>
                  </a:cubicBezTo>
                  <a:cubicBezTo>
                    <a:pt x="660" y="433"/>
                    <a:pt x="660" y="362"/>
                    <a:pt x="650" y="290"/>
                  </a:cubicBezTo>
                  <a:cubicBezTo>
                    <a:pt x="628" y="218"/>
                    <a:pt x="608" y="156"/>
                    <a:pt x="579" y="114"/>
                  </a:cubicBezTo>
                  <a:cubicBezTo>
                    <a:pt x="547" y="72"/>
                    <a:pt x="517" y="43"/>
                    <a:pt x="475" y="21"/>
                  </a:cubicBezTo>
                  <a:lnTo>
                    <a:pt x="465" y="21"/>
                  </a:lnTo>
                  <a:cubicBezTo>
                    <a:pt x="433" y="1"/>
                    <a:pt x="403" y="1"/>
                    <a:pt x="361" y="1"/>
                  </a:cubicBezTo>
                  <a:close/>
                </a:path>
              </a:pathLst>
            </a:custGeom>
            <a:solidFill>
              <a:srgbClr val="4D11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3221;p76"/>
            <p:cNvSpPr/>
            <p:nvPr/>
          </p:nvSpPr>
          <p:spPr>
            <a:xfrm>
              <a:off x="4928851" y="3537763"/>
              <a:ext cx="106502" cy="71565"/>
            </a:xfrm>
            <a:custGeom>
              <a:avLst/>
              <a:gdLst/>
              <a:ahLst/>
              <a:cxnLst/>
              <a:rect l="l" t="t" r="r" b="b"/>
              <a:pathLst>
                <a:path w="567" h="381" extrusionOk="0">
                  <a:moveTo>
                    <a:pt x="82" y="0"/>
                  </a:moveTo>
                  <a:cubicBezTo>
                    <a:pt x="50" y="0"/>
                    <a:pt x="30" y="10"/>
                    <a:pt x="20" y="33"/>
                  </a:cubicBezTo>
                  <a:cubicBezTo>
                    <a:pt x="0" y="52"/>
                    <a:pt x="20" y="94"/>
                    <a:pt x="62" y="144"/>
                  </a:cubicBezTo>
                  <a:cubicBezTo>
                    <a:pt x="102" y="196"/>
                    <a:pt x="154" y="238"/>
                    <a:pt x="225" y="290"/>
                  </a:cubicBezTo>
                  <a:cubicBezTo>
                    <a:pt x="329" y="341"/>
                    <a:pt x="421" y="381"/>
                    <a:pt x="495" y="381"/>
                  </a:cubicBezTo>
                  <a:cubicBezTo>
                    <a:pt x="524" y="381"/>
                    <a:pt x="544" y="371"/>
                    <a:pt x="556" y="351"/>
                  </a:cubicBezTo>
                  <a:cubicBezTo>
                    <a:pt x="566" y="329"/>
                    <a:pt x="556" y="290"/>
                    <a:pt x="514" y="238"/>
                  </a:cubicBezTo>
                  <a:cubicBezTo>
                    <a:pt x="472" y="196"/>
                    <a:pt x="411" y="144"/>
                    <a:pt x="339" y="104"/>
                  </a:cubicBezTo>
                  <a:cubicBezTo>
                    <a:pt x="248" y="42"/>
                    <a:pt x="144" y="0"/>
                    <a:pt x="82" y="0"/>
                  </a:cubicBezTo>
                  <a:close/>
                </a:path>
              </a:pathLst>
            </a:custGeom>
            <a:solidFill>
              <a:srgbClr val="FFD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3222;p76"/>
            <p:cNvSpPr/>
            <p:nvPr/>
          </p:nvSpPr>
          <p:spPr>
            <a:xfrm>
              <a:off x="4551492" y="3509024"/>
              <a:ext cx="118148" cy="44329"/>
            </a:xfrm>
            <a:custGeom>
              <a:avLst/>
              <a:gdLst/>
              <a:ahLst/>
              <a:cxnLst/>
              <a:rect l="l" t="t" r="r" b="b"/>
              <a:pathLst>
                <a:path w="629" h="236" extrusionOk="0">
                  <a:moveTo>
                    <a:pt x="443" y="0"/>
                  </a:moveTo>
                  <a:cubicBezTo>
                    <a:pt x="391" y="0"/>
                    <a:pt x="351" y="10"/>
                    <a:pt x="299" y="10"/>
                  </a:cubicBezTo>
                  <a:cubicBezTo>
                    <a:pt x="218" y="30"/>
                    <a:pt x="144" y="50"/>
                    <a:pt x="82" y="82"/>
                  </a:cubicBezTo>
                  <a:cubicBezTo>
                    <a:pt x="33" y="111"/>
                    <a:pt x="0" y="144"/>
                    <a:pt x="10" y="173"/>
                  </a:cubicBezTo>
                  <a:cubicBezTo>
                    <a:pt x="20" y="215"/>
                    <a:pt x="82" y="235"/>
                    <a:pt x="196" y="235"/>
                  </a:cubicBezTo>
                  <a:cubicBezTo>
                    <a:pt x="238" y="235"/>
                    <a:pt x="290" y="235"/>
                    <a:pt x="341" y="225"/>
                  </a:cubicBezTo>
                  <a:cubicBezTo>
                    <a:pt x="423" y="215"/>
                    <a:pt x="495" y="186"/>
                    <a:pt x="547" y="153"/>
                  </a:cubicBezTo>
                  <a:cubicBezTo>
                    <a:pt x="598" y="124"/>
                    <a:pt x="628" y="92"/>
                    <a:pt x="628" y="62"/>
                  </a:cubicBezTo>
                  <a:cubicBezTo>
                    <a:pt x="618" y="30"/>
                    <a:pt x="547" y="0"/>
                    <a:pt x="443" y="0"/>
                  </a:cubicBezTo>
                  <a:close/>
                </a:path>
              </a:pathLst>
            </a:custGeom>
            <a:solidFill>
              <a:srgbClr val="FFD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3223;p76"/>
            <p:cNvSpPr/>
            <p:nvPr/>
          </p:nvSpPr>
          <p:spPr>
            <a:xfrm>
              <a:off x="4694434" y="3642198"/>
              <a:ext cx="69875" cy="118148"/>
            </a:xfrm>
            <a:custGeom>
              <a:avLst/>
              <a:gdLst/>
              <a:ahLst/>
              <a:cxnLst/>
              <a:rect l="l" t="t" r="r" b="b"/>
              <a:pathLst>
                <a:path w="372" h="629" extrusionOk="0">
                  <a:moveTo>
                    <a:pt x="361" y="0"/>
                  </a:moveTo>
                  <a:cubicBezTo>
                    <a:pt x="361" y="0"/>
                    <a:pt x="351" y="10"/>
                    <a:pt x="351" y="20"/>
                  </a:cubicBezTo>
                  <a:lnTo>
                    <a:pt x="351" y="114"/>
                  </a:lnTo>
                  <a:lnTo>
                    <a:pt x="351" y="134"/>
                  </a:lnTo>
                  <a:lnTo>
                    <a:pt x="351" y="228"/>
                  </a:lnTo>
                  <a:lnTo>
                    <a:pt x="351" y="329"/>
                  </a:lnTo>
                  <a:lnTo>
                    <a:pt x="351" y="341"/>
                  </a:lnTo>
                  <a:lnTo>
                    <a:pt x="351" y="371"/>
                  </a:lnTo>
                  <a:cubicBezTo>
                    <a:pt x="332" y="341"/>
                    <a:pt x="309" y="309"/>
                    <a:pt x="280" y="290"/>
                  </a:cubicBezTo>
                  <a:cubicBezTo>
                    <a:pt x="260" y="257"/>
                    <a:pt x="238" y="248"/>
                    <a:pt x="208" y="238"/>
                  </a:cubicBezTo>
                  <a:cubicBezTo>
                    <a:pt x="186" y="228"/>
                    <a:pt x="166" y="218"/>
                    <a:pt x="156" y="218"/>
                  </a:cubicBezTo>
                  <a:lnTo>
                    <a:pt x="146" y="218"/>
                  </a:lnTo>
                  <a:cubicBezTo>
                    <a:pt x="124" y="228"/>
                    <a:pt x="114" y="228"/>
                    <a:pt x="104" y="228"/>
                  </a:cubicBezTo>
                  <a:cubicBezTo>
                    <a:pt x="94" y="238"/>
                    <a:pt x="85" y="238"/>
                    <a:pt x="75" y="248"/>
                  </a:cubicBezTo>
                  <a:cubicBezTo>
                    <a:pt x="52" y="257"/>
                    <a:pt x="43" y="280"/>
                    <a:pt x="33" y="299"/>
                  </a:cubicBezTo>
                  <a:cubicBezTo>
                    <a:pt x="23" y="319"/>
                    <a:pt x="13" y="329"/>
                    <a:pt x="13" y="351"/>
                  </a:cubicBezTo>
                  <a:cubicBezTo>
                    <a:pt x="13" y="361"/>
                    <a:pt x="1" y="371"/>
                    <a:pt x="1" y="391"/>
                  </a:cubicBezTo>
                  <a:lnTo>
                    <a:pt x="1" y="495"/>
                  </a:lnTo>
                  <a:cubicBezTo>
                    <a:pt x="13" y="537"/>
                    <a:pt x="23" y="576"/>
                    <a:pt x="33" y="608"/>
                  </a:cubicBezTo>
                  <a:cubicBezTo>
                    <a:pt x="43" y="618"/>
                    <a:pt x="43" y="628"/>
                    <a:pt x="52" y="628"/>
                  </a:cubicBezTo>
                  <a:lnTo>
                    <a:pt x="75" y="628"/>
                  </a:lnTo>
                  <a:cubicBezTo>
                    <a:pt x="85" y="628"/>
                    <a:pt x="85" y="628"/>
                    <a:pt x="94" y="618"/>
                  </a:cubicBezTo>
                  <a:lnTo>
                    <a:pt x="94" y="598"/>
                  </a:lnTo>
                  <a:cubicBezTo>
                    <a:pt x="85" y="556"/>
                    <a:pt x="75" y="527"/>
                    <a:pt x="62" y="485"/>
                  </a:cubicBezTo>
                  <a:lnTo>
                    <a:pt x="62" y="391"/>
                  </a:lnTo>
                  <a:cubicBezTo>
                    <a:pt x="62" y="371"/>
                    <a:pt x="75" y="351"/>
                    <a:pt x="75" y="329"/>
                  </a:cubicBezTo>
                  <a:cubicBezTo>
                    <a:pt x="85" y="319"/>
                    <a:pt x="85" y="309"/>
                    <a:pt x="94" y="299"/>
                  </a:cubicBezTo>
                  <a:cubicBezTo>
                    <a:pt x="104" y="299"/>
                    <a:pt x="104" y="290"/>
                    <a:pt x="114" y="290"/>
                  </a:cubicBezTo>
                  <a:cubicBezTo>
                    <a:pt x="114" y="280"/>
                    <a:pt x="124" y="280"/>
                    <a:pt x="124" y="280"/>
                  </a:cubicBezTo>
                  <a:cubicBezTo>
                    <a:pt x="136" y="267"/>
                    <a:pt x="146" y="267"/>
                    <a:pt x="146" y="267"/>
                  </a:cubicBezTo>
                  <a:lnTo>
                    <a:pt x="166" y="267"/>
                  </a:lnTo>
                  <a:cubicBezTo>
                    <a:pt x="176" y="267"/>
                    <a:pt x="186" y="267"/>
                    <a:pt x="198" y="280"/>
                  </a:cubicBezTo>
                  <a:cubicBezTo>
                    <a:pt x="208" y="280"/>
                    <a:pt x="228" y="290"/>
                    <a:pt x="238" y="299"/>
                  </a:cubicBezTo>
                  <a:cubicBezTo>
                    <a:pt x="260" y="319"/>
                    <a:pt x="280" y="341"/>
                    <a:pt x="300" y="371"/>
                  </a:cubicBezTo>
                  <a:cubicBezTo>
                    <a:pt x="309" y="381"/>
                    <a:pt x="322" y="391"/>
                    <a:pt x="332" y="413"/>
                  </a:cubicBezTo>
                  <a:lnTo>
                    <a:pt x="342" y="433"/>
                  </a:lnTo>
                  <a:cubicBezTo>
                    <a:pt x="351" y="433"/>
                    <a:pt x="351" y="443"/>
                    <a:pt x="361" y="443"/>
                  </a:cubicBezTo>
                  <a:cubicBezTo>
                    <a:pt x="371" y="433"/>
                    <a:pt x="371" y="433"/>
                    <a:pt x="371" y="423"/>
                  </a:cubicBezTo>
                  <a:lnTo>
                    <a:pt x="371" y="371"/>
                  </a:lnTo>
                  <a:lnTo>
                    <a:pt x="371" y="319"/>
                  </a:lnTo>
                  <a:lnTo>
                    <a:pt x="371" y="218"/>
                  </a:lnTo>
                  <a:lnTo>
                    <a:pt x="371" y="134"/>
                  </a:lnTo>
                  <a:lnTo>
                    <a:pt x="371" y="20"/>
                  </a:lnTo>
                  <a:lnTo>
                    <a:pt x="371" y="10"/>
                  </a:lnTo>
                  <a:lnTo>
                    <a:pt x="361" y="0"/>
                  </a:lnTo>
                  <a:close/>
                </a:path>
              </a:pathLst>
            </a:custGeom>
            <a:solidFill>
              <a:srgbClr val="B885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3224;p76"/>
            <p:cNvSpPr/>
            <p:nvPr/>
          </p:nvSpPr>
          <p:spPr>
            <a:xfrm>
              <a:off x="4772009" y="3580401"/>
              <a:ext cx="309740" cy="307486"/>
            </a:xfrm>
            <a:custGeom>
              <a:avLst/>
              <a:gdLst/>
              <a:ahLst/>
              <a:cxnLst/>
              <a:rect l="l" t="t" r="r" b="b"/>
              <a:pathLst>
                <a:path w="1649" h="1637" extrusionOk="0">
                  <a:moveTo>
                    <a:pt x="927" y="63"/>
                  </a:moveTo>
                  <a:cubicBezTo>
                    <a:pt x="989" y="72"/>
                    <a:pt x="1050" y="92"/>
                    <a:pt x="1112" y="114"/>
                  </a:cubicBezTo>
                  <a:cubicBezTo>
                    <a:pt x="1174" y="144"/>
                    <a:pt x="1236" y="176"/>
                    <a:pt x="1288" y="216"/>
                  </a:cubicBezTo>
                  <a:cubicBezTo>
                    <a:pt x="1340" y="258"/>
                    <a:pt x="1379" y="300"/>
                    <a:pt x="1421" y="349"/>
                  </a:cubicBezTo>
                  <a:lnTo>
                    <a:pt x="1421" y="362"/>
                  </a:lnTo>
                  <a:cubicBezTo>
                    <a:pt x="1463" y="411"/>
                    <a:pt x="1493" y="463"/>
                    <a:pt x="1525" y="525"/>
                  </a:cubicBezTo>
                  <a:cubicBezTo>
                    <a:pt x="1545" y="586"/>
                    <a:pt x="1564" y="648"/>
                    <a:pt x="1577" y="720"/>
                  </a:cubicBezTo>
                  <a:cubicBezTo>
                    <a:pt x="1587" y="782"/>
                    <a:pt x="1587" y="843"/>
                    <a:pt x="1577" y="918"/>
                  </a:cubicBezTo>
                  <a:cubicBezTo>
                    <a:pt x="1564" y="979"/>
                    <a:pt x="1545" y="1051"/>
                    <a:pt x="1525" y="1113"/>
                  </a:cubicBezTo>
                  <a:lnTo>
                    <a:pt x="1515" y="1113"/>
                  </a:lnTo>
                  <a:cubicBezTo>
                    <a:pt x="1493" y="1175"/>
                    <a:pt x="1463" y="1226"/>
                    <a:pt x="1421" y="1276"/>
                  </a:cubicBezTo>
                  <a:cubicBezTo>
                    <a:pt x="1379" y="1328"/>
                    <a:pt x="1340" y="1370"/>
                    <a:pt x="1288" y="1412"/>
                  </a:cubicBezTo>
                  <a:cubicBezTo>
                    <a:pt x="1236" y="1451"/>
                    <a:pt x="1174" y="1483"/>
                    <a:pt x="1122" y="1513"/>
                  </a:cubicBezTo>
                  <a:lnTo>
                    <a:pt x="1112" y="1513"/>
                  </a:lnTo>
                  <a:cubicBezTo>
                    <a:pt x="1050" y="1535"/>
                    <a:pt x="989" y="1555"/>
                    <a:pt x="927" y="1565"/>
                  </a:cubicBezTo>
                  <a:cubicBezTo>
                    <a:pt x="896" y="1570"/>
                    <a:pt x="863" y="1572"/>
                    <a:pt x="828" y="1572"/>
                  </a:cubicBezTo>
                  <a:cubicBezTo>
                    <a:pt x="793" y="1572"/>
                    <a:pt x="758" y="1570"/>
                    <a:pt x="722" y="1565"/>
                  </a:cubicBezTo>
                  <a:cubicBezTo>
                    <a:pt x="670" y="1555"/>
                    <a:pt x="618" y="1545"/>
                    <a:pt x="576" y="1523"/>
                  </a:cubicBezTo>
                  <a:lnTo>
                    <a:pt x="566" y="1523"/>
                  </a:lnTo>
                  <a:cubicBezTo>
                    <a:pt x="556" y="1523"/>
                    <a:pt x="546" y="1513"/>
                    <a:pt x="536" y="1513"/>
                  </a:cubicBezTo>
                  <a:cubicBezTo>
                    <a:pt x="527" y="1513"/>
                    <a:pt x="527" y="1503"/>
                    <a:pt x="514" y="1503"/>
                  </a:cubicBezTo>
                  <a:cubicBezTo>
                    <a:pt x="475" y="1483"/>
                    <a:pt x="423" y="1461"/>
                    <a:pt x="381" y="1432"/>
                  </a:cubicBezTo>
                  <a:cubicBezTo>
                    <a:pt x="381" y="1422"/>
                    <a:pt x="371" y="1422"/>
                    <a:pt x="361" y="1412"/>
                  </a:cubicBezTo>
                  <a:cubicBezTo>
                    <a:pt x="309" y="1370"/>
                    <a:pt x="267" y="1328"/>
                    <a:pt x="228" y="1276"/>
                  </a:cubicBezTo>
                  <a:cubicBezTo>
                    <a:pt x="205" y="1246"/>
                    <a:pt x="176" y="1214"/>
                    <a:pt x="166" y="1175"/>
                  </a:cubicBezTo>
                  <a:lnTo>
                    <a:pt x="156" y="1175"/>
                  </a:lnTo>
                  <a:cubicBezTo>
                    <a:pt x="144" y="1152"/>
                    <a:pt x="134" y="1133"/>
                    <a:pt x="124" y="1113"/>
                  </a:cubicBezTo>
                  <a:cubicBezTo>
                    <a:pt x="124" y="1091"/>
                    <a:pt x="114" y="1061"/>
                    <a:pt x="104" y="1041"/>
                  </a:cubicBezTo>
                  <a:cubicBezTo>
                    <a:pt x="94" y="1009"/>
                    <a:pt x="82" y="967"/>
                    <a:pt x="82" y="937"/>
                  </a:cubicBezTo>
                  <a:lnTo>
                    <a:pt x="82" y="927"/>
                  </a:lnTo>
                  <a:lnTo>
                    <a:pt x="72" y="927"/>
                  </a:lnTo>
                  <a:lnTo>
                    <a:pt x="72" y="918"/>
                  </a:lnTo>
                  <a:lnTo>
                    <a:pt x="72" y="834"/>
                  </a:lnTo>
                  <a:lnTo>
                    <a:pt x="72" y="710"/>
                  </a:lnTo>
                  <a:lnTo>
                    <a:pt x="82" y="700"/>
                  </a:lnTo>
                  <a:lnTo>
                    <a:pt x="82" y="690"/>
                  </a:lnTo>
                  <a:lnTo>
                    <a:pt x="82" y="680"/>
                  </a:lnTo>
                  <a:lnTo>
                    <a:pt x="82" y="670"/>
                  </a:lnTo>
                  <a:lnTo>
                    <a:pt x="82" y="658"/>
                  </a:lnTo>
                  <a:lnTo>
                    <a:pt x="82" y="648"/>
                  </a:lnTo>
                  <a:lnTo>
                    <a:pt x="94" y="648"/>
                  </a:lnTo>
                  <a:lnTo>
                    <a:pt x="94" y="638"/>
                  </a:lnTo>
                  <a:cubicBezTo>
                    <a:pt x="104" y="596"/>
                    <a:pt x="114" y="557"/>
                    <a:pt x="134" y="525"/>
                  </a:cubicBezTo>
                  <a:cubicBezTo>
                    <a:pt x="156" y="473"/>
                    <a:pt x="176" y="423"/>
                    <a:pt x="205" y="381"/>
                  </a:cubicBezTo>
                  <a:lnTo>
                    <a:pt x="205" y="371"/>
                  </a:lnTo>
                  <a:lnTo>
                    <a:pt x="218" y="371"/>
                  </a:lnTo>
                  <a:cubicBezTo>
                    <a:pt x="218" y="371"/>
                    <a:pt x="218" y="362"/>
                    <a:pt x="228" y="362"/>
                  </a:cubicBezTo>
                  <a:cubicBezTo>
                    <a:pt x="247" y="329"/>
                    <a:pt x="279" y="300"/>
                    <a:pt x="299" y="268"/>
                  </a:cubicBezTo>
                  <a:cubicBezTo>
                    <a:pt x="319" y="248"/>
                    <a:pt x="341" y="238"/>
                    <a:pt x="361" y="216"/>
                  </a:cubicBezTo>
                  <a:cubicBezTo>
                    <a:pt x="413" y="176"/>
                    <a:pt x="475" y="144"/>
                    <a:pt x="536" y="124"/>
                  </a:cubicBezTo>
                  <a:lnTo>
                    <a:pt x="527" y="124"/>
                  </a:lnTo>
                  <a:cubicBezTo>
                    <a:pt x="588" y="92"/>
                    <a:pt x="660" y="72"/>
                    <a:pt x="722" y="63"/>
                  </a:cubicBezTo>
                  <a:close/>
                  <a:moveTo>
                    <a:pt x="761" y="1"/>
                  </a:moveTo>
                  <a:cubicBezTo>
                    <a:pt x="732" y="1"/>
                    <a:pt x="700" y="11"/>
                    <a:pt x="670" y="11"/>
                  </a:cubicBezTo>
                  <a:cubicBezTo>
                    <a:pt x="576" y="30"/>
                    <a:pt x="485" y="63"/>
                    <a:pt x="403" y="114"/>
                  </a:cubicBezTo>
                  <a:cubicBezTo>
                    <a:pt x="351" y="144"/>
                    <a:pt x="309" y="186"/>
                    <a:pt x="257" y="226"/>
                  </a:cubicBezTo>
                  <a:cubicBezTo>
                    <a:pt x="186" y="287"/>
                    <a:pt x="134" y="371"/>
                    <a:pt x="94" y="453"/>
                  </a:cubicBezTo>
                  <a:cubicBezTo>
                    <a:pt x="72" y="485"/>
                    <a:pt x="62" y="505"/>
                    <a:pt x="52" y="535"/>
                  </a:cubicBezTo>
                  <a:cubicBezTo>
                    <a:pt x="52" y="547"/>
                    <a:pt x="52" y="557"/>
                    <a:pt x="42" y="567"/>
                  </a:cubicBezTo>
                  <a:cubicBezTo>
                    <a:pt x="20" y="628"/>
                    <a:pt x="10" y="690"/>
                    <a:pt x="10" y="752"/>
                  </a:cubicBezTo>
                  <a:cubicBezTo>
                    <a:pt x="0" y="824"/>
                    <a:pt x="10" y="895"/>
                    <a:pt x="20" y="967"/>
                  </a:cubicBezTo>
                  <a:lnTo>
                    <a:pt x="20" y="979"/>
                  </a:lnTo>
                  <a:cubicBezTo>
                    <a:pt x="20" y="989"/>
                    <a:pt x="32" y="999"/>
                    <a:pt x="32" y="1009"/>
                  </a:cubicBezTo>
                  <a:cubicBezTo>
                    <a:pt x="32" y="1019"/>
                    <a:pt x="32" y="1041"/>
                    <a:pt x="42" y="1051"/>
                  </a:cubicBezTo>
                  <a:cubicBezTo>
                    <a:pt x="52" y="1091"/>
                    <a:pt x="72" y="1133"/>
                    <a:pt x="82" y="1175"/>
                  </a:cubicBezTo>
                  <a:cubicBezTo>
                    <a:pt x="144" y="1298"/>
                    <a:pt x="237" y="1399"/>
                    <a:pt x="351" y="1483"/>
                  </a:cubicBezTo>
                  <a:lnTo>
                    <a:pt x="361" y="1483"/>
                  </a:lnTo>
                  <a:cubicBezTo>
                    <a:pt x="371" y="1493"/>
                    <a:pt x="371" y="1503"/>
                    <a:pt x="381" y="1503"/>
                  </a:cubicBezTo>
                  <a:cubicBezTo>
                    <a:pt x="475" y="1565"/>
                    <a:pt x="566" y="1597"/>
                    <a:pt x="660" y="1617"/>
                  </a:cubicBezTo>
                  <a:lnTo>
                    <a:pt x="670" y="1617"/>
                  </a:lnTo>
                  <a:cubicBezTo>
                    <a:pt x="700" y="1627"/>
                    <a:pt x="742" y="1627"/>
                    <a:pt x="774" y="1637"/>
                  </a:cubicBezTo>
                  <a:cubicBezTo>
                    <a:pt x="875" y="1637"/>
                    <a:pt x="979" y="1627"/>
                    <a:pt x="1070" y="1597"/>
                  </a:cubicBezTo>
                  <a:cubicBezTo>
                    <a:pt x="1122" y="1585"/>
                    <a:pt x="1164" y="1565"/>
                    <a:pt x="1206" y="1535"/>
                  </a:cubicBezTo>
                  <a:cubicBezTo>
                    <a:pt x="1256" y="1513"/>
                    <a:pt x="1298" y="1483"/>
                    <a:pt x="1330" y="1451"/>
                  </a:cubicBezTo>
                  <a:cubicBezTo>
                    <a:pt x="1411" y="1399"/>
                    <a:pt x="1473" y="1318"/>
                    <a:pt x="1525" y="1236"/>
                  </a:cubicBezTo>
                  <a:cubicBezTo>
                    <a:pt x="1577" y="1152"/>
                    <a:pt x="1616" y="1061"/>
                    <a:pt x="1626" y="957"/>
                  </a:cubicBezTo>
                  <a:cubicBezTo>
                    <a:pt x="1648" y="866"/>
                    <a:pt x="1648" y="762"/>
                    <a:pt x="1626" y="658"/>
                  </a:cubicBezTo>
                  <a:cubicBezTo>
                    <a:pt x="1597" y="473"/>
                    <a:pt x="1483" y="287"/>
                    <a:pt x="1330" y="176"/>
                  </a:cubicBezTo>
                  <a:cubicBezTo>
                    <a:pt x="1246" y="114"/>
                    <a:pt x="1164" y="63"/>
                    <a:pt x="1060" y="30"/>
                  </a:cubicBezTo>
                  <a:cubicBezTo>
                    <a:pt x="989" y="11"/>
                    <a:pt x="917" y="1"/>
                    <a:pt x="8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3225;p76"/>
            <p:cNvSpPr/>
            <p:nvPr/>
          </p:nvSpPr>
          <p:spPr>
            <a:xfrm>
              <a:off x="4454946" y="3537763"/>
              <a:ext cx="239677" cy="292459"/>
            </a:xfrm>
            <a:custGeom>
              <a:avLst/>
              <a:gdLst/>
              <a:ahLst/>
              <a:cxnLst/>
              <a:rect l="l" t="t" r="r" b="b"/>
              <a:pathLst>
                <a:path w="1276" h="1557" extrusionOk="0">
                  <a:moveTo>
                    <a:pt x="710" y="62"/>
                  </a:moveTo>
                  <a:cubicBezTo>
                    <a:pt x="742" y="62"/>
                    <a:pt x="781" y="72"/>
                    <a:pt x="823" y="82"/>
                  </a:cubicBezTo>
                  <a:lnTo>
                    <a:pt x="833" y="94"/>
                  </a:lnTo>
                  <a:cubicBezTo>
                    <a:pt x="885" y="104"/>
                    <a:pt x="927" y="134"/>
                    <a:pt x="967" y="166"/>
                  </a:cubicBezTo>
                  <a:cubicBezTo>
                    <a:pt x="1009" y="196"/>
                    <a:pt x="1051" y="238"/>
                    <a:pt x="1080" y="280"/>
                  </a:cubicBezTo>
                  <a:lnTo>
                    <a:pt x="1090" y="280"/>
                  </a:lnTo>
                  <a:cubicBezTo>
                    <a:pt x="1122" y="319"/>
                    <a:pt x="1142" y="371"/>
                    <a:pt x="1164" y="423"/>
                  </a:cubicBezTo>
                  <a:cubicBezTo>
                    <a:pt x="1184" y="485"/>
                    <a:pt x="1204" y="537"/>
                    <a:pt x="1214" y="598"/>
                  </a:cubicBezTo>
                  <a:cubicBezTo>
                    <a:pt x="1226" y="660"/>
                    <a:pt x="1226" y="722"/>
                    <a:pt x="1226" y="784"/>
                  </a:cubicBezTo>
                  <a:cubicBezTo>
                    <a:pt x="1214" y="846"/>
                    <a:pt x="1204" y="907"/>
                    <a:pt x="1194" y="969"/>
                  </a:cubicBezTo>
                  <a:cubicBezTo>
                    <a:pt x="1174" y="1031"/>
                    <a:pt x="1142" y="1093"/>
                    <a:pt x="1122" y="1145"/>
                  </a:cubicBezTo>
                  <a:lnTo>
                    <a:pt x="1112" y="1154"/>
                  </a:lnTo>
                  <a:cubicBezTo>
                    <a:pt x="1090" y="1206"/>
                    <a:pt x="1051" y="1246"/>
                    <a:pt x="1019" y="1288"/>
                  </a:cubicBezTo>
                  <a:cubicBezTo>
                    <a:pt x="979" y="1340"/>
                    <a:pt x="937" y="1369"/>
                    <a:pt x="885" y="1402"/>
                  </a:cubicBezTo>
                  <a:cubicBezTo>
                    <a:pt x="843" y="1431"/>
                    <a:pt x="794" y="1453"/>
                    <a:pt x="752" y="1473"/>
                  </a:cubicBezTo>
                  <a:lnTo>
                    <a:pt x="742" y="1473"/>
                  </a:lnTo>
                  <a:cubicBezTo>
                    <a:pt x="692" y="1483"/>
                    <a:pt x="641" y="1492"/>
                    <a:pt x="591" y="1493"/>
                  </a:cubicBezTo>
                  <a:lnTo>
                    <a:pt x="591" y="1493"/>
                  </a:lnTo>
                  <a:cubicBezTo>
                    <a:pt x="543" y="1492"/>
                    <a:pt x="493" y="1483"/>
                    <a:pt x="443" y="1473"/>
                  </a:cubicBezTo>
                  <a:cubicBezTo>
                    <a:pt x="401" y="1453"/>
                    <a:pt x="361" y="1441"/>
                    <a:pt x="329" y="1411"/>
                  </a:cubicBezTo>
                  <a:cubicBezTo>
                    <a:pt x="319" y="1402"/>
                    <a:pt x="309" y="1402"/>
                    <a:pt x="299" y="1392"/>
                  </a:cubicBezTo>
                  <a:lnTo>
                    <a:pt x="287" y="1392"/>
                  </a:lnTo>
                  <a:cubicBezTo>
                    <a:pt x="257" y="1360"/>
                    <a:pt x="225" y="1330"/>
                    <a:pt x="206" y="1298"/>
                  </a:cubicBezTo>
                  <a:lnTo>
                    <a:pt x="186" y="1278"/>
                  </a:lnTo>
                  <a:cubicBezTo>
                    <a:pt x="154" y="1236"/>
                    <a:pt x="134" y="1184"/>
                    <a:pt x="114" y="1132"/>
                  </a:cubicBezTo>
                  <a:cubicBezTo>
                    <a:pt x="92" y="1103"/>
                    <a:pt x="82" y="1061"/>
                    <a:pt x="72" y="1031"/>
                  </a:cubicBezTo>
                  <a:cubicBezTo>
                    <a:pt x="72" y="1009"/>
                    <a:pt x="62" y="989"/>
                    <a:pt x="62" y="969"/>
                  </a:cubicBezTo>
                  <a:cubicBezTo>
                    <a:pt x="62" y="937"/>
                    <a:pt x="52" y="917"/>
                    <a:pt x="52" y="897"/>
                  </a:cubicBezTo>
                  <a:lnTo>
                    <a:pt x="52" y="794"/>
                  </a:lnTo>
                  <a:lnTo>
                    <a:pt x="52" y="784"/>
                  </a:lnTo>
                  <a:lnTo>
                    <a:pt x="52" y="774"/>
                  </a:lnTo>
                  <a:cubicBezTo>
                    <a:pt x="52" y="752"/>
                    <a:pt x="62" y="722"/>
                    <a:pt x="62" y="700"/>
                  </a:cubicBezTo>
                  <a:cubicBezTo>
                    <a:pt x="72" y="660"/>
                    <a:pt x="72" y="618"/>
                    <a:pt x="82" y="589"/>
                  </a:cubicBezTo>
                  <a:lnTo>
                    <a:pt x="92" y="576"/>
                  </a:lnTo>
                  <a:lnTo>
                    <a:pt x="92" y="566"/>
                  </a:lnTo>
                  <a:lnTo>
                    <a:pt x="92" y="556"/>
                  </a:lnTo>
                  <a:lnTo>
                    <a:pt x="92" y="547"/>
                  </a:lnTo>
                  <a:lnTo>
                    <a:pt x="102" y="547"/>
                  </a:lnTo>
                  <a:lnTo>
                    <a:pt x="102" y="537"/>
                  </a:lnTo>
                  <a:lnTo>
                    <a:pt x="102" y="527"/>
                  </a:lnTo>
                  <a:lnTo>
                    <a:pt x="114" y="514"/>
                  </a:lnTo>
                  <a:cubicBezTo>
                    <a:pt x="124" y="485"/>
                    <a:pt x="144" y="443"/>
                    <a:pt x="154" y="413"/>
                  </a:cubicBezTo>
                  <a:cubicBezTo>
                    <a:pt x="186" y="361"/>
                    <a:pt x="215" y="319"/>
                    <a:pt x="248" y="290"/>
                  </a:cubicBezTo>
                  <a:lnTo>
                    <a:pt x="248" y="280"/>
                  </a:lnTo>
                  <a:lnTo>
                    <a:pt x="257" y="267"/>
                  </a:lnTo>
                  <a:cubicBezTo>
                    <a:pt x="277" y="238"/>
                    <a:pt x="309" y="218"/>
                    <a:pt x="329" y="196"/>
                  </a:cubicBezTo>
                  <a:cubicBezTo>
                    <a:pt x="349" y="186"/>
                    <a:pt x="371" y="166"/>
                    <a:pt x="391" y="156"/>
                  </a:cubicBezTo>
                  <a:cubicBezTo>
                    <a:pt x="433" y="124"/>
                    <a:pt x="485" y="104"/>
                    <a:pt x="534" y="82"/>
                  </a:cubicBezTo>
                  <a:lnTo>
                    <a:pt x="524" y="82"/>
                  </a:lnTo>
                  <a:cubicBezTo>
                    <a:pt x="576" y="72"/>
                    <a:pt x="628" y="62"/>
                    <a:pt x="690" y="62"/>
                  </a:cubicBezTo>
                  <a:close/>
                  <a:moveTo>
                    <a:pt x="658" y="0"/>
                  </a:moveTo>
                  <a:cubicBezTo>
                    <a:pt x="576" y="10"/>
                    <a:pt x="505" y="33"/>
                    <a:pt x="433" y="62"/>
                  </a:cubicBezTo>
                  <a:cubicBezTo>
                    <a:pt x="391" y="82"/>
                    <a:pt x="349" y="114"/>
                    <a:pt x="309" y="144"/>
                  </a:cubicBezTo>
                  <a:lnTo>
                    <a:pt x="299" y="156"/>
                  </a:lnTo>
                  <a:cubicBezTo>
                    <a:pt x="238" y="206"/>
                    <a:pt x="186" y="267"/>
                    <a:pt x="144" y="341"/>
                  </a:cubicBezTo>
                  <a:cubicBezTo>
                    <a:pt x="124" y="361"/>
                    <a:pt x="114" y="391"/>
                    <a:pt x="102" y="413"/>
                  </a:cubicBezTo>
                  <a:cubicBezTo>
                    <a:pt x="92" y="423"/>
                    <a:pt x="92" y="433"/>
                    <a:pt x="82" y="443"/>
                  </a:cubicBezTo>
                  <a:cubicBezTo>
                    <a:pt x="62" y="495"/>
                    <a:pt x="40" y="556"/>
                    <a:pt x="30" y="608"/>
                  </a:cubicBezTo>
                  <a:cubicBezTo>
                    <a:pt x="10" y="680"/>
                    <a:pt x="0" y="752"/>
                    <a:pt x="0" y="813"/>
                  </a:cubicBezTo>
                  <a:lnTo>
                    <a:pt x="0" y="823"/>
                  </a:lnTo>
                  <a:lnTo>
                    <a:pt x="0" y="855"/>
                  </a:lnTo>
                  <a:lnTo>
                    <a:pt x="0" y="897"/>
                  </a:lnTo>
                  <a:cubicBezTo>
                    <a:pt x="10" y="937"/>
                    <a:pt x="10" y="979"/>
                    <a:pt x="20" y="1021"/>
                  </a:cubicBezTo>
                  <a:cubicBezTo>
                    <a:pt x="40" y="1145"/>
                    <a:pt x="92" y="1256"/>
                    <a:pt x="176" y="1350"/>
                  </a:cubicBezTo>
                  <a:cubicBezTo>
                    <a:pt x="176" y="1360"/>
                    <a:pt x="186" y="1360"/>
                    <a:pt x="196" y="1369"/>
                  </a:cubicBezTo>
                  <a:cubicBezTo>
                    <a:pt x="248" y="1431"/>
                    <a:pt x="309" y="1483"/>
                    <a:pt x="381" y="1515"/>
                  </a:cubicBezTo>
                  <a:lnTo>
                    <a:pt x="391" y="1515"/>
                  </a:lnTo>
                  <a:cubicBezTo>
                    <a:pt x="411" y="1525"/>
                    <a:pt x="443" y="1535"/>
                    <a:pt x="463" y="1545"/>
                  </a:cubicBezTo>
                  <a:cubicBezTo>
                    <a:pt x="504" y="1551"/>
                    <a:pt x="549" y="1556"/>
                    <a:pt x="596" y="1556"/>
                  </a:cubicBezTo>
                  <a:cubicBezTo>
                    <a:pt x="630" y="1556"/>
                    <a:pt x="665" y="1553"/>
                    <a:pt x="700" y="1545"/>
                  </a:cubicBezTo>
                  <a:cubicBezTo>
                    <a:pt x="732" y="1535"/>
                    <a:pt x="771" y="1525"/>
                    <a:pt x="813" y="1515"/>
                  </a:cubicBezTo>
                  <a:cubicBezTo>
                    <a:pt x="843" y="1493"/>
                    <a:pt x="885" y="1473"/>
                    <a:pt x="917" y="1453"/>
                  </a:cubicBezTo>
                  <a:cubicBezTo>
                    <a:pt x="989" y="1402"/>
                    <a:pt x="1051" y="1340"/>
                    <a:pt x="1103" y="1268"/>
                  </a:cubicBezTo>
                  <a:cubicBezTo>
                    <a:pt x="1152" y="1194"/>
                    <a:pt x="1194" y="1112"/>
                    <a:pt x="1226" y="1021"/>
                  </a:cubicBezTo>
                  <a:cubicBezTo>
                    <a:pt x="1256" y="927"/>
                    <a:pt x="1266" y="836"/>
                    <a:pt x="1276" y="742"/>
                  </a:cubicBezTo>
                  <a:cubicBezTo>
                    <a:pt x="1276" y="556"/>
                    <a:pt x="1226" y="371"/>
                    <a:pt x="1122" y="238"/>
                  </a:cubicBezTo>
                  <a:cubicBezTo>
                    <a:pt x="1080" y="176"/>
                    <a:pt x="1019" y="114"/>
                    <a:pt x="947" y="72"/>
                  </a:cubicBezTo>
                  <a:cubicBezTo>
                    <a:pt x="895" y="42"/>
                    <a:pt x="843" y="20"/>
                    <a:pt x="781" y="10"/>
                  </a:cubicBezTo>
                  <a:lnTo>
                    <a:pt x="762" y="10"/>
                  </a:lnTo>
                  <a:cubicBezTo>
                    <a:pt x="752" y="10"/>
                    <a:pt x="742" y="0"/>
                    <a:pt x="73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3226;p76"/>
            <p:cNvSpPr/>
            <p:nvPr/>
          </p:nvSpPr>
          <p:spPr>
            <a:xfrm>
              <a:off x="4685230" y="3667180"/>
              <a:ext cx="102182" cy="32683"/>
            </a:xfrm>
            <a:custGeom>
              <a:avLst/>
              <a:gdLst/>
              <a:ahLst/>
              <a:cxnLst/>
              <a:rect l="l" t="t" r="r" b="b"/>
              <a:pathLst>
                <a:path w="544" h="174" extrusionOk="0">
                  <a:moveTo>
                    <a:pt x="153" y="1"/>
                  </a:moveTo>
                  <a:cubicBezTo>
                    <a:pt x="101" y="11"/>
                    <a:pt x="62" y="23"/>
                    <a:pt x="20" y="43"/>
                  </a:cubicBezTo>
                  <a:cubicBezTo>
                    <a:pt x="10" y="53"/>
                    <a:pt x="0" y="73"/>
                    <a:pt x="10" y="85"/>
                  </a:cubicBezTo>
                  <a:cubicBezTo>
                    <a:pt x="20" y="95"/>
                    <a:pt x="20" y="105"/>
                    <a:pt x="30" y="105"/>
                  </a:cubicBezTo>
                  <a:cubicBezTo>
                    <a:pt x="40" y="105"/>
                    <a:pt x="50" y="105"/>
                    <a:pt x="50" y="95"/>
                  </a:cubicBezTo>
                  <a:lnTo>
                    <a:pt x="62" y="95"/>
                  </a:lnTo>
                  <a:cubicBezTo>
                    <a:pt x="82" y="85"/>
                    <a:pt x="101" y="73"/>
                    <a:pt x="134" y="73"/>
                  </a:cubicBezTo>
                  <a:cubicBezTo>
                    <a:pt x="148" y="68"/>
                    <a:pt x="164" y="65"/>
                    <a:pt x="179" y="65"/>
                  </a:cubicBezTo>
                  <a:cubicBezTo>
                    <a:pt x="195" y="65"/>
                    <a:pt x="210" y="68"/>
                    <a:pt x="225" y="73"/>
                  </a:cubicBezTo>
                  <a:cubicBezTo>
                    <a:pt x="267" y="73"/>
                    <a:pt x="319" y="85"/>
                    <a:pt x="358" y="95"/>
                  </a:cubicBezTo>
                  <a:cubicBezTo>
                    <a:pt x="410" y="115"/>
                    <a:pt x="452" y="134"/>
                    <a:pt x="494" y="166"/>
                  </a:cubicBezTo>
                  <a:cubicBezTo>
                    <a:pt x="499" y="171"/>
                    <a:pt x="504" y="174"/>
                    <a:pt x="509" y="174"/>
                  </a:cubicBezTo>
                  <a:cubicBezTo>
                    <a:pt x="514" y="174"/>
                    <a:pt x="519" y="171"/>
                    <a:pt x="524" y="166"/>
                  </a:cubicBezTo>
                  <a:cubicBezTo>
                    <a:pt x="524" y="166"/>
                    <a:pt x="534" y="166"/>
                    <a:pt x="534" y="157"/>
                  </a:cubicBezTo>
                  <a:cubicBezTo>
                    <a:pt x="544" y="147"/>
                    <a:pt x="544" y="134"/>
                    <a:pt x="544" y="124"/>
                  </a:cubicBezTo>
                  <a:cubicBezTo>
                    <a:pt x="534" y="124"/>
                    <a:pt x="534" y="115"/>
                    <a:pt x="524" y="115"/>
                  </a:cubicBezTo>
                  <a:cubicBezTo>
                    <a:pt x="494" y="85"/>
                    <a:pt x="452" y="63"/>
                    <a:pt x="410" y="53"/>
                  </a:cubicBezTo>
                  <a:cubicBezTo>
                    <a:pt x="371" y="33"/>
                    <a:pt x="329" y="23"/>
                    <a:pt x="277" y="11"/>
                  </a:cubicBezTo>
                  <a:cubicBezTo>
                    <a:pt x="257" y="11"/>
                    <a:pt x="225" y="1"/>
                    <a:pt x="1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3227;p76"/>
            <p:cNvSpPr/>
            <p:nvPr/>
          </p:nvSpPr>
          <p:spPr>
            <a:xfrm>
              <a:off x="5075549" y="3723343"/>
              <a:ext cx="124159" cy="31368"/>
            </a:xfrm>
            <a:custGeom>
              <a:avLst/>
              <a:gdLst/>
              <a:ahLst/>
              <a:cxnLst/>
              <a:rect l="l" t="t" r="r" b="b"/>
              <a:pathLst>
                <a:path w="661" h="167" extrusionOk="0">
                  <a:moveTo>
                    <a:pt x="32" y="1"/>
                  </a:moveTo>
                  <a:cubicBezTo>
                    <a:pt x="10" y="1"/>
                    <a:pt x="0" y="11"/>
                    <a:pt x="0" y="33"/>
                  </a:cubicBezTo>
                  <a:cubicBezTo>
                    <a:pt x="0" y="43"/>
                    <a:pt x="10" y="63"/>
                    <a:pt x="32" y="63"/>
                  </a:cubicBezTo>
                  <a:cubicBezTo>
                    <a:pt x="166" y="73"/>
                    <a:pt x="299" y="95"/>
                    <a:pt x="433" y="124"/>
                  </a:cubicBezTo>
                  <a:cubicBezTo>
                    <a:pt x="494" y="134"/>
                    <a:pt x="556" y="144"/>
                    <a:pt x="618" y="166"/>
                  </a:cubicBezTo>
                  <a:lnTo>
                    <a:pt x="650" y="166"/>
                  </a:lnTo>
                  <a:cubicBezTo>
                    <a:pt x="650" y="157"/>
                    <a:pt x="660" y="157"/>
                    <a:pt x="660" y="144"/>
                  </a:cubicBezTo>
                  <a:lnTo>
                    <a:pt x="660" y="115"/>
                  </a:lnTo>
                  <a:cubicBezTo>
                    <a:pt x="660" y="115"/>
                    <a:pt x="650" y="105"/>
                    <a:pt x="640" y="105"/>
                  </a:cubicBezTo>
                  <a:cubicBezTo>
                    <a:pt x="443" y="53"/>
                    <a:pt x="238" y="21"/>
                    <a:pt x="3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3228;p76"/>
            <p:cNvSpPr/>
            <p:nvPr/>
          </p:nvSpPr>
          <p:spPr>
            <a:xfrm>
              <a:off x="4599766" y="4936188"/>
              <a:ext cx="210939" cy="425446"/>
            </a:xfrm>
            <a:custGeom>
              <a:avLst/>
              <a:gdLst/>
              <a:ahLst/>
              <a:cxnLst/>
              <a:rect l="l" t="t" r="r" b="b"/>
              <a:pathLst>
                <a:path w="1123" h="2265" extrusionOk="0">
                  <a:moveTo>
                    <a:pt x="0" y="1"/>
                  </a:moveTo>
                  <a:lnTo>
                    <a:pt x="0" y="297"/>
                  </a:lnTo>
                  <a:lnTo>
                    <a:pt x="0" y="885"/>
                  </a:lnTo>
                  <a:lnTo>
                    <a:pt x="10" y="2264"/>
                  </a:lnTo>
                  <a:lnTo>
                    <a:pt x="855" y="2254"/>
                  </a:lnTo>
                  <a:lnTo>
                    <a:pt x="1122" y="112"/>
                  </a:lnTo>
                  <a:cubicBezTo>
                    <a:pt x="1103" y="102"/>
                    <a:pt x="1083" y="102"/>
                    <a:pt x="1051" y="92"/>
                  </a:cubicBezTo>
                  <a:cubicBezTo>
                    <a:pt x="1041" y="82"/>
                    <a:pt x="1031" y="82"/>
                    <a:pt x="1021" y="72"/>
                  </a:cubicBezTo>
                  <a:cubicBezTo>
                    <a:pt x="855" y="72"/>
                    <a:pt x="702" y="63"/>
                    <a:pt x="547" y="50"/>
                  </a:cubicBezTo>
                  <a:cubicBezTo>
                    <a:pt x="361" y="40"/>
                    <a:pt x="176" y="21"/>
                    <a:pt x="0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3229;p76"/>
            <p:cNvSpPr/>
            <p:nvPr/>
          </p:nvSpPr>
          <p:spPr>
            <a:xfrm>
              <a:off x="4501341" y="5121955"/>
              <a:ext cx="293962" cy="337352"/>
            </a:xfrm>
            <a:custGeom>
              <a:avLst/>
              <a:gdLst/>
              <a:ahLst/>
              <a:cxnLst/>
              <a:rect l="l" t="t" r="r" b="b"/>
              <a:pathLst>
                <a:path w="1565" h="1796" extrusionOk="0">
                  <a:moveTo>
                    <a:pt x="505" y="0"/>
                  </a:moveTo>
                  <a:lnTo>
                    <a:pt x="534" y="1236"/>
                  </a:lnTo>
                  <a:lnTo>
                    <a:pt x="485" y="1307"/>
                  </a:lnTo>
                  <a:lnTo>
                    <a:pt x="361" y="1399"/>
                  </a:lnTo>
                  <a:lnTo>
                    <a:pt x="277" y="1431"/>
                  </a:lnTo>
                  <a:lnTo>
                    <a:pt x="1" y="1554"/>
                  </a:lnTo>
                  <a:cubicBezTo>
                    <a:pt x="1" y="1554"/>
                    <a:pt x="1" y="1740"/>
                    <a:pt x="206" y="1779"/>
                  </a:cubicBezTo>
                  <a:cubicBezTo>
                    <a:pt x="251" y="1791"/>
                    <a:pt x="340" y="1795"/>
                    <a:pt x="452" y="1795"/>
                  </a:cubicBezTo>
                  <a:cubicBezTo>
                    <a:pt x="844" y="1795"/>
                    <a:pt x="1513" y="1740"/>
                    <a:pt x="1513" y="1740"/>
                  </a:cubicBezTo>
                  <a:cubicBezTo>
                    <a:pt x="1555" y="1574"/>
                    <a:pt x="1473" y="1359"/>
                    <a:pt x="1473" y="1359"/>
                  </a:cubicBezTo>
                  <a:lnTo>
                    <a:pt x="1461" y="1285"/>
                  </a:lnTo>
                  <a:lnTo>
                    <a:pt x="1565" y="40"/>
                  </a:lnTo>
                  <a:lnTo>
                    <a:pt x="1288" y="30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3230;p76"/>
            <p:cNvSpPr/>
            <p:nvPr/>
          </p:nvSpPr>
          <p:spPr>
            <a:xfrm>
              <a:off x="4453067" y="5363322"/>
              <a:ext cx="348246" cy="106502"/>
            </a:xfrm>
            <a:custGeom>
              <a:avLst/>
              <a:gdLst/>
              <a:ahLst/>
              <a:cxnLst/>
              <a:rect l="l" t="t" r="r" b="b"/>
              <a:pathLst>
                <a:path w="1854" h="567" extrusionOk="0">
                  <a:moveTo>
                    <a:pt x="742" y="0"/>
                  </a:moveTo>
                  <a:lnTo>
                    <a:pt x="700" y="42"/>
                  </a:lnTo>
                  <a:cubicBezTo>
                    <a:pt x="823" y="74"/>
                    <a:pt x="1009" y="185"/>
                    <a:pt x="1090" y="247"/>
                  </a:cubicBezTo>
                  <a:cubicBezTo>
                    <a:pt x="1062" y="250"/>
                    <a:pt x="1035" y="251"/>
                    <a:pt x="1010" y="251"/>
                  </a:cubicBezTo>
                  <a:cubicBezTo>
                    <a:pt x="732" y="251"/>
                    <a:pt x="628" y="104"/>
                    <a:pt x="628" y="104"/>
                  </a:cubicBezTo>
                  <a:cubicBezTo>
                    <a:pt x="628" y="104"/>
                    <a:pt x="277" y="237"/>
                    <a:pt x="134" y="309"/>
                  </a:cubicBezTo>
                  <a:cubicBezTo>
                    <a:pt x="1" y="383"/>
                    <a:pt x="10" y="484"/>
                    <a:pt x="10" y="484"/>
                  </a:cubicBezTo>
                  <a:cubicBezTo>
                    <a:pt x="144" y="546"/>
                    <a:pt x="384" y="567"/>
                    <a:pt x="645" y="567"/>
                  </a:cubicBezTo>
                  <a:cubicBezTo>
                    <a:pt x="1166" y="567"/>
                    <a:pt x="1770" y="484"/>
                    <a:pt x="1770" y="484"/>
                  </a:cubicBezTo>
                  <a:cubicBezTo>
                    <a:pt x="1854" y="321"/>
                    <a:pt x="1730" y="52"/>
                    <a:pt x="1730" y="52"/>
                  </a:cubicBezTo>
                  <a:cubicBezTo>
                    <a:pt x="1730" y="52"/>
                    <a:pt x="1698" y="124"/>
                    <a:pt x="1246" y="227"/>
                  </a:cubicBezTo>
                  <a:cubicBezTo>
                    <a:pt x="1214" y="237"/>
                    <a:pt x="1184" y="237"/>
                    <a:pt x="1162" y="247"/>
                  </a:cubicBezTo>
                  <a:cubicBezTo>
                    <a:pt x="1090" y="198"/>
                    <a:pt x="895" y="42"/>
                    <a:pt x="74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3231;p76"/>
            <p:cNvSpPr/>
            <p:nvPr/>
          </p:nvSpPr>
          <p:spPr>
            <a:xfrm>
              <a:off x="4944065" y="4913084"/>
              <a:ext cx="212817" cy="448550"/>
            </a:xfrm>
            <a:custGeom>
              <a:avLst/>
              <a:gdLst/>
              <a:ahLst/>
              <a:cxnLst/>
              <a:rect l="l" t="t" r="r" b="b"/>
              <a:pathLst>
                <a:path w="1133" h="2388" extrusionOk="0">
                  <a:moveTo>
                    <a:pt x="1133" y="0"/>
                  </a:moveTo>
                  <a:cubicBezTo>
                    <a:pt x="918" y="72"/>
                    <a:pt x="700" y="124"/>
                    <a:pt x="475" y="163"/>
                  </a:cubicBezTo>
                  <a:cubicBezTo>
                    <a:pt x="310" y="186"/>
                    <a:pt x="154" y="205"/>
                    <a:pt x="1" y="215"/>
                  </a:cubicBezTo>
                  <a:lnTo>
                    <a:pt x="268" y="2377"/>
                  </a:lnTo>
                  <a:lnTo>
                    <a:pt x="1113" y="2387"/>
                  </a:lnTo>
                  <a:lnTo>
                    <a:pt x="1123" y="1008"/>
                  </a:lnTo>
                  <a:lnTo>
                    <a:pt x="1133" y="452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232;p76"/>
            <p:cNvSpPr/>
            <p:nvPr/>
          </p:nvSpPr>
          <p:spPr>
            <a:xfrm>
              <a:off x="4963600" y="5121955"/>
              <a:ext cx="293962" cy="337352"/>
            </a:xfrm>
            <a:custGeom>
              <a:avLst/>
              <a:gdLst/>
              <a:ahLst/>
              <a:cxnLst/>
              <a:rect l="l" t="t" r="r" b="b"/>
              <a:pathLst>
                <a:path w="1565" h="1796" extrusionOk="0">
                  <a:moveTo>
                    <a:pt x="1061" y="0"/>
                  </a:moveTo>
                  <a:lnTo>
                    <a:pt x="258" y="30"/>
                  </a:lnTo>
                  <a:lnTo>
                    <a:pt x="1" y="40"/>
                  </a:lnTo>
                  <a:lnTo>
                    <a:pt x="102" y="1285"/>
                  </a:lnTo>
                  <a:lnTo>
                    <a:pt x="92" y="1359"/>
                  </a:lnTo>
                  <a:cubicBezTo>
                    <a:pt x="92" y="1359"/>
                    <a:pt x="11" y="1574"/>
                    <a:pt x="50" y="1740"/>
                  </a:cubicBezTo>
                  <a:cubicBezTo>
                    <a:pt x="50" y="1740"/>
                    <a:pt x="719" y="1795"/>
                    <a:pt x="1113" y="1795"/>
                  </a:cubicBezTo>
                  <a:cubicBezTo>
                    <a:pt x="1224" y="1795"/>
                    <a:pt x="1314" y="1791"/>
                    <a:pt x="1360" y="1779"/>
                  </a:cubicBezTo>
                  <a:cubicBezTo>
                    <a:pt x="1565" y="1740"/>
                    <a:pt x="1565" y="1554"/>
                    <a:pt x="1565" y="1554"/>
                  </a:cubicBezTo>
                  <a:lnTo>
                    <a:pt x="1276" y="1431"/>
                  </a:lnTo>
                  <a:lnTo>
                    <a:pt x="1204" y="1399"/>
                  </a:lnTo>
                  <a:lnTo>
                    <a:pt x="1081" y="1307"/>
                  </a:lnTo>
                  <a:lnTo>
                    <a:pt x="1029" y="1236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233;p76"/>
            <p:cNvSpPr/>
            <p:nvPr/>
          </p:nvSpPr>
          <p:spPr>
            <a:xfrm>
              <a:off x="4957589" y="5363322"/>
              <a:ext cx="348246" cy="106502"/>
            </a:xfrm>
            <a:custGeom>
              <a:avLst/>
              <a:gdLst/>
              <a:ahLst/>
              <a:cxnLst/>
              <a:rect l="l" t="t" r="r" b="b"/>
              <a:pathLst>
                <a:path w="1854" h="567" extrusionOk="0">
                  <a:moveTo>
                    <a:pt x="1113" y="0"/>
                  </a:moveTo>
                  <a:cubicBezTo>
                    <a:pt x="959" y="42"/>
                    <a:pt x="752" y="198"/>
                    <a:pt x="690" y="247"/>
                  </a:cubicBezTo>
                  <a:cubicBezTo>
                    <a:pt x="670" y="237"/>
                    <a:pt x="638" y="237"/>
                    <a:pt x="609" y="227"/>
                  </a:cubicBezTo>
                  <a:cubicBezTo>
                    <a:pt x="156" y="124"/>
                    <a:pt x="124" y="52"/>
                    <a:pt x="124" y="52"/>
                  </a:cubicBezTo>
                  <a:cubicBezTo>
                    <a:pt x="124" y="52"/>
                    <a:pt x="1" y="321"/>
                    <a:pt x="82" y="484"/>
                  </a:cubicBezTo>
                  <a:cubicBezTo>
                    <a:pt x="82" y="484"/>
                    <a:pt x="682" y="567"/>
                    <a:pt x="1204" y="567"/>
                  </a:cubicBezTo>
                  <a:cubicBezTo>
                    <a:pt x="1465" y="567"/>
                    <a:pt x="1706" y="546"/>
                    <a:pt x="1844" y="484"/>
                  </a:cubicBezTo>
                  <a:cubicBezTo>
                    <a:pt x="1844" y="484"/>
                    <a:pt x="1854" y="383"/>
                    <a:pt x="1720" y="309"/>
                  </a:cubicBezTo>
                  <a:cubicBezTo>
                    <a:pt x="1577" y="237"/>
                    <a:pt x="1226" y="104"/>
                    <a:pt x="1226" y="104"/>
                  </a:cubicBezTo>
                  <a:cubicBezTo>
                    <a:pt x="1226" y="104"/>
                    <a:pt x="1123" y="251"/>
                    <a:pt x="835" y="251"/>
                  </a:cubicBezTo>
                  <a:cubicBezTo>
                    <a:pt x="809" y="251"/>
                    <a:pt x="781" y="250"/>
                    <a:pt x="752" y="247"/>
                  </a:cubicBezTo>
                  <a:cubicBezTo>
                    <a:pt x="846" y="185"/>
                    <a:pt x="1031" y="74"/>
                    <a:pt x="1155" y="42"/>
                  </a:cubicBezTo>
                  <a:lnTo>
                    <a:pt x="11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3234;p76"/>
            <p:cNvSpPr/>
            <p:nvPr/>
          </p:nvSpPr>
          <p:spPr>
            <a:xfrm>
              <a:off x="5061837" y="4150102"/>
              <a:ext cx="328336" cy="718845"/>
            </a:xfrm>
            <a:custGeom>
              <a:avLst/>
              <a:gdLst/>
              <a:ahLst/>
              <a:cxnLst/>
              <a:rect l="l" t="t" r="r" b="b"/>
              <a:pathLst>
                <a:path w="1748" h="3827" extrusionOk="0">
                  <a:moveTo>
                    <a:pt x="17" y="0"/>
                  </a:moveTo>
                  <a:cubicBezTo>
                    <a:pt x="6" y="0"/>
                    <a:pt x="0" y="2"/>
                    <a:pt x="2" y="5"/>
                  </a:cubicBezTo>
                  <a:lnTo>
                    <a:pt x="229" y="808"/>
                  </a:lnTo>
                  <a:lnTo>
                    <a:pt x="558" y="1888"/>
                  </a:lnTo>
                  <a:lnTo>
                    <a:pt x="1146" y="3145"/>
                  </a:lnTo>
                  <a:cubicBezTo>
                    <a:pt x="1146" y="3145"/>
                    <a:pt x="1104" y="3578"/>
                    <a:pt x="1146" y="3598"/>
                  </a:cubicBezTo>
                  <a:cubicBezTo>
                    <a:pt x="1151" y="3603"/>
                    <a:pt x="1156" y="3605"/>
                    <a:pt x="1161" y="3605"/>
                  </a:cubicBezTo>
                  <a:cubicBezTo>
                    <a:pt x="1165" y="3605"/>
                    <a:pt x="1170" y="3603"/>
                    <a:pt x="1175" y="3598"/>
                  </a:cubicBezTo>
                  <a:cubicBezTo>
                    <a:pt x="1217" y="3578"/>
                    <a:pt x="1247" y="3494"/>
                    <a:pt x="1247" y="3494"/>
                  </a:cubicBezTo>
                  <a:cubicBezTo>
                    <a:pt x="1247" y="3494"/>
                    <a:pt x="1370" y="3827"/>
                    <a:pt x="1417" y="3827"/>
                  </a:cubicBezTo>
                  <a:cubicBezTo>
                    <a:pt x="1419" y="3827"/>
                    <a:pt x="1421" y="3826"/>
                    <a:pt x="1422" y="3825"/>
                  </a:cubicBezTo>
                  <a:cubicBezTo>
                    <a:pt x="1464" y="3803"/>
                    <a:pt x="1413" y="3556"/>
                    <a:pt x="1413" y="3556"/>
                  </a:cubicBezTo>
                  <a:lnTo>
                    <a:pt x="1413" y="3556"/>
                  </a:lnTo>
                  <a:cubicBezTo>
                    <a:pt x="1413" y="3556"/>
                    <a:pt x="1540" y="3766"/>
                    <a:pt x="1581" y="3766"/>
                  </a:cubicBezTo>
                  <a:cubicBezTo>
                    <a:pt x="1584" y="3766"/>
                    <a:pt x="1586" y="3765"/>
                    <a:pt x="1588" y="3763"/>
                  </a:cubicBezTo>
                  <a:cubicBezTo>
                    <a:pt x="1618" y="3731"/>
                    <a:pt x="1526" y="3464"/>
                    <a:pt x="1526" y="3454"/>
                  </a:cubicBezTo>
                  <a:lnTo>
                    <a:pt x="1526" y="3454"/>
                  </a:lnTo>
                  <a:cubicBezTo>
                    <a:pt x="1559" y="3522"/>
                    <a:pt x="1664" y="3611"/>
                    <a:pt x="1705" y="3611"/>
                  </a:cubicBezTo>
                  <a:cubicBezTo>
                    <a:pt x="1714" y="3611"/>
                    <a:pt x="1720" y="3607"/>
                    <a:pt x="1721" y="3598"/>
                  </a:cubicBezTo>
                  <a:cubicBezTo>
                    <a:pt x="1721" y="3556"/>
                    <a:pt x="1598" y="3331"/>
                    <a:pt x="1598" y="3331"/>
                  </a:cubicBezTo>
                  <a:lnTo>
                    <a:pt x="1598" y="3331"/>
                  </a:lnTo>
                  <a:cubicBezTo>
                    <a:pt x="1598" y="3331"/>
                    <a:pt x="1685" y="3396"/>
                    <a:pt x="1724" y="3396"/>
                  </a:cubicBezTo>
                  <a:cubicBezTo>
                    <a:pt x="1739" y="3396"/>
                    <a:pt x="1747" y="3386"/>
                    <a:pt x="1741" y="3360"/>
                  </a:cubicBezTo>
                  <a:cubicBezTo>
                    <a:pt x="1712" y="3279"/>
                    <a:pt x="1474" y="2950"/>
                    <a:pt x="1474" y="2950"/>
                  </a:cubicBezTo>
                  <a:lnTo>
                    <a:pt x="1455" y="2898"/>
                  </a:lnTo>
                  <a:cubicBezTo>
                    <a:pt x="1403" y="2671"/>
                    <a:pt x="1351" y="2444"/>
                    <a:pt x="1299" y="2219"/>
                  </a:cubicBezTo>
                  <a:cubicBezTo>
                    <a:pt x="1247" y="2011"/>
                    <a:pt x="1207" y="1816"/>
                    <a:pt x="1156" y="1621"/>
                  </a:cubicBezTo>
                  <a:cubicBezTo>
                    <a:pt x="1133" y="1559"/>
                    <a:pt x="1114" y="1497"/>
                    <a:pt x="1104" y="1435"/>
                  </a:cubicBezTo>
                  <a:cubicBezTo>
                    <a:pt x="1032" y="1178"/>
                    <a:pt x="970" y="921"/>
                    <a:pt x="876" y="674"/>
                  </a:cubicBezTo>
                  <a:cubicBezTo>
                    <a:pt x="775" y="356"/>
                    <a:pt x="538" y="138"/>
                    <a:pt x="269" y="47"/>
                  </a:cubicBezTo>
                  <a:cubicBezTo>
                    <a:pt x="260" y="36"/>
                    <a:pt x="72" y="0"/>
                    <a:pt x="17" y="0"/>
                  </a:cubicBezTo>
                  <a:close/>
                </a:path>
              </a:pathLst>
            </a:custGeom>
            <a:solidFill>
              <a:srgbClr val="FF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3235;p76"/>
            <p:cNvSpPr/>
            <p:nvPr/>
          </p:nvSpPr>
          <p:spPr>
            <a:xfrm>
              <a:off x="4333229" y="4130567"/>
              <a:ext cx="354069" cy="718657"/>
            </a:xfrm>
            <a:custGeom>
              <a:avLst/>
              <a:gdLst/>
              <a:ahLst/>
              <a:cxnLst/>
              <a:rect l="l" t="t" r="r" b="b"/>
              <a:pathLst>
                <a:path w="1885" h="3826" extrusionOk="0">
                  <a:moveTo>
                    <a:pt x="1865" y="0"/>
                  </a:moveTo>
                  <a:cubicBezTo>
                    <a:pt x="1802" y="0"/>
                    <a:pt x="1603" y="37"/>
                    <a:pt x="1595" y="37"/>
                  </a:cubicBezTo>
                  <a:cubicBezTo>
                    <a:pt x="1296" y="128"/>
                    <a:pt x="1143" y="356"/>
                    <a:pt x="1029" y="675"/>
                  </a:cubicBezTo>
                  <a:cubicBezTo>
                    <a:pt x="935" y="922"/>
                    <a:pt x="762" y="1179"/>
                    <a:pt x="688" y="1436"/>
                  </a:cubicBezTo>
                  <a:cubicBezTo>
                    <a:pt x="678" y="1497"/>
                    <a:pt x="658" y="1559"/>
                    <a:pt x="639" y="1621"/>
                  </a:cubicBezTo>
                  <a:cubicBezTo>
                    <a:pt x="587" y="1819"/>
                    <a:pt x="535" y="2014"/>
                    <a:pt x="483" y="2209"/>
                  </a:cubicBezTo>
                  <a:cubicBezTo>
                    <a:pt x="421" y="2436"/>
                    <a:pt x="369" y="2661"/>
                    <a:pt x="307" y="2889"/>
                  </a:cubicBezTo>
                  <a:lnTo>
                    <a:pt x="298" y="2950"/>
                  </a:lnTo>
                  <a:cubicBezTo>
                    <a:pt x="298" y="2950"/>
                    <a:pt x="31" y="3279"/>
                    <a:pt x="8" y="3363"/>
                  </a:cubicBezTo>
                  <a:cubicBezTo>
                    <a:pt x="0" y="3388"/>
                    <a:pt x="8" y="3397"/>
                    <a:pt x="24" y="3397"/>
                  </a:cubicBezTo>
                  <a:cubicBezTo>
                    <a:pt x="65" y="3397"/>
                    <a:pt x="164" y="3331"/>
                    <a:pt x="164" y="3331"/>
                  </a:cubicBezTo>
                  <a:lnTo>
                    <a:pt x="164" y="3331"/>
                  </a:lnTo>
                  <a:cubicBezTo>
                    <a:pt x="164" y="3331"/>
                    <a:pt x="21" y="3558"/>
                    <a:pt x="31" y="3598"/>
                  </a:cubicBezTo>
                  <a:cubicBezTo>
                    <a:pt x="32" y="3607"/>
                    <a:pt x="38" y="3611"/>
                    <a:pt x="47" y="3611"/>
                  </a:cubicBezTo>
                  <a:cubicBezTo>
                    <a:pt x="88" y="3611"/>
                    <a:pt x="195" y="3520"/>
                    <a:pt x="246" y="3445"/>
                  </a:cubicBezTo>
                  <a:lnTo>
                    <a:pt x="246" y="3445"/>
                  </a:lnTo>
                  <a:cubicBezTo>
                    <a:pt x="236" y="3464"/>
                    <a:pt x="144" y="3721"/>
                    <a:pt x="174" y="3754"/>
                  </a:cubicBezTo>
                  <a:cubicBezTo>
                    <a:pt x="177" y="3757"/>
                    <a:pt x="180" y="3759"/>
                    <a:pt x="184" y="3759"/>
                  </a:cubicBezTo>
                  <a:cubicBezTo>
                    <a:pt x="230" y="3759"/>
                    <a:pt x="359" y="3558"/>
                    <a:pt x="359" y="3558"/>
                  </a:cubicBezTo>
                  <a:lnTo>
                    <a:pt x="359" y="3558"/>
                  </a:lnTo>
                  <a:cubicBezTo>
                    <a:pt x="359" y="3558"/>
                    <a:pt x="298" y="3805"/>
                    <a:pt x="349" y="3825"/>
                  </a:cubicBezTo>
                  <a:cubicBezTo>
                    <a:pt x="351" y="3826"/>
                    <a:pt x="352" y="3826"/>
                    <a:pt x="353" y="3826"/>
                  </a:cubicBezTo>
                  <a:cubicBezTo>
                    <a:pt x="399" y="3826"/>
                    <a:pt x="535" y="3497"/>
                    <a:pt x="535" y="3497"/>
                  </a:cubicBezTo>
                  <a:cubicBezTo>
                    <a:pt x="535" y="3497"/>
                    <a:pt x="577" y="3578"/>
                    <a:pt x="616" y="3598"/>
                  </a:cubicBezTo>
                  <a:lnTo>
                    <a:pt x="648" y="3598"/>
                  </a:lnTo>
                  <a:cubicBezTo>
                    <a:pt x="688" y="3568"/>
                    <a:pt x="648" y="3146"/>
                    <a:pt x="648" y="3146"/>
                  </a:cubicBezTo>
                  <a:lnTo>
                    <a:pt x="1286" y="1890"/>
                  </a:lnTo>
                  <a:lnTo>
                    <a:pt x="1790" y="870"/>
                  </a:lnTo>
                  <a:lnTo>
                    <a:pt x="1884" y="5"/>
                  </a:lnTo>
                  <a:cubicBezTo>
                    <a:pt x="1884" y="2"/>
                    <a:pt x="1877" y="0"/>
                    <a:pt x="1865" y="0"/>
                  </a:cubicBezTo>
                  <a:close/>
                </a:path>
              </a:pathLst>
            </a:custGeom>
            <a:solidFill>
              <a:srgbClr val="FF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236;p76"/>
            <p:cNvSpPr/>
            <p:nvPr/>
          </p:nvSpPr>
          <p:spPr>
            <a:xfrm>
              <a:off x="4743271" y="4131318"/>
              <a:ext cx="270670" cy="199481"/>
            </a:xfrm>
            <a:custGeom>
              <a:avLst/>
              <a:gdLst/>
              <a:ahLst/>
              <a:cxnLst/>
              <a:rect l="l" t="t" r="r" b="b"/>
              <a:pathLst>
                <a:path w="1441" h="1062" extrusionOk="0">
                  <a:moveTo>
                    <a:pt x="20" y="1"/>
                  </a:moveTo>
                  <a:cubicBezTo>
                    <a:pt x="20" y="1"/>
                    <a:pt x="72" y="270"/>
                    <a:pt x="0" y="537"/>
                  </a:cubicBezTo>
                  <a:cubicBezTo>
                    <a:pt x="62" y="589"/>
                    <a:pt x="82" y="680"/>
                    <a:pt x="82" y="764"/>
                  </a:cubicBezTo>
                  <a:lnTo>
                    <a:pt x="339" y="898"/>
                  </a:lnTo>
                  <a:cubicBezTo>
                    <a:pt x="371" y="846"/>
                    <a:pt x="420" y="804"/>
                    <a:pt x="494" y="804"/>
                  </a:cubicBezTo>
                  <a:cubicBezTo>
                    <a:pt x="638" y="804"/>
                    <a:pt x="699" y="937"/>
                    <a:pt x="699" y="1061"/>
                  </a:cubicBezTo>
                  <a:lnTo>
                    <a:pt x="751" y="1061"/>
                  </a:lnTo>
                  <a:cubicBezTo>
                    <a:pt x="751" y="950"/>
                    <a:pt x="813" y="814"/>
                    <a:pt x="956" y="814"/>
                  </a:cubicBezTo>
                  <a:cubicBezTo>
                    <a:pt x="1028" y="814"/>
                    <a:pt x="1080" y="856"/>
                    <a:pt x="1112" y="908"/>
                  </a:cubicBezTo>
                  <a:lnTo>
                    <a:pt x="1297" y="804"/>
                  </a:lnTo>
                  <a:cubicBezTo>
                    <a:pt x="1245" y="671"/>
                    <a:pt x="1297" y="495"/>
                    <a:pt x="1441" y="466"/>
                  </a:cubicBezTo>
                  <a:cubicBezTo>
                    <a:pt x="1389" y="209"/>
                    <a:pt x="1379" y="1"/>
                    <a:pt x="1379" y="1"/>
                  </a:cubicBezTo>
                  <a:close/>
                </a:path>
              </a:pathLst>
            </a:custGeom>
            <a:solidFill>
              <a:srgbClr val="FF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237;p76"/>
            <p:cNvSpPr/>
            <p:nvPr/>
          </p:nvSpPr>
          <p:spPr>
            <a:xfrm>
              <a:off x="4543603" y="4792870"/>
              <a:ext cx="29490" cy="28927"/>
            </a:xfrm>
            <a:custGeom>
              <a:avLst/>
              <a:gdLst/>
              <a:ahLst/>
              <a:cxnLst/>
              <a:rect l="l" t="t" r="r" b="b"/>
              <a:pathLst>
                <a:path w="157" h="154" extrusionOk="0">
                  <a:moveTo>
                    <a:pt x="114" y="0"/>
                  </a:moveTo>
                  <a:cubicBezTo>
                    <a:pt x="75" y="0"/>
                    <a:pt x="0" y="146"/>
                    <a:pt x="0" y="146"/>
                  </a:cubicBezTo>
                  <a:cubicBezTo>
                    <a:pt x="9" y="151"/>
                    <a:pt x="19" y="153"/>
                    <a:pt x="30" y="153"/>
                  </a:cubicBezTo>
                  <a:cubicBezTo>
                    <a:pt x="82" y="153"/>
                    <a:pt x="146" y="104"/>
                    <a:pt x="146" y="104"/>
                  </a:cubicBezTo>
                  <a:cubicBezTo>
                    <a:pt x="146" y="104"/>
                    <a:pt x="156" y="0"/>
                    <a:pt x="114" y="0"/>
                  </a:cubicBezTo>
                  <a:close/>
                </a:path>
              </a:pathLst>
            </a:custGeom>
            <a:solidFill>
              <a:srgbClr val="EA90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3238;p76"/>
            <p:cNvSpPr/>
            <p:nvPr/>
          </p:nvSpPr>
          <p:spPr>
            <a:xfrm>
              <a:off x="4530079" y="4794748"/>
              <a:ext cx="29490" cy="28927"/>
            </a:xfrm>
            <a:custGeom>
              <a:avLst/>
              <a:gdLst/>
              <a:ahLst/>
              <a:cxnLst/>
              <a:rect l="l" t="t" r="r" b="b"/>
              <a:pathLst>
                <a:path w="157" h="154" extrusionOk="0">
                  <a:moveTo>
                    <a:pt x="114" y="0"/>
                  </a:moveTo>
                  <a:cubicBezTo>
                    <a:pt x="72" y="0"/>
                    <a:pt x="1" y="146"/>
                    <a:pt x="1" y="146"/>
                  </a:cubicBezTo>
                  <a:cubicBezTo>
                    <a:pt x="10" y="151"/>
                    <a:pt x="20" y="153"/>
                    <a:pt x="31" y="153"/>
                  </a:cubicBezTo>
                  <a:cubicBezTo>
                    <a:pt x="82" y="153"/>
                    <a:pt x="147" y="104"/>
                    <a:pt x="147" y="104"/>
                  </a:cubicBezTo>
                  <a:cubicBezTo>
                    <a:pt x="147" y="104"/>
                    <a:pt x="156" y="0"/>
                    <a:pt x="114" y="0"/>
                  </a:cubicBezTo>
                  <a:close/>
                </a:path>
              </a:pathLst>
            </a:custGeom>
            <a:solidFill>
              <a:srgbClr val="F7A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3239;p76"/>
            <p:cNvSpPr/>
            <p:nvPr/>
          </p:nvSpPr>
          <p:spPr>
            <a:xfrm>
              <a:off x="4514865" y="4701771"/>
              <a:ext cx="152898" cy="166797"/>
            </a:xfrm>
            <a:custGeom>
              <a:avLst/>
              <a:gdLst/>
              <a:ahLst/>
              <a:cxnLst/>
              <a:rect l="l" t="t" r="r" b="b"/>
              <a:pathLst>
                <a:path w="814" h="888" extrusionOk="0">
                  <a:moveTo>
                    <a:pt x="478" y="1"/>
                  </a:moveTo>
                  <a:cubicBezTo>
                    <a:pt x="362" y="1"/>
                    <a:pt x="153" y="290"/>
                    <a:pt x="153" y="290"/>
                  </a:cubicBezTo>
                  <a:lnTo>
                    <a:pt x="267" y="517"/>
                  </a:lnTo>
                  <a:lnTo>
                    <a:pt x="124" y="631"/>
                  </a:lnTo>
                  <a:lnTo>
                    <a:pt x="124" y="631"/>
                  </a:lnTo>
                  <a:lnTo>
                    <a:pt x="166" y="537"/>
                  </a:lnTo>
                  <a:cubicBezTo>
                    <a:pt x="174" y="521"/>
                    <a:pt x="161" y="504"/>
                    <a:pt x="151" y="504"/>
                  </a:cubicBezTo>
                  <a:cubicBezTo>
                    <a:pt x="148" y="504"/>
                    <a:pt x="146" y="505"/>
                    <a:pt x="144" y="507"/>
                  </a:cubicBezTo>
                  <a:cubicBezTo>
                    <a:pt x="82" y="527"/>
                    <a:pt x="0" y="589"/>
                    <a:pt x="10" y="703"/>
                  </a:cubicBezTo>
                  <a:cubicBezTo>
                    <a:pt x="20" y="774"/>
                    <a:pt x="176" y="836"/>
                    <a:pt x="289" y="878"/>
                  </a:cubicBezTo>
                  <a:cubicBezTo>
                    <a:pt x="315" y="884"/>
                    <a:pt x="340" y="888"/>
                    <a:pt x="365" y="888"/>
                  </a:cubicBezTo>
                  <a:cubicBezTo>
                    <a:pt x="420" y="888"/>
                    <a:pt x="472" y="872"/>
                    <a:pt x="514" y="836"/>
                  </a:cubicBezTo>
                  <a:cubicBezTo>
                    <a:pt x="608" y="774"/>
                    <a:pt x="732" y="661"/>
                    <a:pt x="761" y="589"/>
                  </a:cubicBezTo>
                  <a:cubicBezTo>
                    <a:pt x="813" y="465"/>
                    <a:pt x="628" y="95"/>
                    <a:pt x="514" y="13"/>
                  </a:cubicBezTo>
                  <a:cubicBezTo>
                    <a:pt x="504" y="4"/>
                    <a:pt x="491" y="1"/>
                    <a:pt x="478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3240;p76"/>
            <p:cNvSpPr/>
            <p:nvPr/>
          </p:nvSpPr>
          <p:spPr>
            <a:xfrm>
              <a:off x="5009995" y="4102204"/>
              <a:ext cx="295840" cy="276869"/>
            </a:xfrm>
            <a:custGeom>
              <a:avLst/>
              <a:gdLst/>
              <a:ahLst/>
              <a:cxnLst/>
              <a:rect l="l" t="t" r="r" b="b"/>
              <a:pathLst>
                <a:path w="1575" h="1474" extrusionOk="0">
                  <a:moveTo>
                    <a:pt x="795" y="0"/>
                  </a:moveTo>
                  <a:cubicBezTo>
                    <a:pt x="515" y="0"/>
                    <a:pt x="320" y="156"/>
                    <a:pt x="320" y="156"/>
                  </a:cubicBezTo>
                  <a:lnTo>
                    <a:pt x="1" y="1021"/>
                  </a:lnTo>
                  <a:lnTo>
                    <a:pt x="473" y="1268"/>
                  </a:lnTo>
                  <a:lnTo>
                    <a:pt x="401" y="1433"/>
                  </a:lnTo>
                  <a:cubicBezTo>
                    <a:pt x="516" y="1462"/>
                    <a:pt x="634" y="1473"/>
                    <a:pt x="748" y="1473"/>
                  </a:cubicBezTo>
                  <a:cubicBezTo>
                    <a:pt x="1127" y="1473"/>
                    <a:pt x="1461" y="1352"/>
                    <a:pt x="1461" y="1352"/>
                  </a:cubicBezTo>
                  <a:lnTo>
                    <a:pt x="1318" y="1167"/>
                  </a:lnTo>
                  <a:cubicBezTo>
                    <a:pt x="1503" y="877"/>
                    <a:pt x="1575" y="279"/>
                    <a:pt x="1123" y="74"/>
                  </a:cubicBezTo>
                  <a:cubicBezTo>
                    <a:pt x="1006" y="20"/>
                    <a:pt x="895" y="0"/>
                    <a:pt x="7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3241;p76"/>
            <p:cNvSpPr/>
            <p:nvPr/>
          </p:nvSpPr>
          <p:spPr>
            <a:xfrm>
              <a:off x="5257372" y="4313330"/>
              <a:ext cx="3945" cy="8077"/>
            </a:xfrm>
            <a:custGeom>
              <a:avLst/>
              <a:gdLst/>
              <a:ahLst/>
              <a:cxnLst/>
              <a:rect l="l" t="t" r="r" b="b"/>
              <a:pathLst>
                <a:path w="21" h="43" extrusionOk="0">
                  <a:moveTo>
                    <a:pt x="1" y="30"/>
                  </a:moveTo>
                  <a:lnTo>
                    <a:pt x="1" y="43"/>
                  </a:lnTo>
                  <a:lnTo>
                    <a:pt x="1" y="30"/>
                  </a:lnTo>
                  <a:close/>
                  <a:moveTo>
                    <a:pt x="1" y="30"/>
                  </a:moveTo>
                  <a:lnTo>
                    <a:pt x="1" y="30"/>
                  </a:lnTo>
                  <a:lnTo>
                    <a:pt x="1" y="30"/>
                  </a:lnTo>
                  <a:close/>
                  <a:moveTo>
                    <a:pt x="11" y="30"/>
                  </a:moveTo>
                  <a:lnTo>
                    <a:pt x="1" y="30"/>
                  </a:lnTo>
                  <a:lnTo>
                    <a:pt x="11" y="30"/>
                  </a:lnTo>
                  <a:close/>
                  <a:moveTo>
                    <a:pt x="11" y="20"/>
                  </a:moveTo>
                  <a:lnTo>
                    <a:pt x="11" y="30"/>
                  </a:lnTo>
                  <a:lnTo>
                    <a:pt x="11" y="20"/>
                  </a:lnTo>
                  <a:close/>
                  <a:moveTo>
                    <a:pt x="11" y="20"/>
                  </a:moveTo>
                  <a:lnTo>
                    <a:pt x="11" y="20"/>
                  </a:lnTo>
                  <a:lnTo>
                    <a:pt x="11" y="20"/>
                  </a:lnTo>
                  <a:close/>
                  <a:moveTo>
                    <a:pt x="11" y="20"/>
                  </a:moveTo>
                  <a:lnTo>
                    <a:pt x="11" y="20"/>
                  </a:lnTo>
                  <a:lnTo>
                    <a:pt x="11" y="20"/>
                  </a:lnTo>
                  <a:close/>
                  <a:moveTo>
                    <a:pt x="11" y="20"/>
                  </a:moveTo>
                  <a:lnTo>
                    <a:pt x="11" y="20"/>
                  </a:lnTo>
                  <a:lnTo>
                    <a:pt x="11" y="20"/>
                  </a:lnTo>
                  <a:close/>
                  <a:moveTo>
                    <a:pt x="21" y="10"/>
                  </a:moveTo>
                  <a:lnTo>
                    <a:pt x="11" y="10"/>
                  </a:lnTo>
                  <a:lnTo>
                    <a:pt x="21" y="10"/>
                  </a:lnTo>
                  <a:close/>
                  <a:moveTo>
                    <a:pt x="21" y="10"/>
                  </a:moveTo>
                  <a:lnTo>
                    <a:pt x="21" y="10"/>
                  </a:lnTo>
                  <a:lnTo>
                    <a:pt x="21" y="10"/>
                  </a:lnTo>
                  <a:close/>
                  <a:moveTo>
                    <a:pt x="21" y="10"/>
                  </a:moveTo>
                  <a:lnTo>
                    <a:pt x="21" y="10"/>
                  </a:lnTo>
                  <a:lnTo>
                    <a:pt x="21" y="10"/>
                  </a:lnTo>
                  <a:close/>
                  <a:moveTo>
                    <a:pt x="21" y="1"/>
                  </a:moveTo>
                  <a:lnTo>
                    <a:pt x="21" y="1"/>
                  </a:lnTo>
                  <a:lnTo>
                    <a:pt x="21" y="1"/>
                  </a:lnTo>
                  <a:close/>
                  <a:moveTo>
                    <a:pt x="21" y="1"/>
                  </a:moveTo>
                  <a:lnTo>
                    <a:pt x="21" y="1"/>
                  </a:ln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3242;p76"/>
            <p:cNvSpPr/>
            <p:nvPr/>
          </p:nvSpPr>
          <p:spPr>
            <a:xfrm>
              <a:off x="5087195" y="4123993"/>
              <a:ext cx="213193" cy="255456"/>
            </a:xfrm>
            <a:custGeom>
              <a:avLst/>
              <a:gdLst/>
              <a:ahLst/>
              <a:cxnLst/>
              <a:rect l="l" t="t" r="r" b="b"/>
              <a:pathLst>
                <a:path w="1135" h="1360" extrusionOk="0">
                  <a:moveTo>
                    <a:pt x="793" y="0"/>
                  </a:moveTo>
                  <a:lnTo>
                    <a:pt x="793" y="0"/>
                  </a:lnTo>
                  <a:cubicBezTo>
                    <a:pt x="1011" y="297"/>
                    <a:pt x="937" y="658"/>
                    <a:pt x="803" y="843"/>
                  </a:cubicBezTo>
                  <a:cubicBezTo>
                    <a:pt x="689" y="999"/>
                    <a:pt x="403" y="1070"/>
                    <a:pt x="156" y="1070"/>
                  </a:cubicBezTo>
                  <a:lnTo>
                    <a:pt x="52" y="1070"/>
                  </a:lnTo>
                  <a:cubicBezTo>
                    <a:pt x="52" y="1070"/>
                    <a:pt x="32" y="1090"/>
                    <a:pt x="0" y="1122"/>
                  </a:cubicBezTo>
                  <a:lnTo>
                    <a:pt x="62" y="1152"/>
                  </a:lnTo>
                  <a:lnTo>
                    <a:pt x="0" y="1308"/>
                  </a:lnTo>
                  <a:lnTo>
                    <a:pt x="10" y="1317"/>
                  </a:lnTo>
                  <a:cubicBezTo>
                    <a:pt x="124" y="1347"/>
                    <a:pt x="227" y="1359"/>
                    <a:pt x="341" y="1359"/>
                  </a:cubicBezTo>
                  <a:cubicBezTo>
                    <a:pt x="712" y="1359"/>
                    <a:pt x="1050" y="1236"/>
                    <a:pt x="1050" y="1236"/>
                  </a:cubicBezTo>
                  <a:lnTo>
                    <a:pt x="907" y="1051"/>
                  </a:lnTo>
                  <a:lnTo>
                    <a:pt x="907" y="1038"/>
                  </a:lnTo>
                  <a:lnTo>
                    <a:pt x="917" y="1038"/>
                  </a:lnTo>
                  <a:lnTo>
                    <a:pt x="917" y="1028"/>
                  </a:lnTo>
                  <a:lnTo>
                    <a:pt x="917" y="1018"/>
                  </a:lnTo>
                  <a:lnTo>
                    <a:pt x="927" y="1018"/>
                  </a:lnTo>
                  <a:lnTo>
                    <a:pt x="927" y="1009"/>
                  </a:lnTo>
                  <a:cubicBezTo>
                    <a:pt x="1092" y="729"/>
                    <a:pt x="1134" y="225"/>
                    <a:pt x="793" y="0"/>
                  </a:cubicBez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3243;p76"/>
            <p:cNvSpPr/>
            <p:nvPr/>
          </p:nvSpPr>
          <p:spPr>
            <a:xfrm>
              <a:off x="5065782" y="4119861"/>
              <a:ext cx="89222" cy="48461"/>
            </a:xfrm>
            <a:custGeom>
              <a:avLst/>
              <a:gdLst/>
              <a:ahLst/>
              <a:cxnLst/>
              <a:rect l="l" t="t" r="r" b="b"/>
              <a:pathLst>
                <a:path w="475" h="258" extrusionOk="0">
                  <a:moveTo>
                    <a:pt x="455" y="0"/>
                  </a:moveTo>
                  <a:cubicBezTo>
                    <a:pt x="228" y="0"/>
                    <a:pt x="84" y="84"/>
                    <a:pt x="13" y="156"/>
                  </a:cubicBezTo>
                  <a:cubicBezTo>
                    <a:pt x="0" y="185"/>
                    <a:pt x="0" y="218"/>
                    <a:pt x="0" y="257"/>
                  </a:cubicBezTo>
                  <a:cubicBezTo>
                    <a:pt x="156" y="62"/>
                    <a:pt x="475" y="0"/>
                    <a:pt x="475" y="0"/>
                  </a:cubicBez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3244;p76"/>
            <p:cNvSpPr/>
            <p:nvPr/>
          </p:nvSpPr>
          <p:spPr>
            <a:xfrm>
              <a:off x="5063903" y="4142964"/>
              <a:ext cx="126037" cy="62361"/>
            </a:xfrm>
            <a:custGeom>
              <a:avLst/>
              <a:gdLst/>
              <a:ahLst/>
              <a:cxnLst/>
              <a:rect l="l" t="t" r="r" b="b"/>
              <a:pathLst>
                <a:path w="671" h="332" extrusionOk="0">
                  <a:moveTo>
                    <a:pt x="547" y="1"/>
                  </a:moveTo>
                  <a:cubicBezTo>
                    <a:pt x="258" y="1"/>
                    <a:pt x="94" y="124"/>
                    <a:pt x="1" y="208"/>
                  </a:cubicBezTo>
                  <a:cubicBezTo>
                    <a:pt x="1" y="248"/>
                    <a:pt x="1" y="290"/>
                    <a:pt x="10" y="332"/>
                  </a:cubicBezTo>
                  <a:cubicBezTo>
                    <a:pt x="248" y="11"/>
                    <a:pt x="670" y="11"/>
                    <a:pt x="670" y="11"/>
                  </a:cubicBezTo>
                  <a:cubicBezTo>
                    <a:pt x="628" y="11"/>
                    <a:pt x="589" y="1"/>
                    <a:pt x="547" y="1"/>
                  </a:cubicBez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3245;p76"/>
            <p:cNvSpPr/>
            <p:nvPr/>
          </p:nvSpPr>
          <p:spPr>
            <a:xfrm>
              <a:off x="4448935" y="4102204"/>
              <a:ext cx="296216" cy="276869"/>
            </a:xfrm>
            <a:custGeom>
              <a:avLst/>
              <a:gdLst/>
              <a:ahLst/>
              <a:cxnLst/>
              <a:rect l="l" t="t" r="r" b="b"/>
              <a:pathLst>
                <a:path w="1577" h="1474" extrusionOk="0">
                  <a:moveTo>
                    <a:pt x="783" y="0"/>
                  </a:moveTo>
                  <a:cubicBezTo>
                    <a:pt x="682" y="0"/>
                    <a:pt x="572" y="20"/>
                    <a:pt x="455" y="74"/>
                  </a:cubicBezTo>
                  <a:cubicBezTo>
                    <a:pt x="0" y="279"/>
                    <a:pt x="72" y="877"/>
                    <a:pt x="257" y="1167"/>
                  </a:cubicBezTo>
                  <a:lnTo>
                    <a:pt x="114" y="1352"/>
                  </a:lnTo>
                  <a:cubicBezTo>
                    <a:pt x="114" y="1352"/>
                    <a:pt x="448" y="1473"/>
                    <a:pt x="827" y="1473"/>
                  </a:cubicBezTo>
                  <a:cubicBezTo>
                    <a:pt x="941" y="1473"/>
                    <a:pt x="1060" y="1462"/>
                    <a:pt x="1174" y="1433"/>
                  </a:cubicBezTo>
                  <a:lnTo>
                    <a:pt x="1102" y="1268"/>
                  </a:lnTo>
                  <a:lnTo>
                    <a:pt x="1577" y="1021"/>
                  </a:lnTo>
                  <a:lnTo>
                    <a:pt x="1258" y="156"/>
                  </a:lnTo>
                  <a:cubicBezTo>
                    <a:pt x="1258" y="156"/>
                    <a:pt x="1062" y="0"/>
                    <a:pt x="7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3246;p76"/>
            <p:cNvSpPr/>
            <p:nvPr/>
          </p:nvSpPr>
          <p:spPr>
            <a:xfrm>
              <a:off x="4493452" y="4313330"/>
              <a:ext cx="3945" cy="5823"/>
            </a:xfrm>
            <a:custGeom>
              <a:avLst/>
              <a:gdLst/>
              <a:ahLst/>
              <a:cxnLst/>
              <a:rect l="l" t="t" r="r" b="b"/>
              <a:pathLst>
                <a:path w="21" h="31" extrusionOk="0">
                  <a:moveTo>
                    <a:pt x="20" y="30"/>
                  </a:moveTo>
                  <a:lnTo>
                    <a:pt x="20" y="30"/>
                  </a:lnTo>
                  <a:lnTo>
                    <a:pt x="20" y="30"/>
                  </a:lnTo>
                  <a:lnTo>
                    <a:pt x="20" y="30"/>
                  </a:lnTo>
                  <a:close/>
                  <a:moveTo>
                    <a:pt x="10" y="30"/>
                  </a:moveTo>
                  <a:lnTo>
                    <a:pt x="20" y="30"/>
                  </a:lnTo>
                  <a:lnTo>
                    <a:pt x="10" y="30"/>
                  </a:lnTo>
                  <a:close/>
                  <a:moveTo>
                    <a:pt x="10" y="20"/>
                  </a:moveTo>
                  <a:lnTo>
                    <a:pt x="10" y="30"/>
                  </a:lnTo>
                  <a:lnTo>
                    <a:pt x="10" y="20"/>
                  </a:lnTo>
                  <a:close/>
                  <a:moveTo>
                    <a:pt x="10" y="20"/>
                  </a:moveTo>
                  <a:lnTo>
                    <a:pt x="10" y="20"/>
                  </a:lnTo>
                  <a:lnTo>
                    <a:pt x="10" y="20"/>
                  </a:lnTo>
                  <a:close/>
                  <a:moveTo>
                    <a:pt x="10" y="20"/>
                  </a:moveTo>
                  <a:lnTo>
                    <a:pt x="10" y="20"/>
                  </a:lnTo>
                  <a:lnTo>
                    <a:pt x="10" y="20"/>
                  </a:lnTo>
                  <a:close/>
                  <a:moveTo>
                    <a:pt x="10" y="20"/>
                  </a:moveTo>
                  <a:lnTo>
                    <a:pt x="10" y="20"/>
                  </a:lnTo>
                  <a:lnTo>
                    <a:pt x="10" y="20"/>
                  </a:lnTo>
                  <a:close/>
                  <a:moveTo>
                    <a:pt x="1" y="10"/>
                  </a:moveTo>
                  <a:lnTo>
                    <a:pt x="10" y="10"/>
                  </a:lnTo>
                  <a:lnTo>
                    <a:pt x="1" y="10"/>
                  </a:lnTo>
                  <a:close/>
                  <a:moveTo>
                    <a:pt x="1" y="10"/>
                  </a:moveTo>
                  <a:lnTo>
                    <a:pt x="1" y="10"/>
                  </a:lnTo>
                  <a:lnTo>
                    <a:pt x="1" y="10"/>
                  </a:lnTo>
                  <a:close/>
                  <a:moveTo>
                    <a:pt x="1" y="10"/>
                  </a:moveTo>
                  <a:lnTo>
                    <a:pt x="1" y="10"/>
                  </a:lnTo>
                  <a:lnTo>
                    <a:pt x="1" y="10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3247;p76"/>
            <p:cNvSpPr/>
            <p:nvPr/>
          </p:nvSpPr>
          <p:spPr>
            <a:xfrm>
              <a:off x="4497208" y="4318965"/>
              <a:ext cx="188" cy="2442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3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AE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3248;p76"/>
            <p:cNvSpPr/>
            <p:nvPr/>
          </p:nvSpPr>
          <p:spPr>
            <a:xfrm>
              <a:off x="4454946" y="4123993"/>
              <a:ext cx="212817" cy="255456"/>
            </a:xfrm>
            <a:custGeom>
              <a:avLst/>
              <a:gdLst/>
              <a:ahLst/>
              <a:cxnLst/>
              <a:rect l="l" t="t" r="r" b="b"/>
              <a:pathLst>
                <a:path w="1133" h="1360" extrusionOk="0">
                  <a:moveTo>
                    <a:pt x="339" y="0"/>
                  </a:moveTo>
                  <a:cubicBezTo>
                    <a:pt x="0" y="225"/>
                    <a:pt x="40" y="729"/>
                    <a:pt x="206" y="1009"/>
                  </a:cubicBezTo>
                  <a:lnTo>
                    <a:pt x="206" y="1018"/>
                  </a:lnTo>
                  <a:lnTo>
                    <a:pt x="215" y="1018"/>
                  </a:lnTo>
                  <a:lnTo>
                    <a:pt x="215" y="1028"/>
                  </a:lnTo>
                  <a:lnTo>
                    <a:pt x="215" y="1038"/>
                  </a:lnTo>
                  <a:lnTo>
                    <a:pt x="225" y="1038"/>
                  </a:lnTo>
                  <a:lnTo>
                    <a:pt x="225" y="1051"/>
                  </a:lnTo>
                  <a:lnTo>
                    <a:pt x="82" y="1236"/>
                  </a:lnTo>
                  <a:cubicBezTo>
                    <a:pt x="82" y="1236"/>
                    <a:pt x="423" y="1359"/>
                    <a:pt x="794" y="1359"/>
                  </a:cubicBezTo>
                  <a:cubicBezTo>
                    <a:pt x="905" y="1359"/>
                    <a:pt x="1019" y="1347"/>
                    <a:pt x="1122" y="1317"/>
                  </a:cubicBezTo>
                  <a:lnTo>
                    <a:pt x="1132" y="1308"/>
                  </a:lnTo>
                  <a:lnTo>
                    <a:pt x="1070" y="1152"/>
                  </a:lnTo>
                  <a:lnTo>
                    <a:pt x="1122" y="1122"/>
                  </a:lnTo>
                  <a:cubicBezTo>
                    <a:pt x="1090" y="1100"/>
                    <a:pt x="1070" y="1080"/>
                    <a:pt x="1061" y="1070"/>
                  </a:cubicBezTo>
                  <a:lnTo>
                    <a:pt x="979" y="1070"/>
                  </a:lnTo>
                  <a:cubicBezTo>
                    <a:pt x="732" y="1070"/>
                    <a:pt x="443" y="999"/>
                    <a:pt x="329" y="843"/>
                  </a:cubicBezTo>
                  <a:cubicBezTo>
                    <a:pt x="196" y="658"/>
                    <a:pt x="124" y="297"/>
                    <a:pt x="339" y="0"/>
                  </a:cubicBez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3249;p76"/>
            <p:cNvSpPr/>
            <p:nvPr/>
          </p:nvSpPr>
          <p:spPr>
            <a:xfrm>
              <a:off x="4596009" y="4119861"/>
              <a:ext cx="89409" cy="50715"/>
            </a:xfrm>
            <a:custGeom>
              <a:avLst/>
              <a:gdLst/>
              <a:ahLst/>
              <a:cxnLst/>
              <a:rect l="l" t="t" r="r" b="b"/>
              <a:pathLst>
                <a:path w="476" h="270" extrusionOk="0">
                  <a:moveTo>
                    <a:pt x="1" y="0"/>
                  </a:moveTo>
                  <a:cubicBezTo>
                    <a:pt x="1" y="0"/>
                    <a:pt x="319" y="62"/>
                    <a:pt x="475" y="270"/>
                  </a:cubicBezTo>
                  <a:cubicBezTo>
                    <a:pt x="475" y="228"/>
                    <a:pt x="475" y="185"/>
                    <a:pt x="463" y="156"/>
                  </a:cubicBezTo>
                  <a:cubicBezTo>
                    <a:pt x="391" y="84"/>
                    <a:pt x="248" y="0"/>
                    <a:pt x="20" y="0"/>
                  </a:cubicBez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3250;p76"/>
            <p:cNvSpPr/>
            <p:nvPr/>
          </p:nvSpPr>
          <p:spPr>
            <a:xfrm>
              <a:off x="4561260" y="4142964"/>
              <a:ext cx="126037" cy="62361"/>
            </a:xfrm>
            <a:custGeom>
              <a:avLst/>
              <a:gdLst/>
              <a:ahLst/>
              <a:cxnLst/>
              <a:rect l="l" t="t" r="r" b="b"/>
              <a:pathLst>
                <a:path w="671" h="332" extrusionOk="0">
                  <a:moveTo>
                    <a:pt x="124" y="1"/>
                  </a:moveTo>
                  <a:cubicBezTo>
                    <a:pt x="82" y="1"/>
                    <a:pt x="42" y="11"/>
                    <a:pt x="0" y="11"/>
                  </a:cubicBezTo>
                  <a:cubicBezTo>
                    <a:pt x="0" y="11"/>
                    <a:pt x="423" y="11"/>
                    <a:pt x="660" y="332"/>
                  </a:cubicBezTo>
                  <a:cubicBezTo>
                    <a:pt x="670" y="290"/>
                    <a:pt x="670" y="248"/>
                    <a:pt x="670" y="218"/>
                  </a:cubicBezTo>
                  <a:cubicBezTo>
                    <a:pt x="586" y="134"/>
                    <a:pt x="413" y="1"/>
                    <a:pt x="124" y="1"/>
                  </a:cubicBez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3251;p76"/>
            <p:cNvSpPr/>
            <p:nvPr/>
          </p:nvSpPr>
          <p:spPr>
            <a:xfrm>
              <a:off x="4309750" y="4124556"/>
              <a:ext cx="1131706" cy="1156124"/>
            </a:xfrm>
            <a:custGeom>
              <a:avLst/>
              <a:gdLst/>
              <a:ahLst/>
              <a:cxnLst/>
              <a:rect l="l" t="t" r="r" b="b"/>
              <a:pathLst>
                <a:path w="6025" h="6155" extrusionOk="0">
                  <a:moveTo>
                    <a:pt x="2190" y="1"/>
                  </a:moveTo>
                  <a:cubicBezTo>
                    <a:pt x="2137" y="1"/>
                    <a:pt x="2067" y="10"/>
                    <a:pt x="1977" y="37"/>
                  </a:cubicBezTo>
                  <a:cubicBezTo>
                    <a:pt x="1977" y="37"/>
                    <a:pt x="2100" y="583"/>
                    <a:pt x="1824" y="1067"/>
                  </a:cubicBezTo>
                  <a:cubicBezTo>
                    <a:pt x="1824" y="1067"/>
                    <a:pt x="2318" y="1448"/>
                    <a:pt x="2184" y="1900"/>
                  </a:cubicBezTo>
                  <a:cubicBezTo>
                    <a:pt x="2184" y="1900"/>
                    <a:pt x="1359" y="2036"/>
                    <a:pt x="1040" y="3281"/>
                  </a:cubicBezTo>
                  <a:cubicBezTo>
                    <a:pt x="722" y="4527"/>
                    <a:pt x="640" y="5320"/>
                    <a:pt x="0" y="5691"/>
                  </a:cubicBezTo>
                  <a:cubicBezTo>
                    <a:pt x="0" y="5691"/>
                    <a:pt x="1008" y="6155"/>
                    <a:pt x="2388" y="6155"/>
                  </a:cubicBezTo>
                  <a:cubicBezTo>
                    <a:pt x="2588" y="6155"/>
                    <a:pt x="2794" y="6145"/>
                    <a:pt x="3007" y="6123"/>
                  </a:cubicBezTo>
                  <a:cubicBezTo>
                    <a:pt x="3221" y="6145"/>
                    <a:pt x="3429" y="6155"/>
                    <a:pt x="3630" y="6155"/>
                  </a:cubicBezTo>
                  <a:cubicBezTo>
                    <a:pt x="5017" y="6155"/>
                    <a:pt x="6024" y="5691"/>
                    <a:pt x="6024" y="5691"/>
                  </a:cubicBezTo>
                  <a:cubicBezTo>
                    <a:pt x="5384" y="5320"/>
                    <a:pt x="5303" y="4527"/>
                    <a:pt x="4984" y="3281"/>
                  </a:cubicBezTo>
                  <a:cubicBezTo>
                    <a:pt x="4665" y="2036"/>
                    <a:pt x="3840" y="1900"/>
                    <a:pt x="3840" y="1900"/>
                  </a:cubicBezTo>
                  <a:cubicBezTo>
                    <a:pt x="3707" y="1448"/>
                    <a:pt x="4201" y="1067"/>
                    <a:pt x="4201" y="1067"/>
                  </a:cubicBezTo>
                  <a:cubicBezTo>
                    <a:pt x="3924" y="583"/>
                    <a:pt x="4048" y="37"/>
                    <a:pt x="4048" y="37"/>
                  </a:cubicBezTo>
                  <a:cubicBezTo>
                    <a:pt x="3958" y="10"/>
                    <a:pt x="3888" y="1"/>
                    <a:pt x="3834" y="1"/>
                  </a:cubicBezTo>
                  <a:cubicBezTo>
                    <a:pt x="3727" y="1"/>
                    <a:pt x="3687" y="37"/>
                    <a:pt x="3687" y="37"/>
                  </a:cubicBezTo>
                  <a:cubicBezTo>
                    <a:pt x="3593" y="479"/>
                    <a:pt x="3368" y="645"/>
                    <a:pt x="3183" y="697"/>
                  </a:cubicBezTo>
                  <a:lnTo>
                    <a:pt x="3183" y="687"/>
                  </a:lnTo>
                  <a:cubicBezTo>
                    <a:pt x="3183" y="687"/>
                    <a:pt x="3111" y="707"/>
                    <a:pt x="3007" y="707"/>
                  </a:cubicBezTo>
                  <a:cubicBezTo>
                    <a:pt x="2913" y="707"/>
                    <a:pt x="2842" y="687"/>
                    <a:pt x="2842" y="687"/>
                  </a:cubicBezTo>
                  <a:lnTo>
                    <a:pt x="2842" y="697"/>
                  </a:lnTo>
                  <a:cubicBezTo>
                    <a:pt x="2647" y="645"/>
                    <a:pt x="2432" y="479"/>
                    <a:pt x="2338" y="37"/>
                  </a:cubicBezTo>
                  <a:cubicBezTo>
                    <a:pt x="2338" y="37"/>
                    <a:pt x="2297" y="1"/>
                    <a:pt x="219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3252;p76"/>
            <p:cNvSpPr/>
            <p:nvPr/>
          </p:nvSpPr>
          <p:spPr>
            <a:xfrm>
              <a:off x="4526510" y="4502666"/>
              <a:ext cx="727485" cy="640330"/>
            </a:xfrm>
            <a:custGeom>
              <a:avLst/>
              <a:gdLst/>
              <a:ahLst/>
              <a:cxnLst/>
              <a:rect l="l" t="t" r="r" b="b"/>
              <a:pathLst>
                <a:path w="3873" h="3409" extrusionOk="0">
                  <a:moveTo>
                    <a:pt x="1473" y="1"/>
                  </a:moveTo>
                  <a:cubicBezTo>
                    <a:pt x="1473" y="1"/>
                    <a:pt x="956" y="114"/>
                    <a:pt x="689" y="814"/>
                  </a:cubicBezTo>
                  <a:cubicBezTo>
                    <a:pt x="423" y="1506"/>
                    <a:pt x="576" y="2823"/>
                    <a:pt x="0" y="3235"/>
                  </a:cubicBezTo>
                  <a:cubicBezTo>
                    <a:pt x="0" y="3235"/>
                    <a:pt x="670" y="3408"/>
                    <a:pt x="1935" y="3408"/>
                  </a:cubicBezTo>
                  <a:cubicBezTo>
                    <a:pt x="2810" y="3408"/>
                    <a:pt x="3872" y="3235"/>
                    <a:pt x="3872" y="3235"/>
                  </a:cubicBezTo>
                  <a:cubicBezTo>
                    <a:pt x="3284" y="2823"/>
                    <a:pt x="3450" y="1506"/>
                    <a:pt x="3170" y="814"/>
                  </a:cubicBezTo>
                  <a:cubicBezTo>
                    <a:pt x="2904" y="114"/>
                    <a:pt x="2390" y="1"/>
                    <a:pt x="23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3253;p76"/>
            <p:cNvSpPr/>
            <p:nvPr/>
          </p:nvSpPr>
          <p:spPr>
            <a:xfrm>
              <a:off x="4938054" y="4500788"/>
              <a:ext cx="49025" cy="6386"/>
            </a:xfrm>
            <a:custGeom>
              <a:avLst/>
              <a:gdLst/>
              <a:ahLst/>
              <a:cxnLst/>
              <a:rect l="l" t="t" r="r" b="b"/>
              <a:pathLst>
                <a:path w="261" h="34" extrusionOk="0">
                  <a:moveTo>
                    <a:pt x="63" y="1"/>
                  </a:moveTo>
                  <a:cubicBezTo>
                    <a:pt x="33" y="1"/>
                    <a:pt x="1" y="1"/>
                    <a:pt x="1" y="11"/>
                  </a:cubicBezTo>
                  <a:lnTo>
                    <a:pt x="199" y="11"/>
                  </a:lnTo>
                  <a:cubicBezTo>
                    <a:pt x="199" y="11"/>
                    <a:pt x="218" y="11"/>
                    <a:pt x="260" y="33"/>
                  </a:cubicBezTo>
                  <a:cubicBezTo>
                    <a:pt x="248" y="11"/>
                    <a:pt x="238" y="11"/>
                    <a:pt x="238" y="11"/>
                  </a:cubicBezTo>
                  <a:cubicBezTo>
                    <a:pt x="238" y="11"/>
                    <a:pt x="137" y="1"/>
                    <a:pt x="63" y="1"/>
                  </a:cubicBezTo>
                  <a:close/>
                </a:path>
              </a:pathLst>
            </a:custGeom>
            <a:solidFill>
              <a:srgbClr val="576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3254;p76"/>
            <p:cNvSpPr/>
            <p:nvPr/>
          </p:nvSpPr>
          <p:spPr>
            <a:xfrm>
              <a:off x="4938054" y="4502666"/>
              <a:ext cx="104624" cy="210939"/>
            </a:xfrm>
            <a:custGeom>
              <a:avLst/>
              <a:gdLst/>
              <a:ahLst/>
              <a:cxnLst/>
              <a:rect l="l" t="t" r="r" b="b"/>
              <a:pathLst>
                <a:path w="557" h="1123" extrusionOk="0">
                  <a:moveTo>
                    <a:pt x="1" y="1"/>
                  </a:moveTo>
                  <a:cubicBezTo>
                    <a:pt x="475" y="455"/>
                    <a:pt x="557" y="1123"/>
                    <a:pt x="557" y="1123"/>
                  </a:cubicBezTo>
                  <a:cubicBezTo>
                    <a:pt x="557" y="371"/>
                    <a:pt x="332" y="95"/>
                    <a:pt x="260" y="23"/>
                  </a:cubicBezTo>
                  <a:cubicBezTo>
                    <a:pt x="218" y="1"/>
                    <a:pt x="199" y="1"/>
                    <a:pt x="199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3255;p76"/>
            <p:cNvSpPr/>
            <p:nvPr/>
          </p:nvSpPr>
          <p:spPr>
            <a:xfrm>
              <a:off x="4810515" y="4500788"/>
              <a:ext cx="44705" cy="2066"/>
            </a:xfrm>
            <a:custGeom>
              <a:avLst/>
              <a:gdLst/>
              <a:ahLst/>
              <a:cxnLst/>
              <a:rect l="l" t="t" r="r" b="b"/>
              <a:pathLst>
                <a:path w="238" h="11" extrusionOk="0">
                  <a:moveTo>
                    <a:pt x="176" y="1"/>
                  </a:moveTo>
                  <a:cubicBezTo>
                    <a:pt x="104" y="1"/>
                    <a:pt x="0" y="11"/>
                    <a:pt x="0" y="11"/>
                  </a:cubicBezTo>
                  <a:lnTo>
                    <a:pt x="238" y="11"/>
                  </a:lnTo>
                  <a:cubicBezTo>
                    <a:pt x="238" y="1"/>
                    <a:pt x="208" y="1"/>
                    <a:pt x="176" y="1"/>
                  </a:cubicBezTo>
                  <a:close/>
                </a:path>
              </a:pathLst>
            </a:custGeom>
            <a:solidFill>
              <a:srgbClr val="576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3256;p76"/>
            <p:cNvSpPr/>
            <p:nvPr/>
          </p:nvSpPr>
          <p:spPr>
            <a:xfrm>
              <a:off x="4750596" y="4502666"/>
              <a:ext cx="104624" cy="210939"/>
            </a:xfrm>
            <a:custGeom>
              <a:avLst/>
              <a:gdLst/>
              <a:ahLst/>
              <a:cxnLst/>
              <a:rect l="l" t="t" r="r" b="b"/>
              <a:pathLst>
                <a:path w="557" h="1123" extrusionOk="0">
                  <a:moveTo>
                    <a:pt x="319" y="1"/>
                  </a:moveTo>
                  <a:cubicBezTo>
                    <a:pt x="319" y="1"/>
                    <a:pt x="1" y="228"/>
                    <a:pt x="1" y="1123"/>
                  </a:cubicBezTo>
                  <a:cubicBezTo>
                    <a:pt x="1" y="1123"/>
                    <a:pt x="94" y="455"/>
                    <a:pt x="557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3257;p76"/>
            <p:cNvSpPr/>
            <p:nvPr/>
          </p:nvSpPr>
          <p:spPr>
            <a:xfrm>
              <a:off x="4874567" y="4473364"/>
              <a:ext cx="172433" cy="62549"/>
            </a:xfrm>
            <a:custGeom>
              <a:avLst/>
              <a:gdLst/>
              <a:ahLst/>
              <a:cxnLst/>
              <a:rect l="l" t="t" r="r" b="b"/>
              <a:pathLst>
                <a:path w="918" h="333" extrusionOk="0">
                  <a:moveTo>
                    <a:pt x="768" y="0"/>
                  </a:moveTo>
                  <a:cubicBezTo>
                    <a:pt x="756" y="0"/>
                    <a:pt x="744" y="1"/>
                    <a:pt x="732" y="4"/>
                  </a:cubicBezTo>
                  <a:cubicBezTo>
                    <a:pt x="495" y="43"/>
                    <a:pt x="238" y="65"/>
                    <a:pt x="0" y="65"/>
                  </a:cubicBezTo>
                  <a:lnTo>
                    <a:pt x="0" y="332"/>
                  </a:lnTo>
                  <a:cubicBezTo>
                    <a:pt x="361" y="312"/>
                    <a:pt x="700" y="270"/>
                    <a:pt x="794" y="219"/>
                  </a:cubicBezTo>
                  <a:cubicBezTo>
                    <a:pt x="917" y="137"/>
                    <a:pt x="907" y="75"/>
                    <a:pt x="865" y="43"/>
                  </a:cubicBezTo>
                  <a:cubicBezTo>
                    <a:pt x="841" y="13"/>
                    <a:pt x="806" y="0"/>
                    <a:pt x="768" y="0"/>
                  </a:cubicBezTo>
                  <a:close/>
                </a:path>
              </a:pathLst>
            </a:custGeom>
            <a:solidFill>
              <a:srgbClr val="257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3258;p76"/>
            <p:cNvSpPr/>
            <p:nvPr/>
          </p:nvSpPr>
          <p:spPr>
            <a:xfrm>
              <a:off x="4704201" y="4473364"/>
              <a:ext cx="170554" cy="62549"/>
            </a:xfrm>
            <a:custGeom>
              <a:avLst/>
              <a:gdLst/>
              <a:ahLst/>
              <a:cxnLst/>
              <a:rect l="l" t="t" r="r" b="b"/>
              <a:pathLst>
                <a:path w="908" h="333" extrusionOk="0">
                  <a:moveTo>
                    <a:pt x="145" y="0"/>
                  </a:moveTo>
                  <a:cubicBezTo>
                    <a:pt x="111" y="0"/>
                    <a:pt x="75" y="13"/>
                    <a:pt x="42" y="43"/>
                  </a:cubicBezTo>
                  <a:cubicBezTo>
                    <a:pt x="10" y="75"/>
                    <a:pt x="0" y="137"/>
                    <a:pt x="124" y="219"/>
                  </a:cubicBezTo>
                  <a:cubicBezTo>
                    <a:pt x="208" y="270"/>
                    <a:pt x="547" y="312"/>
                    <a:pt x="907" y="332"/>
                  </a:cubicBezTo>
                  <a:lnTo>
                    <a:pt x="907" y="65"/>
                  </a:lnTo>
                  <a:cubicBezTo>
                    <a:pt x="680" y="65"/>
                    <a:pt x="423" y="43"/>
                    <a:pt x="176" y="4"/>
                  </a:cubicBezTo>
                  <a:cubicBezTo>
                    <a:pt x="166" y="1"/>
                    <a:pt x="156" y="0"/>
                    <a:pt x="145" y="0"/>
                  </a:cubicBezTo>
                  <a:close/>
                </a:path>
              </a:pathLst>
            </a:custGeom>
            <a:solidFill>
              <a:srgbClr val="257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3259;p76"/>
            <p:cNvSpPr/>
            <p:nvPr/>
          </p:nvSpPr>
          <p:spPr>
            <a:xfrm>
              <a:off x="4752475" y="4290602"/>
              <a:ext cx="234606" cy="59544"/>
            </a:xfrm>
            <a:custGeom>
              <a:avLst/>
              <a:gdLst/>
              <a:ahLst/>
              <a:cxnLst/>
              <a:rect l="l" t="t" r="r" b="b"/>
              <a:pathLst>
                <a:path w="1249" h="317" extrusionOk="0">
                  <a:moveTo>
                    <a:pt x="19" y="1"/>
                  </a:moveTo>
                  <a:cubicBezTo>
                    <a:pt x="15" y="1"/>
                    <a:pt x="13" y="3"/>
                    <a:pt x="13" y="8"/>
                  </a:cubicBezTo>
                  <a:cubicBezTo>
                    <a:pt x="0" y="8"/>
                    <a:pt x="0" y="18"/>
                    <a:pt x="13" y="28"/>
                  </a:cubicBezTo>
                  <a:cubicBezTo>
                    <a:pt x="13" y="28"/>
                    <a:pt x="290" y="317"/>
                    <a:pt x="1011" y="317"/>
                  </a:cubicBezTo>
                  <a:cubicBezTo>
                    <a:pt x="1083" y="317"/>
                    <a:pt x="1154" y="317"/>
                    <a:pt x="1226" y="307"/>
                  </a:cubicBezTo>
                  <a:cubicBezTo>
                    <a:pt x="1236" y="307"/>
                    <a:pt x="1248" y="307"/>
                    <a:pt x="1248" y="297"/>
                  </a:cubicBezTo>
                  <a:cubicBezTo>
                    <a:pt x="1248" y="287"/>
                    <a:pt x="1236" y="275"/>
                    <a:pt x="1226" y="275"/>
                  </a:cubicBezTo>
                  <a:cubicBezTo>
                    <a:pt x="1154" y="287"/>
                    <a:pt x="1083" y="287"/>
                    <a:pt x="1011" y="287"/>
                  </a:cubicBezTo>
                  <a:cubicBezTo>
                    <a:pt x="660" y="287"/>
                    <a:pt x="413" y="213"/>
                    <a:pt x="248" y="141"/>
                  </a:cubicBezTo>
                  <a:cubicBezTo>
                    <a:pt x="176" y="112"/>
                    <a:pt x="114" y="70"/>
                    <a:pt x="84" y="50"/>
                  </a:cubicBezTo>
                  <a:cubicBezTo>
                    <a:pt x="62" y="40"/>
                    <a:pt x="52" y="28"/>
                    <a:pt x="42" y="18"/>
                  </a:cubicBezTo>
                  <a:cubicBezTo>
                    <a:pt x="42" y="8"/>
                    <a:pt x="33" y="8"/>
                    <a:pt x="33" y="8"/>
                  </a:cubicBezTo>
                  <a:cubicBezTo>
                    <a:pt x="28" y="3"/>
                    <a:pt x="23" y="1"/>
                    <a:pt x="19" y="1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3260;p76"/>
            <p:cNvSpPr/>
            <p:nvPr/>
          </p:nvSpPr>
          <p:spPr>
            <a:xfrm>
              <a:off x="4752475" y="4290602"/>
              <a:ext cx="234606" cy="59544"/>
            </a:xfrm>
            <a:custGeom>
              <a:avLst/>
              <a:gdLst/>
              <a:ahLst/>
              <a:cxnLst/>
              <a:rect l="l" t="t" r="r" b="b"/>
              <a:pathLst>
                <a:path w="1249" h="317" extrusionOk="0">
                  <a:moveTo>
                    <a:pt x="1222" y="1"/>
                  </a:moveTo>
                  <a:cubicBezTo>
                    <a:pt x="1219" y="1"/>
                    <a:pt x="1216" y="3"/>
                    <a:pt x="1216" y="8"/>
                  </a:cubicBezTo>
                  <a:cubicBezTo>
                    <a:pt x="1196" y="18"/>
                    <a:pt x="927" y="287"/>
                    <a:pt x="238" y="287"/>
                  </a:cubicBezTo>
                  <a:cubicBezTo>
                    <a:pt x="166" y="287"/>
                    <a:pt x="94" y="287"/>
                    <a:pt x="23" y="275"/>
                  </a:cubicBezTo>
                  <a:cubicBezTo>
                    <a:pt x="13" y="275"/>
                    <a:pt x="0" y="287"/>
                    <a:pt x="0" y="297"/>
                  </a:cubicBezTo>
                  <a:cubicBezTo>
                    <a:pt x="0" y="307"/>
                    <a:pt x="13" y="307"/>
                    <a:pt x="23" y="307"/>
                  </a:cubicBezTo>
                  <a:cubicBezTo>
                    <a:pt x="94" y="317"/>
                    <a:pt x="166" y="317"/>
                    <a:pt x="238" y="317"/>
                  </a:cubicBezTo>
                  <a:cubicBezTo>
                    <a:pt x="959" y="317"/>
                    <a:pt x="1236" y="28"/>
                    <a:pt x="1236" y="28"/>
                  </a:cubicBezTo>
                  <a:cubicBezTo>
                    <a:pt x="1248" y="18"/>
                    <a:pt x="1248" y="8"/>
                    <a:pt x="1236" y="8"/>
                  </a:cubicBezTo>
                  <a:cubicBezTo>
                    <a:pt x="1231" y="3"/>
                    <a:pt x="1226" y="1"/>
                    <a:pt x="1222" y="1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3261;p76"/>
            <p:cNvSpPr/>
            <p:nvPr/>
          </p:nvSpPr>
          <p:spPr>
            <a:xfrm>
              <a:off x="4752475" y="4342632"/>
              <a:ext cx="234606" cy="60107"/>
            </a:xfrm>
            <a:custGeom>
              <a:avLst/>
              <a:gdLst/>
              <a:ahLst/>
              <a:cxnLst/>
              <a:rect l="l" t="t" r="r" b="b"/>
              <a:pathLst>
                <a:path w="1249" h="320" extrusionOk="0">
                  <a:moveTo>
                    <a:pt x="19" y="1"/>
                  </a:moveTo>
                  <a:cubicBezTo>
                    <a:pt x="15" y="1"/>
                    <a:pt x="13" y="4"/>
                    <a:pt x="13" y="10"/>
                  </a:cubicBezTo>
                  <a:cubicBezTo>
                    <a:pt x="0" y="10"/>
                    <a:pt x="0" y="20"/>
                    <a:pt x="13" y="30"/>
                  </a:cubicBezTo>
                  <a:cubicBezTo>
                    <a:pt x="13" y="30"/>
                    <a:pt x="290" y="319"/>
                    <a:pt x="1011" y="319"/>
                  </a:cubicBezTo>
                  <a:lnTo>
                    <a:pt x="1226" y="319"/>
                  </a:lnTo>
                  <a:cubicBezTo>
                    <a:pt x="1236" y="319"/>
                    <a:pt x="1248" y="307"/>
                    <a:pt x="1248" y="297"/>
                  </a:cubicBezTo>
                  <a:cubicBezTo>
                    <a:pt x="1248" y="290"/>
                    <a:pt x="1242" y="283"/>
                    <a:pt x="1235" y="283"/>
                  </a:cubicBezTo>
                  <a:cubicBezTo>
                    <a:pt x="1232" y="283"/>
                    <a:pt x="1229" y="284"/>
                    <a:pt x="1226" y="287"/>
                  </a:cubicBezTo>
                  <a:lnTo>
                    <a:pt x="1011" y="287"/>
                  </a:lnTo>
                  <a:cubicBezTo>
                    <a:pt x="660" y="287"/>
                    <a:pt x="413" y="215"/>
                    <a:pt x="248" y="144"/>
                  </a:cubicBezTo>
                  <a:cubicBezTo>
                    <a:pt x="176" y="111"/>
                    <a:pt x="114" y="82"/>
                    <a:pt x="84" y="50"/>
                  </a:cubicBezTo>
                  <a:cubicBezTo>
                    <a:pt x="62" y="40"/>
                    <a:pt x="52" y="30"/>
                    <a:pt x="42" y="20"/>
                  </a:cubicBezTo>
                  <a:lnTo>
                    <a:pt x="33" y="10"/>
                  </a:lnTo>
                  <a:cubicBezTo>
                    <a:pt x="28" y="4"/>
                    <a:pt x="23" y="1"/>
                    <a:pt x="19" y="1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3262;p76"/>
            <p:cNvSpPr/>
            <p:nvPr/>
          </p:nvSpPr>
          <p:spPr>
            <a:xfrm>
              <a:off x="4752475" y="4342632"/>
              <a:ext cx="234606" cy="60107"/>
            </a:xfrm>
            <a:custGeom>
              <a:avLst/>
              <a:gdLst/>
              <a:ahLst/>
              <a:cxnLst/>
              <a:rect l="l" t="t" r="r" b="b"/>
              <a:pathLst>
                <a:path w="1249" h="320" extrusionOk="0">
                  <a:moveTo>
                    <a:pt x="1222" y="1"/>
                  </a:moveTo>
                  <a:cubicBezTo>
                    <a:pt x="1219" y="1"/>
                    <a:pt x="1216" y="4"/>
                    <a:pt x="1216" y="10"/>
                  </a:cubicBezTo>
                  <a:cubicBezTo>
                    <a:pt x="1196" y="20"/>
                    <a:pt x="927" y="287"/>
                    <a:pt x="238" y="287"/>
                  </a:cubicBezTo>
                  <a:lnTo>
                    <a:pt x="23" y="287"/>
                  </a:lnTo>
                  <a:cubicBezTo>
                    <a:pt x="20" y="284"/>
                    <a:pt x="17" y="283"/>
                    <a:pt x="14" y="283"/>
                  </a:cubicBezTo>
                  <a:cubicBezTo>
                    <a:pt x="7" y="283"/>
                    <a:pt x="0" y="290"/>
                    <a:pt x="0" y="297"/>
                  </a:cubicBezTo>
                  <a:cubicBezTo>
                    <a:pt x="0" y="307"/>
                    <a:pt x="13" y="319"/>
                    <a:pt x="23" y="319"/>
                  </a:cubicBezTo>
                  <a:lnTo>
                    <a:pt x="238" y="319"/>
                  </a:lnTo>
                  <a:cubicBezTo>
                    <a:pt x="959" y="319"/>
                    <a:pt x="1236" y="30"/>
                    <a:pt x="1236" y="30"/>
                  </a:cubicBezTo>
                  <a:cubicBezTo>
                    <a:pt x="1248" y="20"/>
                    <a:pt x="1248" y="10"/>
                    <a:pt x="1236" y="10"/>
                  </a:cubicBezTo>
                  <a:cubicBezTo>
                    <a:pt x="1231" y="4"/>
                    <a:pt x="1226" y="1"/>
                    <a:pt x="1222" y="1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3263;p76"/>
            <p:cNvSpPr/>
            <p:nvPr/>
          </p:nvSpPr>
          <p:spPr>
            <a:xfrm>
              <a:off x="4752475" y="4398794"/>
              <a:ext cx="234606" cy="59544"/>
            </a:xfrm>
            <a:custGeom>
              <a:avLst/>
              <a:gdLst/>
              <a:ahLst/>
              <a:cxnLst/>
              <a:rect l="l" t="t" r="r" b="b"/>
              <a:pathLst>
                <a:path w="1249" h="317" extrusionOk="0">
                  <a:moveTo>
                    <a:pt x="19" y="0"/>
                  </a:moveTo>
                  <a:cubicBezTo>
                    <a:pt x="15" y="0"/>
                    <a:pt x="13" y="3"/>
                    <a:pt x="13" y="8"/>
                  </a:cubicBezTo>
                  <a:cubicBezTo>
                    <a:pt x="0" y="8"/>
                    <a:pt x="0" y="20"/>
                    <a:pt x="13" y="30"/>
                  </a:cubicBezTo>
                  <a:cubicBezTo>
                    <a:pt x="13" y="30"/>
                    <a:pt x="290" y="317"/>
                    <a:pt x="1011" y="317"/>
                  </a:cubicBezTo>
                  <a:cubicBezTo>
                    <a:pt x="1083" y="317"/>
                    <a:pt x="1154" y="317"/>
                    <a:pt x="1226" y="307"/>
                  </a:cubicBezTo>
                  <a:cubicBezTo>
                    <a:pt x="1236" y="307"/>
                    <a:pt x="1248" y="307"/>
                    <a:pt x="1248" y="297"/>
                  </a:cubicBezTo>
                  <a:cubicBezTo>
                    <a:pt x="1248" y="287"/>
                    <a:pt x="1236" y="277"/>
                    <a:pt x="1226" y="277"/>
                  </a:cubicBezTo>
                  <a:cubicBezTo>
                    <a:pt x="1154" y="287"/>
                    <a:pt x="1083" y="287"/>
                    <a:pt x="1011" y="287"/>
                  </a:cubicBezTo>
                  <a:cubicBezTo>
                    <a:pt x="660" y="287"/>
                    <a:pt x="413" y="215"/>
                    <a:pt x="248" y="144"/>
                  </a:cubicBezTo>
                  <a:cubicBezTo>
                    <a:pt x="176" y="111"/>
                    <a:pt x="114" y="69"/>
                    <a:pt x="84" y="50"/>
                  </a:cubicBezTo>
                  <a:cubicBezTo>
                    <a:pt x="62" y="40"/>
                    <a:pt x="52" y="30"/>
                    <a:pt x="42" y="20"/>
                  </a:cubicBezTo>
                  <a:cubicBezTo>
                    <a:pt x="42" y="8"/>
                    <a:pt x="33" y="8"/>
                    <a:pt x="33" y="8"/>
                  </a:cubicBezTo>
                  <a:cubicBezTo>
                    <a:pt x="28" y="3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3264;p76"/>
            <p:cNvSpPr/>
            <p:nvPr/>
          </p:nvSpPr>
          <p:spPr>
            <a:xfrm>
              <a:off x="4752475" y="4398794"/>
              <a:ext cx="234606" cy="59544"/>
            </a:xfrm>
            <a:custGeom>
              <a:avLst/>
              <a:gdLst/>
              <a:ahLst/>
              <a:cxnLst/>
              <a:rect l="l" t="t" r="r" b="b"/>
              <a:pathLst>
                <a:path w="1249" h="317" extrusionOk="0">
                  <a:moveTo>
                    <a:pt x="1222" y="0"/>
                  </a:moveTo>
                  <a:cubicBezTo>
                    <a:pt x="1219" y="0"/>
                    <a:pt x="1216" y="3"/>
                    <a:pt x="1216" y="8"/>
                  </a:cubicBezTo>
                  <a:cubicBezTo>
                    <a:pt x="1196" y="20"/>
                    <a:pt x="927" y="287"/>
                    <a:pt x="238" y="287"/>
                  </a:cubicBezTo>
                  <a:cubicBezTo>
                    <a:pt x="166" y="287"/>
                    <a:pt x="94" y="287"/>
                    <a:pt x="23" y="277"/>
                  </a:cubicBezTo>
                  <a:cubicBezTo>
                    <a:pt x="13" y="277"/>
                    <a:pt x="0" y="287"/>
                    <a:pt x="0" y="297"/>
                  </a:cubicBezTo>
                  <a:cubicBezTo>
                    <a:pt x="0" y="307"/>
                    <a:pt x="13" y="307"/>
                    <a:pt x="23" y="307"/>
                  </a:cubicBezTo>
                  <a:cubicBezTo>
                    <a:pt x="94" y="317"/>
                    <a:pt x="166" y="317"/>
                    <a:pt x="238" y="317"/>
                  </a:cubicBezTo>
                  <a:cubicBezTo>
                    <a:pt x="959" y="317"/>
                    <a:pt x="1236" y="30"/>
                    <a:pt x="1236" y="30"/>
                  </a:cubicBezTo>
                  <a:cubicBezTo>
                    <a:pt x="1248" y="20"/>
                    <a:pt x="1248" y="8"/>
                    <a:pt x="1236" y="8"/>
                  </a:cubicBezTo>
                  <a:cubicBezTo>
                    <a:pt x="1231" y="3"/>
                    <a:pt x="1226" y="0"/>
                    <a:pt x="1222" y="0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" name="Google Shape;3265;p76"/>
          <p:cNvGrpSpPr/>
          <p:nvPr/>
        </p:nvGrpSpPr>
        <p:grpSpPr>
          <a:xfrm flipH="1">
            <a:off x="1017574" y="3098076"/>
            <a:ext cx="805825" cy="1840824"/>
            <a:chOff x="1017575" y="2591396"/>
            <a:chExt cx="1027625" cy="2347504"/>
          </a:xfrm>
        </p:grpSpPr>
        <p:sp>
          <p:nvSpPr>
            <p:cNvPr id="298" name="Google Shape;3266;p76"/>
            <p:cNvSpPr/>
            <p:nvPr/>
          </p:nvSpPr>
          <p:spPr>
            <a:xfrm>
              <a:off x="1060761" y="3207850"/>
              <a:ext cx="401127" cy="548161"/>
            </a:xfrm>
            <a:custGeom>
              <a:avLst/>
              <a:gdLst/>
              <a:ahLst/>
              <a:cxnLst/>
              <a:rect l="l" t="t" r="r" b="b"/>
              <a:pathLst>
                <a:path w="1997" h="2729" extrusionOk="0">
                  <a:moveTo>
                    <a:pt x="660" y="1"/>
                  </a:moveTo>
                  <a:lnTo>
                    <a:pt x="0" y="216"/>
                  </a:lnTo>
                  <a:lnTo>
                    <a:pt x="104" y="557"/>
                  </a:lnTo>
                  <a:lnTo>
                    <a:pt x="166" y="720"/>
                  </a:lnTo>
                  <a:lnTo>
                    <a:pt x="195" y="804"/>
                  </a:lnTo>
                  <a:lnTo>
                    <a:pt x="205" y="843"/>
                  </a:lnTo>
                  <a:lnTo>
                    <a:pt x="228" y="885"/>
                  </a:lnTo>
                  <a:lnTo>
                    <a:pt x="289" y="1061"/>
                  </a:lnTo>
                  <a:cubicBezTo>
                    <a:pt x="309" y="1080"/>
                    <a:pt x="319" y="1113"/>
                    <a:pt x="329" y="1142"/>
                  </a:cubicBezTo>
                  <a:lnTo>
                    <a:pt x="371" y="1226"/>
                  </a:lnTo>
                  <a:lnTo>
                    <a:pt x="443" y="1379"/>
                  </a:lnTo>
                  <a:lnTo>
                    <a:pt x="536" y="1545"/>
                  </a:lnTo>
                  <a:cubicBezTo>
                    <a:pt x="650" y="1760"/>
                    <a:pt x="784" y="1968"/>
                    <a:pt x="937" y="2163"/>
                  </a:cubicBezTo>
                  <a:cubicBezTo>
                    <a:pt x="1021" y="2264"/>
                    <a:pt x="1102" y="2358"/>
                    <a:pt x="1206" y="2449"/>
                  </a:cubicBezTo>
                  <a:cubicBezTo>
                    <a:pt x="1246" y="2501"/>
                    <a:pt x="1298" y="2543"/>
                    <a:pt x="1349" y="2585"/>
                  </a:cubicBezTo>
                  <a:lnTo>
                    <a:pt x="1391" y="2625"/>
                  </a:lnTo>
                  <a:cubicBezTo>
                    <a:pt x="1401" y="2635"/>
                    <a:pt x="1421" y="2647"/>
                    <a:pt x="1431" y="2657"/>
                  </a:cubicBezTo>
                  <a:cubicBezTo>
                    <a:pt x="1453" y="2667"/>
                    <a:pt x="1463" y="2677"/>
                    <a:pt x="1483" y="2687"/>
                  </a:cubicBezTo>
                  <a:lnTo>
                    <a:pt x="1503" y="2709"/>
                  </a:lnTo>
                  <a:lnTo>
                    <a:pt x="1525" y="2719"/>
                  </a:lnTo>
                  <a:lnTo>
                    <a:pt x="1545" y="2729"/>
                  </a:lnTo>
                  <a:lnTo>
                    <a:pt x="1997" y="1916"/>
                  </a:lnTo>
                  <a:lnTo>
                    <a:pt x="1987" y="1916"/>
                  </a:lnTo>
                  <a:lnTo>
                    <a:pt x="1967" y="1906"/>
                  </a:lnTo>
                  <a:cubicBezTo>
                    <a:pt x="1947" y="1893"/>
                    <a:pt x="1925" y="1874"/>
                    <a:pt x="1915" y="1864"/>
                  </a:cubicBezTo>
                  <a:cubicBezTo>
                    <a:pt x="1873" y="1844"/>
                    <a:pt x="1844" y="1812"/>
                    <a:pt x="1802" y="1782"/>
                  </a:cubicBezTo>
                  <a:cubicBezTo>
                    <a:pt x="1740" y="1730"/>
                    <a:pt x="1668" y="1659"/>
                    <a:pt x="1597" y="1597"/>
                  </a:cubicBezTo>
                  <a:cubicBezTo>
                    <a:pt x="1463" y="1451"/>
                    <a:pt x="1340" y="1298"/>
                    <a:pt x="1226" y="1122"/>
                  </a:cubicBezTo>
                  <a:lnTo>
                    <a:pt x="1144" y="999"/>
                  </a:lnTo>
                  <a:lnTo>
                    <a:pt x="1060" y="865"/>
                  </a:lnTo>
                  <a:lnTo>
                    <a:pt x="1021" y="794"/>
                  </a:lnTo>
                  <a:cubicBezTo>
                    <a:pt x="1008" y="772"/>
                    <a:pt x="999" y="752"/>
                    <a:pt x="989" y="732"/>
                  </a:cubicBezTo>
                  <a:lnTo>
                    <a:pt x="907" y="586"/>
                  </a:lnTo>
                  <a:lnTo>
                    <a:pt x="897" y="557"/>
                  </a:lnTo>
                  <a:lnTo>
                    <a:pt x="875" y="515"/>
                  </a:lnTo>
                  <a:lnTo>
                    <a:pt x="845" y="443"/>
                  </a:lnTo>
                  <a:lnTo>
                    <a:pt x="774" y="300"/>
                  </a:lnTo>
                  <a:lnTo>
                    <a:pt x="660" y="1"/>
                  </a:lnTo>
                  <a:close/>
                </a:path>
              </a:pathLst>
            </a:custGeom>
            <a:solidFill>
              <a:srgbClr val="FFA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3267;p76"/>
            <p:cNvSpPr/>
            <p:nvPr/>
          </p:nvSpPr>
          <p:spPr>
            <a:xfrm>
              <a:off x="1017575" y="3044346"/>
              <a:ext cx="179774" cy="206891"/>
            </a:xfrm>
            <a:custGeom>
              <a:avLst/>
              <a:gdLst/>
              <a:ahLst/>
              <a:cxnLst/>
              <a:rect l="l" t="t" r="r" b="b"/>
              <a:pathLst>
                <a:path w="895" h="1030" extrusionOk="0">
                  <a:moveTo>
                    <a:pt x="316" y="1"/>
                  </a:moveTo>
                  <a:cubicBezTo>
                    <a:pt x="314" y="1"/>
                    <a:pt x="312" y="1"/>
                    <a:pt x="309" y="2"/>
                  </a:cubicBezTo>
                  <a:cubicBezTo>
                    <a:pt x="247" y="21"/>
                    <a:pt x="359" y="484"/>
                    <a:pt x="359" y="484"/>
                  </a:cubicBezTo>
                  <a:cubicBezTo>
                    <a:pt x="359" y="484"/>
                    <a:pt x="264" y="101"/>
                    <a:pt x="182" y="101"/>
                  </a:cubicBezTo>
                  <a:cubicBezTo>
                    <a:pt x="179" y="101"/>
                    <a:pt x="176" y="102"/>
                    <a:pt x="173" y="103"/>
                  </a:cubicBezTo>
                  <a:cubicBezTo>
                    <a:pt x="102" y="135"/>
                    <a:pt x="225" y="535"/>
                    <a:pt x="225" y="535"/>
                  </a:cubicBezTo>
                  <a:cubicBezTo>
                    <a:pt x="225" y="535"/>
                    <a:pt x="121" y="225"/>
                    <a:pt x="58" y="225"/>
                  </a:cubicBezTo>
                  <a:cubicBezTo>
                    <a:pt x="55" y="225"/>
                    <a:pt x="52" y="225"/>
                    <a:pt x="50" y="227"/>
                  </a:cubicBezTo>
                  <a:cubicBezTo>
                    <a:pt x="0" y="269"/>
                    <a:pt x="82" y="535"/>
                    <a:pt x="102" y="607"/>
                  </a:cubicBezTo>
                  <a:cubicBezTo>
                    <a:pt x="102" y="619"/>
                    <a:pt x="215" y="1030"/>
                    <a:pt x="215" y="1030"/>
                  </a:cubicBezTo>
                  <a:lnTo>
                    <a:pt x="875" y="815"/>
                  </a:lnTo>
                  <a:cubicBezTo>
                    <a:pt x="875" y="639"/>
                    <a:pt x="895" y="269"/>
                    <a:pt x="843" y="227"/>
                  </a:cubicBezTo>
                  <a:cubicBezTo>
                    <a:pt x="840" y="223"/>
                    <a:pt x="837" y="221"/>
                    <a:pt x="834" y="221"/>
                  </a:cubicBezTo>
                  <a:cubicBezTo>
                    <a:pt x="791" y="221"/>
                    <a:pt x="709" y="516"/>
                    <a:pt x="709" y="516"/>
                  </a:cubicBezTo>
                  <a:cubicBezTo>
                    <a:pt x="709" y="516"/>
                    <a:pt x="565" y="30"/>
                    <a:pt x="489" y="30"/>
                  </a:cubicBezTo>
                  <a:cubicBezTo>
                    <a:pt x="486" y="30"/>
                    <a:pt x="484" y="30"/>
                    <a:pt x="482" y="31"/>
                  </a:cubicBezTo>
                  <a:cubicBezTo>
                    <a:pt x="428" y="63"/>
                    <a:pt x="456" y="285"/>
                    <a:pt x="473" y="390"/>
                  </a:cubicBezTo>
                  <a:lnTo>
                    <a:pt x="473" y="390"/>
                  </a:lnTo>
                  <a:cubicBezTo>
                    <a:pt x="451" y="271"/>
                    <a:pt x="392" y="1"/>
                    <a:pt x="316" y="1"/>
                  </a:cubicBezTo>
                  <a:close/>
                </a:path>
              </a:pathLst>
            </a:custGeom>
            <a:solidFill>
              <a:srgbClr val="FFA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268;p76"/>
            <p:cNvSpPr/>
            <p:nvPr/>
          </p:nvSpPr>
          <p:spPr>
            <a:xfrm>
              <a:off x="1226073" y="3504527"/>
              <a:ext cx="722311" cy="559811"/>
            </a:xfrm>
            <a:custGeom>
              <a:avLst/>
              <a:gdLst/>
              <a:ahLst/>
              <a:cxnLst/>
              <a:rect l="l" t="t" r="r" b="b"/>
              <a:pathLst>
                <a:path w="3596" h="2787" extrusionOk="0">
                  <a:moveTo>
                    <a:pt x="767" y="1"/>
                  </a:moveTo>
                  <a:cubicBezTo>
                    <a:pt x="762" y="1"/>
                    <a:pt x="757" y="3"/>
                    <a:pt x="754" y="6"/>
                  </a:cubicBezTo>
                  <a:cubicBezTo>
                    <a:pt x="371" y="387"/>
                    <a:pt x="0" y="787"/>
                    <a:pt x="0" y="787"/>
                  </a:cubicBezTo>
                  <a:cubicBezTo>
                    <a:pt x="0" y="787"/>
                    <a:pt x="551" y="1457"/>
                    <a:pt x="851" y="1457"/>
                  </a:cubicBezTo>
                  <a:cubicBezTo>
                    <a:pt x="856" y="1457"/>
                    <a:pt x="860" y="1457"/>
                    <a:pt x="865" y="1457"/>
                  </a:cubicBezTo>
                  <a:lnTo>
                    <a:pt x="865" y="1457"/>
                  </a:lnTo>
                  <a:lnTo>
                    <a:pt x="835" y="2591"/>
                  </a:lnTo>
                  <a:cubicBezTo>
                    <a:pt x="835" y="2591"/>
                    <a:pt x="1268" y="2786"/>
                    <a:pt x="1915" y="2786"/>
                  </a:cubicBezTo>
                  <a:lnTo>
                    <a:pt x="1937" y="2786"/>
                  </a:lnTo>
                  <a:cubicBezTo>
                    <a:pt x="2595" y="2786"/>
                    <a:pt x="2946" y="2591"/>
                    <a:pt x="2946" y="2591"/>
                  </a:cubicBezTo>
                  <a:lnTo>
                    <a:pt x="2978" y="1457"/>
                  </a:lnTo>
                  <a:cubicBezTo>
                    <a:pt x="2987" y="1457"/>
                    <a:pt x="2997" y="1458"/>
                    <a:pt x="3007" y="1458"/>
                  </a:cubicBezTo>
                  <a:cubicBezTo>
                    <a:pt x="3295" y="1458"/>
                    <a:pt x="3595" y="1148"/>
                    <a:pt x="3595" y="1148"/>
                  </a:cubicBezTo>
                  <a:cubicBezTo>
                    <a:pt x="3595" y="1148"/>
                    <a:pt x="3398" y="263"/>
                    <a:pt x="2792" y="201"/>
                  </a:cubicBezTo>
                  <a:cubicBezTo>
                    <a:pt x="2592" y="181"/>
                    <a:pt x="2401" y="176"/>
                    <a:pt x="2249" y="176"/>
                  </a:cubicBezTo>
                  <a:cubicBezTo>
                    <a:pt x="2088" y="176"/>
                    <a:pt x="1969" y="182"/>
                    <a:pt x="1928" y="182"/>
                  </a:cubicBezTo>
                  <a:cubicBezTo>
                    <a:pt x="1867" y="182"/>
                    <a:pt x="1683" y="154"/>
                    <a:pt x="1425" y="154"/>
                  </a:cubicBezTo>
                  <a:cubicBezTo>
                    <a:pt x="1327" y="154"/>
                    <a:pt x="1219" y="158"/>
                    <a:pt x="1102" y="169"/>
                  </a:cubicBezTo>
                  <a:cubicBezTo>
                    <a:pt x="1098" y="170"/>
                    <a:pt x="1094" y="170"/>
                    <a:pt x="1090" y="170"/>
                  </a:cubicBezTo>
                  <a:cubicBezTo>
                    <a:pt x="963" y="170"/>
                    <a:pt x="821" y="1"/>
                    <a:pt x="767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269;p76"/>
            <p:cNvSpPr/>
            <p:nvPr/>
          </p:nvSpPr>
          <p:spPr>
            <a:xfrm>
              <a:off x="1346190" y="4469078"/>
              <a:ext cx="215126" cy="350108"/>
            </a:xfrm>
            <a:custGeom>
              <a:avLst/>
              <a:gdLst/>
              <a:ahLst/>
              <a:cxnLst/>
              <a:rect l="l" t="t" r="r" b="b"/>
              <a:pathLst>
                <a:path w="1071" h="1743" extrusionOk="0">
                  <a:moveTo>
                    <a:pt x="0" y="1"/>
                  </a:moveTo>
                  <a:lnTo>
                    <a:pt x="32" y="198"/>
                  </a:lnTo>
                  <a:lnTo>
                    <a:pt x="72" y="579"/>
                  </a:lnTo>
                  <a:lnTo>
                    <a:pt x="124" y="927"/>
                  </a:lnTo>
                  <a:lnTo>
                    <a:pt x="227" y="1743"/>
                  </a:lnTo>
                  <a:lnTo>
                    <a:pt x="1070" y="1730"/>
                  </a:lnTo>
                  <a:lnTo>
                    <a:pt x="1070" y="927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rgbClr val="FFA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270;p76"/>
            <p:cNvSpPr/>
            <p:nvPr/>
          </p:nvSpPr>
          <p:spPr>
            <a:xfrm>
              <a:off x="1346190" y="4469078"/>
              <a:ext cx="215126" cy="136789"/>
            </a:xfrm>
            <a:custGeom>
              <a:avLst/>
              <a:gdLst/>
              <a:ahLst/>
              <a:cxnLst/>
              <a:rect l="l" t="t" r="r" b="b"/>
              <a:pathLst>
                <a:path w="1071" h="681" extrusionOk="0">
                  <a:moveTo>
                    <a:pt x="0" y="1"/>
                  </a:moveTo>
                  <a:lnTo>
                    <a:pt x="32" y="198"/>
                  </a:lnTo>
                  <a:lnTo>
                    <a:pt x="969" y="198"/>
                  </a:lnTo>
                  <a:lnTo>
                    <a:pt x="969" y="579"/>
                  </a:lnTo>
                  <a:lnTo>
                    <a:pt x="72" y="579"/>
                  </a:lnTo>
                  <a:lnTo>
                    <a:pt x="94" y="680"/>
                  </a:lnTo>
                  <a:lnTo>
                    <a:pt x="1070" y="680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rgbClr val="FF8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271;p76"/>
            <p:cNvSpPr/>
            <p:nvPr/>
          </p:nvSpPr>
          <p:spPr>
            <a:xfrm>
              <a:off x="1358443" y="4605666"/>
              <a:ext cx="211310" cy="256705"/>
            </a:xfrm>
            <a:custGeom>
              <a:avLst/>
              <a:gdLst/>
              <a:ahLst/>
              <a:cxnLst/>
              <a:rect l="l" t="t" r="r" b="b"/>
              <a:pathLst>
                <a:path w="1052" h="1278" extrusionOk="0">
                  <a:moveTo>
                    <a:pt x="1" y="0"/>
                  </a:moveTo>
                  <a:lnTo>
                    <a:pt x="115" y="793"/>
                  </a:lnTo>
                  <a:lnTo>
                    <a:pt x="166" y="1144"/>
                  </a:lnTo>
                  <a:lnTo>
                    <a:pt x="1021" y="1278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272;p76"/>
            <p:cNvSpPr/>
            <p:nvPr/>
          </p:nvSpPr>
          <p:spPr>
            <a:xfrm>
              <a:off x="1197148" y="4786042"/>
              <a:ext cx="382849" cy="152055"/>
            </a:xfrm>
            <a:custGeom>
              <a:avLst/>
              <a:gdLst/>
              <a:ahLst/>
              <a:cxnLst/>
              <a:rect l="l" t="t" r="r" b="b"/>
              <a:pathLst>
                <a:path w="1906" h="757" extrusionOk="0">
                  <a:moveTo>
                    <a:pt x="1151" y="1"/>
                  </a:moveTo>
                  <a:cubicBezTo>
                    <a:pt x="1080" y="1"/>
                    <a:pt x="992" y="21"/>
                    <a:pt x="885" y="81"/>
                  </a:cubicBezTo>
                  <a:cubicBezTo>
                    <a:pt x="609" y="226"/>
                    <a:pt x="238" y="390"/>
                    <a:pt x="43" y="535"/>
                  </a:cubicBezTo>
                  <a:cubicBezTo>
                    <a:pt x="11" y="565"/>
                    <a:pt x="1" y="597"/>
                    <a:pt x="11" y="627"/>
                  </a:cubicBezTo>
                  <a:cubicBezTo>
                    <a:pt x="11" y="659"/>
                    <a:pt x="43" y="689"/>
                    <a:pt x="82" y="698"/>
                  </a:cubicBezTo>
                  <a:cubicBezTo>
                    <a:pt x="299" y="741"/>
                    <a:pt x="527" y="756"/>
                    <a:pt x="745" y="756"/>
                  </a:cubicBezTo>
                  <a:cubicBezTo>
                    <a:pt x="1327" y="756"/>
                    <a:pt x="1834" y="647"/>
                    <a:pt x="1834" y="647"/>
                  </a:cubicBezTo>
                  <a:cubicBezTo>
                    <a:pt x="1906" y="390"/>
                    <a:pt x="1844" y="152"/>
                    <a:pt x="1844" y="152"/>
                  </a:cubicBezTo>
                  <a:cubicBezTo>
                    <a:pt x="1837" y="151"/>
                    <a:pt x="1830" y="150"/>
                    <a:pt x="1823" y="150"/>
                  </a:cubicBezTo>
                  <a:cubicBezTo>
                    <a:pt x="1789" y="150"/>
                    <a:pt x="1757" y="168"/>
                    <a:pt x="1731" y="184"/>
                  </a:cubicBezTo>
                  <a:cubicBezTo>
                    <a:pt x="1689" y="226"/>
                    <a:pt x="1639" y="266"/>
                    <a:pt x="1565" y="276"/>
                  </a:cubicBezTo>
                  <a:cubicBezTo>
                    <a:pt x="1561" y="276"/>
                    <a:pt x="1558" y="276"/>
                    <a:pt x="1554" y="276"/>
                  </a:cubicBezTo>
                  <a:cubicBezTo>
                    <a:pt x="1437" y="276"/>
                    <a:pt x="1370" y="91"/>
                    <a:pt x="1370" y="91"/>
                  </a:cubicBezTo>
                  <a:cubicBezTo>
                    <a:pt x="1370" y="91"/>
                    <a:pt x="1299" y="1"/>
                    <a:pt x="115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273;p76"/>
            <p:cNvSpPr/>
            <p:nvPr/>
          </p:nvSpPr>
          <p:spPr>
            <a:xfrm>
              <a:off x="1199157" y="4814565"/>
              <a:ext cx="372404" cy="124335"/>
            </a:xfrm>
            <a:custGeom>
              <a:avLst/>
              <a:gdLst/>
              <a:ahLst/>
              <a:cxnLst/>
              <a:rect l="l" t="t" r="r" b="b"/>
              <a:pathLst>
                <a:path w="1854" h="619" extrusionOk="0">
                  <a:moveTo>
                    <a:pt x="1814" y="0"/>
                  </a:moveTo>
                  <a:cubicBezTo>
                    <a:pt x="1782" y="0"/>
                    <a:pt x="1753" y="23"/>
                    <a:pt x="1721" y="42"/>
                  </a:cubicBezTo>
                  <a:cubicBezTo>
                    <a:pt x="1721" y="124"/>
                    <a:pt x="1701" y="196"/>
                    <a:pt x="1629" y="270"/>
                  </a:cubicBezTo>
                  <a:cubicBezTo>
                    <a:pt x="1555" y="332"/>
                    <a:pt x="1464" y="351"/>
                    <a:pt x="1370" y="371"/>
                  </a:cubicBezTo>
                  <a:cubicBezTo>
                    <a:pt x="1258" y="393"/>
                    <a:pt x="1145" y="413"/>
                    <a:pt x="1041" y="433"/>
                  </a:cubicBezTo>
                  <a:cubicBezTo>
                    <a:pt x="804" y="455"/>
                    <a:pt x="567" y="455"/>
                    <a:pt x="319" y="465"/>
                  </a:cubicBezTo>
                  <a:lnTo>
                    <a:pt x="134" y="465"/>
                  </a:lnTo>
                  <a:cubicBezTo>
                    <a:pt x="85" y="465"/>
                    <a:pt x="43" y="465"/>
                    <a:pt x="1" y="485"/>
                  </a:cubicBezTo>
                  <a:cubicBezTo>
                    <a:pt x="1" y="517"/>
                    <a:pt x="33" y="547"/>
                    <a:pt x="72" y="556"/>
                  </a:cubicBezTo>
                  <a:cubicBezTo>
                    <a:pt x="300" y="598"/>
                    <a:pt x="537" y="618"/>
                    <a:pt x="764" y="618"/>
                  </a:cubicBezTo>
                  <a:cubicBezTo>
                    <a:pt x="1330" y="618"/>
                    <a:pt x="1824" y="505"/>
                    <a:pt x="1824" y="505"/>
                  </a:cubicBezTo>
                  <a:cubicBezTo>
                    <a:pt x="1854" y="413"/>
                    <a:pt x="1854" y="332"/>
                    <a:pt x="1854" y="248"/>
                  </a:cubicBezTo>
                  <a:cubicBezTo>
                    <a:pt x="1854" y="104"/>
                    <a:pt x="1834" y="10"/>
                    <a:pt x="1834" y="10"/>
                  </a:cubicBezTo>
                  <a:cubicBezTo>
                    <a:pt x="1824" y="10"/>
                    <a:pt x="1824" y="0"/>
                    <a:pt x="1814" y="0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274;p76"/>
            <p:cNvSpPr/>
            <p:nvPr/>
          </p:nvSpPr>
          <p:spPr>
            <a:xfrm>
              <a:off x="1664762" y="4469078"/>
              <a:ext cx="215126" cy="350108"/>
            </a:xfrm>
            <a:custGeom>
              <a:avLst/>
              <a:gdLst/>
              <a:ahLst/>
              <a:cxnLst/>
              <a:rect l="l" t="t" r="r" b="b"/>
              <a:pathLst>
                <a:path w="1071" h="1743" extrusionOk="0">
                  <a:moveTo>
                    <a:pt x="1" y="1"/>
                  </a:moveTo>
                  <a:lnTo>
                    <a:pt x="1" y="927"/>
                  </a:lnTo>
                  <a:lnTo>
                    <a:pt x="1" y="1730"/>
                  </a:lnTo>
                  <a:lnTo>
                    <a:pt x="843" y="1743"/>
                  </a:lnTo>
                  <a:lnTo>
                    <a:pt x="947" y="927"/>
                  </a:lnTo>
                  <a:lnTo>
                    <a:pt x="999" y="579"/>
                  </a:lnTo>
                  <a:lnTo>
                    <a:pt x="1041" y="198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275;p76"/>
            <p:cNvSpPr/>
            <p:nvPr/>
          </p:nvSpPr>
          <p:spPr>
            <a:xfrm>
              <a:off x="1664762" y="4469078"/>
              <a:ext cx="215126" cy="186403"/>
            </a:xfrm>
            <a:custGeom>
              <a:avLst/>
              <a:gdLst/>
              <a:ahLst/>
              <a:cxnLst/>
              <a:rect l="l" t="t" r="r" b="b"/>
              <a:pathLst>
                <a:path w="1071" h="928" extrusionOk="0">
                  <a:moveTo>
                    <a:pt x="1" y="1"/>
                  </a:moveTo>
                  <a:lnTo>
                    <a:pt x="1" y="927"/>
                  </a:lnTo>
                  <a:lnTo>
                    <a:pt x="947" y="927"/>
                  </a:lnTo>
                  <a:lnTo>
                    <a:pt x="999" y="579"/>
                  </a:lnTo>
                  <a:lnTo>
                    <a:pt x="102" y="579"/>
                  </a:lnTo>
                  <a:lnTo>
                    <a:pt x="102" y="198"/>
                  </a:lnTo>
                  <a:lnTo>
                    <a:pt x="1041" y="198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rgbClr val="FFA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276;p76"/>
            <p:cNvSpPr/>
            <p:nvPr/>
          </p:nvSpPr>
          <p:spPr>
            <a:xfrm>
              <a:off x="1652308" y="4605666"/>
              <a:ext cx="211109" cy="256705"/>
            </a:xfrm>
            <a:custGeom>
              <a:avLst/>
              <a:gdLst/>
              <a:ahLst/>
              <a:cxnLst/>
              <a:rect l="l" t="t" r="r" b="b"/>
              <a:pathLst>
                <a:path w="1051" h="1278" extrusionOk="0">
                  <a:moveTo>
                    <a:pt x="1" y="0"/>
                  </a:moveTo>
                  <a:lnTo>
                    <a:pt x="40" y="1278"/>
                  </a:lnTo>
                  <a:lnTo>
                    <a:pt x="895" y="1144"/>
                  </a:lnTo>
                  <a:lnTo>
                    <a:pt x="947" y="741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277;p76"/>
            <p:cNvSpPr/>
            <p:nvPr/>
          </p:nvSpPr>
          <p:spPr>
            <a:xfrm>
              <a:off x="1643872" y="4786042"/>
              <a:ext cx="381041" cy="152055"/>
            </a:xfrm>
            <a:custGeom>
              <a:avLst/>
              <a:gdLst/>
              <a:ahLst/>
              <a:cxnLst/>
              <a:rect l="l" t="t" r="r" b="b"/>
              <a:pathLst>
                <a:path w="1897" h="757" extrusionOk="0">
                  <a:moveTo>
                    <a:pt x="745" y="1"/>
                  </a:moveTo>
                  <a:cubicBezTo>
                    <a:pt x="598" y="1"/>
                    <a:pt x="527" y="91"/>
                    <a:pt x="527" y="91"/>
                  </a:cubicBezTo>
                  <a:cubicBezTo>
                    <a:pt x="527" y="91"/>
                    <a:pt x="469" y="276"/>
                    <a:pt x="353" y="276"/>
                  </a:cubicBezTo>
                  <a:cubicBezTo>
                    <a:pt x="349" y="276"/>
                    <a:pt x="345" y="276"/>
                    <a:pt x="342" y="276"/>
                  </a:cubicBezTo>
                  <a:cubicBezTo>
                    <a:pt x="268" y="266"/>
                    <a:pt x="218" y="226"/>
                    <a:pt x="166" y="184"/>
                  </a:cubicBezTo>
                  <a:cubicBezTo>
                    <a:pt x="140" y="168"/>
                    <a:pt x="115" y="150"/>
                    <a:pt x="83" y="150"/>
                  </a:cubicBezTo>
                  <a:cubicBezTo>
                    <a:pt x="76" y="150"/>
                    <a:pt x="70" y="151"/>
                    <a:pt x="63" y="152"/>
                  </a:cubicBezTo>
                  <a:cubicBezTo>
                    <a:pt x="63" y="152"/>
                    <a:pt x="1" y="390"/>
                    <a:pt x="63" y="647"/>
                  </a:cubicBezTo>
                  <a:cubicBezTo>
                    <a:pt x="63" y="647"/>
                    <a:pt x="570" y="756"/>
                    <a:pt x="1150" y="756"/>
                  </a:cubicBezTo>
                  <a:cubicBezTo>
                    <a:pt x="1368" y="756"/>
                    <a:pt x="1596" y="741"/>
                    <a:pt x="1812" y="698"/>
                  </a:cubicBezTo>
                  <a:cubicBezTo>
                    <a:pt x="1854" y="689"/>
                    <a:pt x="1886" y="659"/>
                    <a:pt x="1896" y="627"/>
                  </a:cubicBezTo>
                  <a:cubicBezTo>
                    <a:pt x="1896" y="597"/>
                    <a:pt x="1886" y="565"/>
                    <a:pt x="1854" y="535"/>
                  </a:cubicBezTo>
                  <a:cubicBezTo>
                    <a:pt x="1659" y="390"/>
                    <a:pt x="1288" y="226"/>
                    <a:pt x="1009" y="81"/>
                  </a:cubicBezTo>
                  <a:cubicBezTo>
                    <a:pt x="903" y="21"/>
                    <a:pt x="816" y="1"/>
                    <a:pt x="7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278;p76"/>
            <p:cNvSpPr/>
            <p:nvPr/>
          </p:nvSpPr>
          <p:spPr>
            <a:xfrm>
              <a:off x="1650300" y="4814565"/>
              <a:ext cx="374613" cy="124335"/>
            </a:xfrm>
            <a:custGeom>
              <a:avLst/>
              <a:gdLst/>
              <a:ahLst/>
              <a:cxnLst/>
              <a:rect l="l" t="t" r="r" b="b"/>
              <a:pathLst>
                <a:path w="1865" h="619" extrusionOk="0">
                  <a:moveTo>
                    <a:pt x="40" y="0"/>
                  </a:moveTo>
                  <a:lnTo>
                    <a:pt x="31" y="10"/>
                  </a:lnTo>
                  <a:cubicBezTo>
                    <a:pt x="31" y="10"/>
                    <a:pt x="1" y="104"/>
                    <a:pt x="1" y="248"/>
                  </a:cubicBezTo>
                  <a:cubicBezTo>
                    <a:pt x="1" y="332"/>
                    <a:pt x="11" y="413"/>
                    <a:pt x="31" y="505"/>
                  </a:cubicBezTo>
                  <a:cubicBezTo>
                    <a:pt x="31" y="505"/>
                    <a:pt x="525" y="618"/>
                    <a:pt x="1100" y="618"/>
                  </a:cubicBezTo>
                  <a:cubicBezTo>
                    <a:pt x="1328" y="618"/>
                    <a:pt x="1565" y="598"/>
                    <a:pt x="1780" y="556"/>
                  </a:cubicBezTo>
                  <a:cubicBezTo>
                    <a:pt x="1822" y="547"/>
                    <a:pt x="1854" y="517"/>
                    <a:pt x="1864" y="485"/>
                  </a:cubicBezTo>
                  <a:cubicBezTo>
                    <a:pt x="1822" y="465"/>
                    <a:pt x="1770" y="465"/>
                    <a:pt x="1731" y="465"/>
                  </a:cubicBezTo>
                  <a:lnTo>
                    <a:pt x="1533" y="465"/>
                  </a:lnTo>
                  <a:cubicBezTo>
                    <a:pt x="1298" y="455"/>
                    <a:pt x="1061" y="455"/>
                    <a:pt x="824" y="433"/>
                  </a:cubicBezTo>
                  <a:cubicBezTo>
                    <a:pt x="710" y="413"/>
                    <a:pt x="596" y="393"/>
                    <a:pt x="495" y="371"/>
                  </a:cubicBezTo>
                  <a:cubicBezTo>
                    <a:pt x="401" y="351"/>
                    <a:pt x="310" y="332"/>
                    <a:pt x="236" y="270"/>
                  </a:cubicBezTo>
                  <a:cubicBezTo>
                    <a:pt x="154" y="196"/>
                    <a:pt x="144" y="124"/>
                    <a:pt x="134" y="42"/>
                  </a:cubicBezTo>
                  <a:cubicBezTo>
                    <a:pt x="102" y="23"/>
                    <a:pt x="82" y="0"/>
                    <a:pt x="40" y="0"/>
                  </a:cubicBezTo>
                  <a:close/>
                </a:path>
              </a:pathLst>
            </a:custGeom>
            <a:solidFill>
              <a:srgbClr val="440F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279;p76"/>
            <p:cNvSpPr/>
            <p:nvPr/>
          </p:nvSpPr>
          <p:spPr>
            <a:xfrm>
              <a:off x="1474141" y="3781720"/>
              <a:ext cx="258915" cy="139802"/>
            </a:xfrm>
            <a:custGeom>
              <a:avLst/>
              <a:gdLst/>
              <a:ahLst/>
              <a:cxnLst/>
              <a:rect l="l" t="t" r="r" b="b"/>
              <a:pathLst>
                <a:path w="1289" h="696" extrusionOk="0">
                  <a:moveTo>
                    <a:pt x="641" y="1"/>
                  </a:moveTo>
                  <a:cubicBezTo>
                    <a:pt x="548" y="1"/>
                    <a:pt x="456" y="40"/>
                    <a:pt x="394" y="119"/>
                  </a:cubicBezTo>
                  <a:lnTo>
                    <a:pt x="384" y="139"/>
                  </a:lnTo>
                  <a:lnTo>
                    <a:pt x="23" y="139"/>
                  </a:lnTo>
                  <a:lnTo>
                    <a:pt x="1" y="613"/>
                  </a:lnTo>
                  <a:lnTo>
                    <a:pt x="403" y="581"/>
                  </a:lnTo>
                  <a:lnTo>
                    <a:pt x="413" y="593"/>
                  </a:lnTo>
                  <a:cubicBezTo>
                    <a:pt x="473" y="662"/>
                    <a:pt x="556" y="696"/>
                    <a:pt x="640" y="696"/>
                  </a:cubicBezTo>
                  <a:cubicBezTo>
                    <a:pt x="731" y="696"/>
                    <a:pt x="824" y="657"/>
                    <a:pt x="888" y="581"/>
                  </a:cubicBezTo>
                  <a:lnTo>
                    <a:pt x="1288" y="581"/>
                  </a:lnTo>
                  <a:lnTo>
                    <a:pt x="1288" y="139"/>
                  </a:lnTo>
                  <a:lnTo>
                    <a:pt x="908" y="139"/>
                  </a:lnTo>
                  <a:lnTo>
                    <a:pt x="888" y="109"/>
                  </a:lnTo>
                  <a:cubicBezTo>
                    <a:pt x="822" y="37"/>
                    <a:pt x="731" y="1"/>
                    <a:pt x="641" y="1"/>
                  </a:cubicBezTo>
                  <a:close/>
                </a:path>
              </a:pathLst>
            </a:custGeom>
            <a:solidFill>
              <a:srgbClr val="AA6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280;p76"/>
            <p:cNvSpPr/>
            <p:nvPr/>
          </p:nvSpPr>
          <p:spPr>
            <a:xfrm>
              <a:off x="1308829" y="4024766"/>
              <a:ext cx="593958" cy="483080"/>
            </a:xfrm>
            <a:custGeom>
              <a:avLst/>
              <a:gdLst/>
              <a:ahLst/>
              <a:cxnLst/>
              <a:rect l="l" t="t" r="r" b="b"/>
              <a:pathLst>
                <a:path w="2957" h="2405" extrusionOk="0">
                  <a:moveTo>
                    <a:pt x="423" y="1"/>
                  </a:moveTo>
                  <a:cubicBezTo>
                    <a:pt x="423" y="1"/>
                    <a:pt x="404" y="577"/>
                    <a:pt x="342" y="804"/>
                  </a:cubicBezTo>
                  <a:cubicBezTo>
                    <a:pt x="280" y="1039"/>
                    <a:pt x="1" y="1770"/>
                    <a:pt x="1" y="2213"/>
                  </a:cubicBezTo>
                  <a:cubicBezTo>
                    <a:pt x="1" y="2213"/>
                    <a:pt x="314" y="2405"/>
                    <a:pt x="926" y="2405"/>
                  </a:cubicBezTo>
                  <a:cubicBezTo>
                    <a:pt x="1025" y="2405"/>
                    <a:pt x="1132" y="2400"/>
                    <a:pt x="1246" y="2388"/>
                  </a:cubicBezTo>
                  <a:lnTo>
                    <a:pt x="1340" y="1523"/>
                  </a:lnTo>
                  <a:cubicBezTo>
                    <a:pt x="1350" y="1484"/>
                    <a:pt x="1380" y="1461"/>
                    <a:pt x="1412" y="1461"/>
                  </a:cubicBezTo>
                  <a:lnTo>
                    <a:pt x="1545" y="1461"/>
                  </a:lnTo>
                  <a:cubicBezTo>
                    <a:pt x="1577" y="1461"/>
                    <a:pt x="1607" y="1484"/>
                    <a:pt x="1607" y="1523"/>
                  </a:cubicBezTo>
                  <a:lnTo>
                    <a:pt x="1711" y="2388"/>
                  </a:lnTo>
                  <a:cubicBezTo>
                    <a:pt x="1825" y="2400"/>
                    <a:pt x="1932" y="2405"/>
                    <a:pt x="2031" y="2405"/>
                  </a:cubicBezTo>
                  <a:cubicBezTo>
                    <a:pt x="2643" y="2405"/>
                    <a:pt x="2956" y="2213"/>
                    <a:pt x="2956" y="2213"/>
                  </a:cubicBezTo>
                  <a:cubicBezTo>
                    <a:pt x="2956" y="1770"/>
                    <a:pt x="2677" y="1039"/>
                    <a:pt x="2615" y="804"/>
                  </a:cubicBezTo>
                  <a:cubicBezTo>
                    <a:pt x="2553" y="577"/>
                    <a:pt x="2534" y="1"/>
                    <a:pt x="2534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281;p76"/>
            <p:cNvSpPr/>
            <p:nvPr/>
          </p:nvSpPr>
          <p:spPr>
            <a:xfrm>
              <a:off x="1474141" y="3794173"/>
              <a:ext cx="258915" cy="123130"/>
            </a:xfrm>
            <a:custGeom>
              <a:avLst/>
              <a:gdLst/>
              <a:ahLst/>
              <a:cxnLst/>
              <a:rect l="l" t="t" r="r" b="b"/>
              <a:pathLst>
                <a:path w="1289" h="613" extrusionOk="0">
                  <a:moveTo>
                    <a:pt x="641" y="1"/>
                  </a:moveTo>
                  <a:cubicBezTo>
                    <a:pt x="548" y="1"/>
                    <a:pt x="456" y="39"/>
                    <a:pt x="394" y="119"/>
                  </a:cubicBezTo>
                  <a:lnTo>
                    <a:pt x="384" y="138"/>
                  </a:lnTo>
                  <a:lnTo>
                    <a:pt x="23" y="138"/>
                  </a:lnTo>
                  <a:lnTo>
                    <a:pt x="1" y="613"/>
                  </a:lnTo>
                  <a:lnTo>
                    <a:pt x="23" y="180"/>
                  </a:lnTo>
                  <a:lnTo>
                    <a:pt x="384" y="180"/>
                  </a:lnTo>
                  <a:lnTo>
                    <a:pt x="394" y="161"/>
                  </a:lnTo>
                  <a:cubicBezTo>
                    <a:pt x="457" y="81"/>
                    <a:pt x="549" y="42"/>
                    <a:pt x="643" y="42"/>
                  </a:cubicBezTo>
                  <a:cubicBezTo>
                    <a:pt x="732" y="42"/>
                    <a:pt x="822" y="78"/>
                    <a:pt x="888" y="148"/>
                  </a:cubicBezTo>
                  <a:lnTo>
                    <a:pt x="908" y="180"/>
                  </a:lnTo>
                  <a:lnTo>
                    <a:pt x="1288" y="180"/>
                  </a:lnTo>
                  <a:lnTo>
                    <a:pt x="1288" y="138"/>
                  </a:lnTo>
                  <a:lnTo>
                    <a:pt x="908" y="138"/>
                  </a:lnTo>
                  <a:lnTo>
                    <a:pt x="888" y="109"/>
                  </a:lnTo>
                  <a:cubicBezTo>
                    <a:pt x="822" y="37"/>
                    <a:pt x="731" y="1"/>
                    <a:pt x="641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282;p76"/>
            <p:cNvSpPr/>
            <p:nvPr/>
          </p:nvSpPr>
          <p:spPr>
            <a:xfrm>
              <a:off x="1474141" y="3782724"/>
              <a:ext cx="258915" cy="121724"/>
            </a:xfrm>
            <a:custGeom>
              <a:avLst/>
              <a:gdLst/>
              <a:ahLst/>
              <a:cxnLst/>
              <a:rect l="l" t="t" r="r" b="b"/>
              <a:pathLst>
                <a:path w="1289" h="606" extrusionOk="0">
                  <a:moveTo>
                    <a:pt x="1" y="0"/>
                  </a:moveTo>
                  <a:lnTo>
                    <a:pt x="23" y="465"/>
                  </a:lnTo>
                  <a:lnTo>
                    <a:pt x="384" y="465"/>
                  </a:lnTo>
                  <a:lnTo>
                    <a:pt x="394" y="484"/>
                  </a:lnTo>
                  <a:cubicBezTo>
                    <a:pt x="458" y="564"/>
                    <a:pt x="552" y="605"/>
                    <a:pt x="647" y="605"/>
                  </a:cubicBezTo>
                  <a:cubicBezTo>
                    <a:pt x="735" y="605"/>
                    <a:pt x="823" y="569"/>
                    <a:pt x="888" y="494"/>
                  </a:cubicBezTo>
                  <a:lnTo>
                    <a:pt x="908" y="465"/>
                  </a:lnTo>
                  <a:lnTo>
                    <a:pt x="1288" y="465"/>
                  </a:lnTo>
                  <a:lnTo>
                    <a:pt x="1288" y="423"/>
                  </a:lnTo>
                  <a:lnTo>
                    <a:pt x="908" y="423"/>
                  </a:lnTo>
                  <a:lnTo>
                    <a:pt x="888" y="452"/>
                  </a:lnTo>
                  <a:cubicBezTo>
                    <a:pt x="823" y="528"/>
                    <a:pt x="734" y="564"/>
                    <a:pt x="646" y="564"/>
                  </a:cubicBezTo>
                  <a:cubicBezTo>
                    <a:pt x="551" y="564"/>
                    <a:pt x="457" y="523"/>
                    <a:pt x="394" y="442"/>
                  </a:cubicBezTo>
                  <a:lnTo>
                    <a:pt x="384" y="423"/>
                  </a:lnTo>
                  <a:lnTo>
                    <a:pt x="23" y="42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283;p76"/>
            <p:cNvSpPr/>
            <p:nvPr/>
          </p:nvSpPr>
          <p:spPr>
            <a:xfrm>
              <a:off x="1774434" y="4024766"/>
              <a:ext cx="128353" cy="471832"/>
            </a:xfrm>
            <a:custGeom>
              <a:avLst/>
              <a:gdLst/>
              <a:ahLst/>
              <a:cxnLst/>
              <a:rect l="l" t="t" r="r" b="b"/>
              <a:pathLst>
                <a:path w="639" h="2349" extrusionOk="0">
                  <a:moveTo>
                    <a:pt x="1" y="1"/>
                  </a:moveTo>
                  <a:cubicBezTo>
                    <a:pt x="1" y="1"/>
                    <a:pt x="1" y="577"/>
                    <a:pt x="62" y="804"/>
                  </a:cubicBezTo>
                  <a:cubicBezTo>
                    <a:pt x="134" y="1039"/>
                    <a:pt x="258" y="1904"/>
                    <a:pt x="258" y="2348"/>
                  </a:cubicBezTo>
                  <a:lnTo>
                    <a:pt x="638" y="2213"/>
                  </a:lnTo>
                  <a:cubicBezTo>
                    <a:pt x="638" y="1770"/>
                    <a:pt x="359" y="1039"/>
                    <a:pt x="297" y="804"/>
                  </a:cubicBezTo>
                  <a:cubicBezTo>
                    <a:pt x="235" y="577"/>
                    <a:pt x="216" y="1"/>
                    <a:pt x="2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284;p76"/>
            <p:cNvSpPr/>
            <p:nvPr/>
          </p:nvSpPr>
          <p:spPr>
            <a:xfrm>
              <a:off x="1308829" y="4024766"/>
              <a:ext cx="128353" cy="471832"/>
            </a:xfrm>
            <a:custGeom>
              <a:avLst/>
              <a:gdLst/>
              <a:ahLst/>
              <a:cxnLst/>
              <a:rect l="l" t="t" r="r" b="b"/>
              <a:pathLst>
                <a:path w="639" h="2349" extrusionOk="0">
                  <a:moveTo>
                    <a:pt x="423" y="1"/>
                  </a:moveTo>
                  <a:cubicBezTo>
                    <a:pt x="423" y="1"/>
                    <a:pt x="404" y="577"/>
                    <a:pt x="342" y="804"/>
                  </a:cubicBezTo>
                  <a:cubicBezTo>
                    <a:pt x="280" y="1039"/>
                    <a:pt x="1" y="1770"/>
                    <a:pt x="1" y="2213"/>
                  </a:cubicBezTo>
                  <a:lnTo>
                    <a:pt x="381" y="2348"/>
                  </a:lnTo>
                  <a:cubicBezTo>
                    <a:pt x="381" y="1904"/>
                    <a:pt x="505" y="1039"/>
                    <a:pt x="567" y="804"/>
                  </a:cubicBezTo>
                  <a:cubicBezTo>
                    <a:pt x="638" y="577"/>
                    <a:pt x="638" y="1"/>
                    <a:pt x="6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285;p76"/>
            <p:cNvSpPr/>
            <p:nvPr/>
          </p:nvSpPr>
          <p:spPr>
            <a:xfrm>
              <a:off x="1410065" y="3530438"/>
              <a:ext cx="109873" cy="639152"/>
            </a:xfrm>
            <a:custGeom>
              <a:avLst/>
              <a:gdLst/>
              <a:ahLst/>
              <a:cxnLst/>
              <a:rect l="l" t="t" r="r" b="b"/>
              <a:pathLst>
                <a:path w="547" h="3182" extrusionOk="0">
                  <a:moveTo>
                    <a:pt x="1" y="1"/>
                  </a:moveTo>
                  <a:cubicBezTo>
                    <a:pt x="1" y="1"/>
                    <a:pt x="186" y="278"/>
                    <a:pt x="258" y="824"/>
                  </a:cubicBezTo>
                  <a:cubicBezTo>
                    <a:pt x="342" y="1493"/>
                    <a:pt x="342" y="3181"/>
                    <a:pt x="342" y="3181"/>
                  </a:cubicBezTo>
                  <a:lnTo>
                    <a:pt x="485" y="3181"/>
                  </a:lnTo>
                  <a:cubicBezTo>
                    <a:pt x="485" y="3181"/>
                    <a:pt x="505" y="2635"/>
                    <a:pt x="485" y="2277"/>
                  </a:cubicBezTo>
                  <a:cubicBezTo>
                    <a:pt x="465" y="1792"/>
                    <a:pt x="547" y="21"/>
                    <a:pt x="1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286;p76"/>
            <p:cNvSpPr/>
            <p:nvPr/>
          </p:nvSpPr>
          <p:spPr>
            <a:xfrm>
              <a:off x="1689669" y="3530438"/>
              <a:ext cx="109873" cy="639152"/>
            </a:xfrm>
            <a:custGeom>
              <a:avLst/>
              <a:gdLst/>
              <a:ahLst/>
              <a:cxnLst/>
              <a:rect l="l" t="t" r="r" b="b"/>
              <a:pathLst>
                <a:path w="547" h="3182" extrusionOk="0">
                  <a:moveTo>
                    <a:pt x="546" y="1"/>
                  </a:moveTo>
                  <a:lnTo>
                    <a:pt x="546" y="1"/>
                  </a:lnTo>
                  <a:cubicBezTo>
                    <a:pt x="0" y="21"/>
                    <a:pt x="82" y="1792"/>
                    <a:pt x="62" y="2277"/>
                  </a:cubicBezTo>
                  <a:cubicBezTo>
                    <a:pt x="40" y="2635"/>
                    <a:pt x="62" y="3181"/>
                    <a:pt x="62" y="3181"/>
                  </a:cubicBezTo>
                  <a:lnTo>
                    <a:pt x="205" y="3181"/>
                  </a:lnTo>
                  <a:cubicBezTo>
                    <a:pt x="205" y="3181"/>
                    <a:pt x="205" y="1493"/>
                    <a:pt x="287" y="824"/>
                  </a:cubicBezTo>
                  <a:cubicBezTo>
                    <a:pt x="361" y="278"/>
                    <a:pt x="546" y="1"/>
                    <a:pt x="546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287;p76"/>
            <p:cNvSpPr/>
            <p:nvPr/>
          </p:nvSpPr>
          <p:spPr>
            <a:xfrm>
              <a:off x="1478560" y="4132027"/>
              <a:ext cx="254496" cy="74722"/>
            </a:xfrm>
            <a:custGeom>
              <a:avLst/>
              <a:gdLst/>
              <a:ahLst/>
              <a:cxnLst/>
              <a:rect l="l" t="t" r="r" b="b"/>
              <a:pathLst>
                <a:path w="1267" h="372" extrusionOk="0">
                  <a:moveTo>
                    <a:pt x="1" y="1"/>
                  </a:moveTo>
                  <a:lnTo>
                    <a:pt x="1" y="186"/>
                  </a:lnTo>
                  <a:lnTo>
                    <a:pt x="629" y="371"/>
                  </a:lnTo>
                  <a:lnTo>
                    <a:pt x="1266" y="186"/>
                  </a:lnTo>
                  <a:lnTo>
                    <a:pt x="1266" y="1"/>
                  </a:lnTo>
                  <a:lnTo>
                    <a:pt x="629" y="1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88;p76"/>
            <p:cNvSpPr/>
            <p:nvPr/>
          </p:nvSpPr>
          <p:spPr>
            <a:xfrm>
              <a:off x="1704734" y="4038023"/>
              <a:ext cx="21493" cy="16873"/>
            </a:xfrm>
            <a:custGeom>
              <a:avLst/>
              <a:gdLst/>
              <a:ahLst/>
              <a:cxnLst/>
              <a:rect l="l" t="t" r="r" b="b"/>
              <a:pathLst>
                <a:path w="107" h="84" extrusionOk="0">
                  <a:moveTo>
                    <a:pt x="56" y="0"/>
                  </a:moveTo>
                  <a:cubicBezTo>
                    <a:pt x="25" y="0"/>
                    <a:pt x="1" y="34"/>
                    <a:pt x="17" y="68"/>
                  </a:cubicBezTo>
                  <a:lnTo>
                    <a:pt x="26" y="78"/>
                  </a:lnTo>
                  <a:cubicBezTo>
                    <a:pt x="34" y="82"/>
                    <a:pt x="42" y="84"/>
                    <a:pt x="49" y="84"/>
                  </a:cubicBezTo>
                  <a:cubicBezTo>
                    <a:pt x="82" y="84"/>
                    <a:pt x="106" y="51"/>
                    <a:pt x="88" y="17"/>
                  </a:cubicBezTo>
                  <a:lnTo>
                    <a:pt x="78" y="7"/>
                  </a:lnTo>
                  <a:cubicBezTo>
                    <a:pt x="71" y="2"/>
                    <a:pt x="63" y="0"/>
                    <a:pt x="56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89;p76"/>
            <p:cNvSpPr/>
            <p:nvPr/>
          </p:nvSpPr>
          <p:spPr>
            <a:xfrm>
              <a:off x="1704935" y="4072170"/>
              <a:ext cx="21292" cy="17877"/>
            </a:xfrm>
            <a:custGeom>
              <a:avLst/>
              <a:gdLst/>
              <a:ahLst/>
              <a:cxnLst/>
              <a:rect l="l" t="t" r="r" b="b"/>
              <a:pathLst>
                <a:path w="106" h="89" extrusionOk="0">
                  <a:moveTo>
                    <a:pt x="48" y="1"/>
                  </a:moveTo>
                  <a:cubicBezTo>
                    <a:pt x="21" y="1"/>
                    <a:pt x="1" y="32"/>
                    <a:pt x="16" y="61"/>
                  </a:cubicBezTo>
                  <a:cubicBezTo>
                    <a:pt x="16" y="74"/>
                    <a:pt x="25" y="74"/>
                    <a:pt x="25" y="84"/>
                  </a:cubicBezTo>
                  <a:cubicBezTo>
                    <a:pt x="33" y="87"/>
                    <a:pt x="40" y="89"/>
                    <a:pt x="47" y="89"/>
                  </a:cubicBezTo>
                  <a:cubicBezTo>
                    <a:pt x="80" y="89"/>
                    <a:pt x="105" y="55"/>
                    <a:pt x="87" y="22"/>
                  </a:cubicBezTo>
                  <a:cubicBezTo>
                    <a:pt x="87" y="12"/>
                    <a:pt x="77" y="12"/>
                    <a:pt x="77" y="12"/>
                  </a:cubicBezTo>
                  <a:cubicBezTo>
                    <a:pt x="67" y="4"/>
                    <a:pt x="57" y="1"/>
                    <a:pt x="4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90;p76"/>
            <p:cNvSpPr/>
            <p:nvPr/>
          </p:nvSpPr>
          <p:spPr>
            <a:xfrm>
              <a:off x="1704734" y="4106317"/>
              <a:ext cx="21493" cy="16672"/>
            </a:xfrm>
            <a:custGeom>
              <a:avLst/>
              <a:gdLst/>
              <a:ahLst/>
              <a:cxnLst/>
              <a:rect l="l" t="t" r="r" b="b"/>
              <a:pathLst>
                <a:path w="107" h="83" extrusionOk="0">
                  <a:moveTo>
                    <a:pt x="58" y="0"/>
                  </a:moveTo>
                  <a:cubicBezTo>
                    <a:pt x="26" y="0"/>
                    <a:pt x="0" y="34"/>
                    <a:pt x="17" y="67"/>
                  </a:cubicBezTo>
                  <a:lnTo>
                    <a:pt x="26" y="77"/>
                  </a:lnTo>
                  <a:cubicBezTo>
                    <a:pt x="34" y="81"/>
                    <a:pt x="42" y="83"/>
                    <a:pt x="50" y="83"/>
                  </a:cubicBezTo>
                  <a:cubicBezTo>
                    <a:pt x="82" y="83"/>
                    <a:pt x="106" y="49"/>
                    <a:pt x="88" y="15"/>
                  </a:cubicBezTo>
                  <a:lnTo>
                    <a:pt x="78" y="5"/>
                  </a:lnTo>
                  <a:cubicBezTo>
                    <a:pt x="71" y="2"/>
                    <a:pt x="64" y="0"/>
                    <a:pt x="58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91;p76"/>
            <p:cNvSpPr/>
            <p:nvPr/>
          </p:nvSpPr>
          <p:spPr>
            <a:xfrm>
              <a:off x="1481372" y="4038023"/>
              <a:ext cx="21493" cy="16873"/>
            </a:xfrm>
            <a:custGeom>
              <a:avLst/>
              <a:gdLst/>
              <a:ahLst/>
              <a:cxnLst/>
              <a:rect l="l" t="t" r="r" b="b"/>
              <a:pathLst>
                <a:path w="107" h="84" extrusionOk="0">
                  <a:moveTo>
                    <a:pt x="46" y="0"/>
                  </a:moveTo>
                  <a:cubicBezTo>
                    <a:pt x="17" y="0"/>
                    <a:pt x="1" y="34"/>
                    <a:pt x="17" y="68"/>
                  </a:cubicBezTo>
                  <a:cubicBezTo>
                    <a:pt x="17" y="68"/>
                    <a:pt x="17" y="78"/>
                    <a:pt x="26" y="78"/>
                  </a:cubicBezTo>
                  <a:cubicBezTo>
                    <a:pt x="34" y="82"/>
                    <a:pt x="42" y="84"/>
                    <a:pt x="49" y="84"/>
                  </a:cubicBezTo>
                  <a:cubicBezTo>
                    <a:pt x="82" y="84"/>
                    <a:pt x="106" y="51"/>
                    <a:pt x="88" y="17"/>
                  </a:cubicBezTo>
                  <a:cubicBezTo>
                    <a:pt x="78" y="17"/>
                    <a:pt x="78" y="7"/>
                    <a:pt x="68" y="7"/>
                  </a:cubicBezTo>
                  <a:cubicBezTo>
                    <a:pt x="60" y="2"/>
                    <a:pt x="53" y="0"/>
                    <a:pt x="46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92;p76"/>
            <p:cNvSpPr/>
            <p:nvPr/>
          </p:nvSpPr>
          <p:spPr>
            <a:xfrm>
              <a:off x="1481573" y="4072170"/>
              <a:ext cx="21292" cy="17877"/>
            </a:xfrm>
            <a:custGeom>
              <a:avLst/>
              <a:gdLst/>
              <a:ahLst/>
              <a:cxnLst/>
              <a:rect l="l" t="t" r="r" b="b"/>
              <a:pathLst>
                <a:path w="106" h="89" extrusionOk="0">
                  <a:moveTo>
                    <a:pt x="39" y="1"/>
                  </a:moveTo>
                  <a:cubicBezTo>
                    <a:pt x="14" y="1"/>
                    <a:pt x="1" y="32"/>
                    <a:pt x="16" y="61"/>
                  </a:cubicBezTo>
                  <a:cubicBezTo>
                    <a:pt x="16" y="74"/>
                    <a:pt x="16" y="74"/>
                    <a:pt x="25" y="84"/>
                  </a:cubicBezTo>
                  <a:cubicBezTo>
                    <a:pt x="33" y="87"/>
                    <a:pt x="40" y="89"/>
                    <a:pt x="47" y="89"/>
                  </a:cubicBezTo>
                  <a:cubicBezTo>
                    <a:pt x="80" y="89"/>
                    <a:pt x="106" y="55"/>
                    <a:pt x="87" y="22"/>
                  </a:cubicBezTo>
                  <a:cubicBezTo>
                    <a:pt x="77" y="12"/>
                    <a:pt x="77" y="12"/>
                    <a:pt x="67" y="12"/>
                  </a:cubicBezTo>
                  <a:cubicBezTo>
                    <a:pt x="57" y="4"/>
                    <a:pt x="47" y="1"/>
                    <a:pt x="39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93;p76"/>
            <p:cNvSpPr/>
            <p:nvPr/>
          </p:nvSpPr>
          <p:spPr>
            <a:xfrm>
              <a:off x="1481372" y="4106317"/>
              <a:ext cx="21493" cy="16672"/>
            </a:xfrm>
            <a:custGeom>
              <a:avLst/>
              <a:gdLst/>
              <a:ahLst/>
              <a:cxnLst/>
              <a:rect l="l" t="t" r="r" b="b"/>
              <a:pathLst>
                <a:path w="107" h="83" extrusionOk="0">
                  <a:moveTo>
                    <a:pt x="48" y="0"/>
                  </a:moveTo>
                  <a:cubicBezTo>
                    <a:pt x="18" y="0"/>
                    <a:pt x="0" y="34"/>
                    <a:pt x="17" y="67"/>
                  </a:cubicBezTo>
                  <a:cubicBezTo>
                    <a:pt x="17" y="67"/>
                    <a:pt x="17" y="77"/>
                    <a:pt x="26" y="77"/>
                  </a:cubicBezTo>
                  <a:cubicBezTo>
                    <a:pt x="34" y="81"/>
                    <a:pt x="42" y="83"/>
                    <a:pt x="50" y="83"/>
                  </a:cubicBezTo>
                  <a:cubicBezTo>
                    <a:pt x="82" y="83"/>
                    <a:pt x="106" y="49"/>
                    <a:pt x="88" y="15"/>
                  </a:cubicBezTo>
                  <a:cubicBezTo>
                    <a:pt x="78" y="15"/>
                    <a:pt x="78" y="5"/>
                    <a:pt x="68" y="5"/>
                  </a:cubicBezTo>
                  <a:cubicBezTo>
                    <a:pt x="61" y="2"/>
                    <a:pt x="54" y="0"/>
                    <a:pt x="48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94;p76"/>
            <p:cNvSpPr/>
            <p:nvPr/>
          </p:nvSpPr>
          <p:spPr>
            <a:xfrm>
              <a:off x="1308829" y="4452808"/>
              <a:ext cx="250479" cy="55037"/>
            </a:xfrm>
            <a:custGeom>
              <a:avLst/>
              <a:gdLst/>
              <a:ahLst/>
              <a:cxnLst/>
              <a:rect l="l" t="t" r="r" b="b"/>
              <a:pathLst>
                <a:path w="1247" h="274" extrusionOk="0">
                  <a:moveTo>
                    <a:pt x="1" y="0"/>
                  </a:moveTo>
                  <a:lnTo>
                    <a:pt x="1" y="82"/>
                  </a:lnTo>
                  <a:cubicBezTo>
                    <a:pt x="1" y="82"/>
                    <a:pt x="314" y="274"/>
                    <a:pt x="919" y="274"/>
                  </a:cubicBezTo>
                  <a:cubicBezTo>
                    <a:pt x="1017" y="274"/>
                    <a:pt x="1123" y="269"/>
                    <a:pt x="1236" y="257"/>
                  </a:cubicBezTo>
                  <a:lnTo>
                    <a:pt x="1246" y="175"/>
                  </a:lnTo>
                  <a:lnTo>
                    <a:pt x="1246" y="175"/>
                  </a:lnTo>
                  <a:cubicBezTo>
                    <a:pt x="1140" y="185"/>
                    <a:pt x="1041" y="189"/>
                    <a:pt x="949" y="189"/>
                  </a:cubicBezTo>
                  <a:cubicBezTo>
                    <a:pt x="358" y="189"/>
                    <a:pt x="37" y="17"/>
                    <a:pt x="1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95;p76"/>
            <p:cNvSpPr/>
            <p:nvPr/>
          </p:nvSpPr>
          <p:spPr>
            <a:xfrm>
              <a:off x="1650300" y="4452808"/>
              <a:ext cx="252487" cy="55037"/>
            </a:xfrm>
            <a:custGeom>
              <a:avLst/>
              <a:gdLst/>
              <a:ahLst/>
              <a:cxnLst/>
              <a:rect l="l" t="t" r="r" b="b"/>
              <a:pathLst>
                <a:path w="1257" h="274" extrusionOk="0">
                  <a:moveTo>
                    <a:pt x="1246" y="0"/>
                  </a:moveTo>
                  <a:cubicBezTo>
                    <a:pt x="1218" y="17"/>
                    <a:pt x="899" y="189"/>
                    <a:pt x="308" y="189"/>
                  </a:cubicBezTo>
                  <a:cubicBezTo>
                    <a:pt x="216" y="189"/>
                    <a:pt x="116" y="185"/>
                    <a:pt x="11" y="175"/>
                  </a:cubicBezTo>
                  <a:lnTo>
                    <a:pt x="1" y="175"/>
                  </a:lnTo>
                  <a:lnTo>
                    <a:pt x="1" y="257"/>
                  </a:lnTo>
                  <a:lnTo>
                    <a:pt x="11" y="257"/>
                  </a:lnTo>
                  <a:cubicBezTo>
                    <a:pt x="125" y="269"/>
                    <a:pt x="232" y="274"/>
                    <a:pt x="331" y="274"/>
                  </a:cubicBezTo>
                  <a:cubicBezTo>
                    <a:pt x="943" y="274"/>
                    <a:pt x="1256" y="82"/>
                    <a:pt x="1256" y="82"/>
                  </a:cubicBezTo>
                  <a:cubicBezTo>
                    <a:pt x="1256" y="62"/>
                    <a:pt x="1256" y="32"/>
                    <a:pt x="1246" y="0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96;p76"/>
            <p:cNvSpPr/>
            <p:nvPr/>
          </p:nvSpPr>
          <p:spPr>
            <a:xfrm>
              <a:off x="1718393" y="3665218"/>
              <a:ext cx="281613" cy="322790"/>
            </a:xfrm>
            <a:custGeom>
              <a:avLst/>
              <a:gdLst/>
              <a:ahLst/>
              <a:cxnLst/>
              <a:rect l="l" t="t" r="r" b="b"/>
              <a:pathLst>
                <a:path w="1402" h="1607" extrusionOk="0">
                  <a:moveTo>
                    <a:pt x="334" y="1"/>
                  </a:moveTo>
                  <a:cubicBezTo>
                    <a:pt x="288" y="1"/>
                    <a:pt x="240" y="13"/>
                    <a:pt x="196" y="39"/>
                  </a:cubicBezTo>
                  <a:cubicBezTo>
                    <a:pt x="52" y="123"/>
                    <a:pt x="0" y="296"/>
                    <a:pt x="82" y="432"/>
                  </a:cubicBezTo>
                  <a:lnTo>
                    <a:pt x="618" y="1408"/>
                  </a:lnTo>
                  <a:cubicBezTo>
                    <a:pt x="628" y="1420"/>
                    <a:pt x="650" y="1450"/>
                    <a:pt x="660" y="1460"/>
                  </a:cubicBezTo>
                  <a:cubicBezTo>
                    <a:pt x="740" y="1557"/>
                    <a:pt x="852" y="1607"/>
                    <a:pt x="964" y="1607"/>
                  </a:cubicBezTo>
                  <a:cubicBezTo>
                    <a:pt x="1053" y="1607"/>
                    <a:pt x="1143" y="1575"/>
                    <a:pt x="1216" y="1512"/>
                  </a:cubicBezTo>
                  <a:cubicBezTo>
                    <a:pt x="1379" y="1378"/>
                    <a:pt x="1401" y="1131"/>
                    <a:pt x="1268" y="966"/>
                  </a:cubicBezTo>
                  <a:lnTo>
                    <a:pt x="556" y="111"/>
                  </a:lnTo>
                  <a:cubicBezTo>
                    <a:pt x="498" y="40"/>
                    <a:pt x="417" y="1"/>
                    <a:pt x="334" y="1"/>
                  </a:cubicBezTo>
                  <a:close/>
                </a:path>
              </a:pathLst>
            </a:custGeom>
            <a:solidFill>
              <a:srgbClr val="FFA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7;p76"/>
            <p:cNvSpPr/>
            <p:nvPr/>
          </p:nvSpPr>
          <p:spPr>
            <a:xfrm>
              <a:off x="1683041" y="3617011"/>
              <a:ext cx="141208" cy="132571"/>
            </a:xfrm>
            <a:custGeom>
              <a:avLst/>
              <a:gdLst/>
              <a:ahLst/>
              <a:cxnLst/>
              <a:rect l="l" t="t" r="r" b="b"/>
              <a:pathLst>
                <a:path w="703" h="660" extrusionOk="0">
                  <a:moveTo>
                    <a:pt x="483" y="0"/>
                  </a:moveTo>
                  <a:cubicBezTo>
                    <a:pt x="480" y="0"/>
                    <a:pt x="478" y="1"/>
                    <a:pt x="475" y="2"/>
                  </a:cubicBezTo>
                  <a:cubicBezTo>
                    <a:pt x="424" y="22"/>
                    <a:pt x="433" y="146"/>
                    <a:pt x="433" y="146"/>
                  </a:cubicBezTo>
                  <a:cubicBezTo>
                    <a:pt x="433" y="146"/>
                    <a:pt x="321" y="125"/>
                    <a:pt x="221" y="125"/>
                  </a:cubicBezTo>
                  <a:cubicBezTo>
                    <a:pt x="162" y="125"/>
                    <a:pt x="108" y="132"/>
                    <a:pt x="85" y="155"/>
                  </a:cubicBezTo>
                  <a:cubicBezTo>
                    <a:pt x="11" y="217"/>
                    <a:pt x="73" y="279"/>
                    <a:pt x="73" y="279"/>
                  </a:cubicBezTo>
                  <a:cubicBezTo>
                    <a:pt x="73" y="279"/>
                    <a:pt x="1" y="331"/>
                    <a:pt x="63" y="425"/>
                  </a:cubicBezTo>
                  <a:cubicBezTo>
                    <a:pt x="63" y="425"/>
                    <a:pt x="1" y="506"/>
                    <a:pt x="85" y="568"/>
                  </a:cubicBezTo>
                  <a:cubicBezTo>
                    <a:pt x="182" y="643"/>
                    <a:pt x="264" y="660"/>
                    <a:pt x="317" y="660"/>
                  </a:cubicBezTo>
                  <a:cubicBezTo>
                    <a:pt x="358" y="660"/>
                    <a:pt x="381" y="650"/>
                    <a:pt x="381" y="650"/>
                  </a:cubicBezTo>
                  <a:lnTo>
                    <a:pt x="703" y="311"/>
                  </a:lnTo>
                  <a:cubicBezTo>
                    <a:pt x="703" y="311"/>
                    <a:pt x="543" y="0"/>
                    <a:pt x="483" y="0"/>
                  </a:cubicBezTo>
                  <a:close/>
                </a:path>
              </a:pathLst>
            </a:custGeom>
            <a:solidFill>
              <a:srgbClr val="FFA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298;p76"/>
            <p:cNvSpPr/>
            <p:nvPr/>
          </p:nvSpPr>
          <p:spPr>
            <a:xfrm>
              <a:off x="1675207" y="3439246"/>
              <a:ext cx="201" cy="20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00D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299;p76"/>
            <p:cNvSpPr/>
            <p:nvPr/>
          </p:nvSpPr>
          <p:spPr>
            <a:xfrm>
              <a:off x="1106357" y="2591396"/>
              <a:ext cx="938843" cy="796430"/>
            </a:xfrm>
            <a:custGeom>
              <a:avLst/>
              <a:gdLst/>
              <a:ahLst/>
              <a:cxnLst/>
              <a:rect l="l" t="t" r="r" b="b"/>
              <a:pathLst>
                <a:path w="4674" h="3965" extrusionOk="0">
                  <a:moveTo>
                    <a:pt x="1688" y="1"/>
                  </a:moveTo>
                  <a:cubicBezTo>
                    <a:pt x="1617" y="1"/>
                    <a:pt x="1545" y="20"/>
                    <a:pt x="1473" y="62"/>
                  </a:cubicBezTo>
                  <a:cubicBezTo>
                    <a:pt x="1421" y="94"/>
                    <a:pt x="1370" y="134"/>
                    <a:pt x="1328" y="186"/>
                  </a:cubicBezTo>
                  <a:cubicBezTo>
                    <a:pt x="1288" y="238"/>
                    <a:pt x="1256" y="290"/>
                    <a:pt x="1246" y="351"/>
                  </a:cubicBezTo>
                  <a:cubicBezTo>
                    <a:pt x="1236" y="403"/>
                    <a:pt x="1236" y="443"/>
                    <a:pt x="1246" y="485"/>
                  </a:cubicBezTo>
                  <a:lnTo>
                    <a:pt x="1236" y="485"/>
                  </a:lnTo>
                  <a:cubicBezTo>
                    <a:pt x="1194" y="475"/>
                    <a:pt x="1142" y="443"/>
                    <a:pt x="1080" y="413"/>
                  </a:cubicBezTo>
                  <a:cubicBezTo>
                    <a:pt x="1061" y="391"/>
                    <a:pt x="1029" y="381"/>
                    <a:pt x="1009" y="361"/>
                  </a:cubicBezTo>
                  <a:cubicBezTo>
                    <a:pt x="967" y="342"/>
                    <a:pt x="937" y="309"/>
                    <a:pt x="895" y="290"/>
                  </a:cubicBezTo>
                  <a:cubicBezTo>
                    <a:pt x="833" y="258"/>
                    <a:pt x="772" y="228"/>
                    <a:pt x="710" y="218"/>
                  </a:cubicBezTo>
                  <a:cubicBezTo>
                    <a:pt x="670" y="206"/>
                    <a:pt x="628" y="196"/>
                    <a:pt x="586" y="196"/>
                  </a:cubicBezTo>
                  <a:cubicBezTo>
                    <a:pt x="515" y="196"/>
                    <a:pt x="433" y="218"/>
                    <a:pt x="361" y="258"/>
                  </a:cubicBezTo>
                  <a:cubicBezTo>
                    <a:pt x="309" y="280"/>
                    <a:pt x="258" y="309"/>
                    <a:pt x="216" y="351"/>
                  </a:cubicBezTo>
                  <a:cubicBezTo>
                    <a:pt x="186" y="371"/>
                    <a:pt x="164" y="403"/>
                    <a:pt x="144" y="423"/>
                  </a:cubicBezTo>
                  <a:cubicBezTo>
                    <a:pt x="134" y="443"/>
                    <a:pt x="114" y="475"/>
                    <a:pt x="92" y="505"/>
                  </a:cubicBezTo>
                  <a:cubicBezTo>
                    <a:pt x="62" y="557"/>
                    <a:pt x="40" y="618"/>
                    <a:pt x="20" y="680"/>
                  </a:cubicBezTo>
                  <a:cubicBezTo>
                    <a:pt x="10" y="742"/>
                    <a:pt x="1" y="804"/>
                    <a:pt x="1" y="865"/>
                  </a:cubicBezTo>
                  <a:cubicBezTo>
                    <a:pt x="1" y="917"/>
                    <a:pt x="10" y="979"/>
                    <a:pt x="20" y="1041"/>
                  </a:cubicBezTo>
                  <a:cubicBezTo>
                    <a:pt x="30" y="1103"/>
                    <a:pt x="52" y="1164"/>
                    <a:pt x="72" y="1226"/>
                  </a:cubicBezTo>
                  <a:cubicBezTo>
                    <a:pt x="92" y="1288"/>
                    <a:pt x="124" y="1350"/>
                    <a:pt x="154" y="1402"/>
                  </a:cubicBezTo>
                  <a:cubicBezTo>
                    <a:pt x="186" y="1454"/>
                    <a:pt x="225" y="1503"/>
                    <a:pt x="258" y="1555"/>
                  </a:cubicBezTo>
                  <a:cubicBezTo>
                    <a:pt x="319" y="1617"/>
                    <a:pt x="381" y="1669"/>
                    <a:pt x="443" y="1701"/>
                  </a:cubicBezTo>
                  <a:cubicBezTo>
                    <a:pt x="411" y="1730"/>
                    <a:pt x="371" y="1772"/>
                    <a:pt x="349" y="1824"/>
                  </a:cubicBezTo>
                  <a:cubicBezTo>
                    <a:pt x="319" y="1864"/>
                    <a:pt x="287" y="1926"/>
                    <a:pt x="277" y="1987"/>
                  </a:cubicBezTo>
                  <a:cubicBezTo>
                    <a:pt x="248" y="2101"/>
                    <a:pt x="238" y="2234"/>
                    <a:pt x="267" y="2380"/>
                  </a:cubicBezTo>
                  <a:cubicBezTo>
                    <a:pt x="277" y="2442"/>
                    <a:pt x="287" y="2504"/>
                    <a:pt x="309" y="2566"/>
                  </a:cubicBezTo>
                  <a:cubicBezTo>
                    <a:pt x="329" y="2627"/>
                    <a:pt x="349" y="2677"/>
                    <a:pt x="381" y="2729"/>
                  </a:cubicBezTo>
                  <a:cubicBezTo>
                    <a:pt x="411" y="2781"/>
                    <a:pt x="443" y="2832"/>
                    <a:pt x="495" y="2894"/>
                  </a:cubicBezTo>
                  <a:cubicBezTo>
                    <a:pt x="534" y="2946"/>
                    <a:pt x="586" y="2998"/>
                    <a:pt x="638" y="3047"/>
                  </a:cubicBezTo>
                  <a:cubicBezTo>
                    <a:pt x="823" y="3223"/>
                    <a:pt x="1061" y="3356"/>
                    <a:pt x="1370" y="3470"/>
                  </a:cubicBezTo>
                  <a:cubicBezTo>
                    <a:pt x="1646" y="3574"/>
                    <a:pt x="1955" y="3645"/>
                    <a:pt x="2202" y="3697"/>
                  </a:cubicBezTo>
                  <a:lnTo>
                    <a:pt x="2254" y="3707"/>
                  </a:lnTo>
                  <a:cubicBezTo>
                    <a:pt x="2296" y="3717"/>
                    <a:pt x="2338" y="3727"/>
                    <a:pt x="2378" y="3739"/>
                  </a:cubicBezTo>
                  <a:cubicBezTo>
                    <a:pt x="2410" y="3749"/>
                    <a:pt x="2440" y="3749"/>
                    <a:pt x="2472" y="3759"/>
                  </a:cubicBezTo>
                  <a:cubicBezTo>
                    <a:pt x="2482" y="3759"/>
                    <a:pt x="2491" y="3769"/>
                    <a:pt x="2501" y="3769"/>
                  </a:cubicBezTo>
                  <a:cubicBezTo>
                    <a:pt x="2524" y="3769"/>
                    <a:pt x="2533" y="3779"/>
                    <a:pt x="2553" y="3779"/>
                  </a:cubicBezTo>
                  <a:cubicBezTo>
                    <a:pt x="2615" y="3789"/>
                    <a:pt x="2677" y="3801"/>
                    <a:pt x="2739" y="3811"/>
                  </a:cubicBezTo>
                  <a:lnTo>
                    <a:pt x="2748" y="3811"/>
                  </a:lnTo>
                  <a:cubicBezTo>
                    <a:pt x="2810" y="3821"/>
                    <a:pt x="2872" y="3821"/>
                    <a:pt x="2924" y="3831"/>
                  </a:cubicBezTo>
                  <a:cubicBezTo>
                    <a:pt x="3005" y="3850"/>
                    <a:pt x="3067" y="3873"/>
                    <a:pt x="3119" y="3892"/>
                  </a:cubicBezTo>
                  <a:cubicBezTo>
                    <a:pt x="3151" y="3902"/>
                    <a:pt x="3181" y="3925"/>
                    <a:pt x="3203" y="3944"/>
                  </a:cubicBezTo>
                  <a:lnTo>
                    <a:pt x="3213" y="3944"/>
                  </a:lnTo>
                  <a:cubicBezTo>
                    <a:pt x="3213" y="3954"/>
                    <a:pt x="3223" y="3954"/>
                    <a:pt x="3233" y="3954"/>
                  </a:cubicBezTo>
                  <a:cubicBezTo>
                    <a:pt x="3243" y="3964"/>
                    <a:pt x="3243" y="3964"/>
                    <a:pt x="3252" y="3964"/>
                  </a:cubicBezTo>
                  <a:lnTo>
                    <a:pt x="3285" y="3964"/>
                  </a:lnTo>
                  <a:cubicBezTo>
                    <a:pt x="3388" y="3964"/>
                    <a:pt x="3500" y="3934"/>
                    <a:pt x="3603" y="3873"/>
                  </a:cubicBezTo>
                  <a:cubicBezTo>
                    <a:pt x="3717" y="3811"/>
                    <a:pt x="3808" y="3717"/>
                    <a:pt x="3860" y="3616"/>
                  </a:cubicBezTo>
                  <a:cubicBezTo>
                    <a:pt x="3870" y="3584"/>
                    <a:pt x="3883" y="3554"/>
                    <a:pt x="3892" y="3522"/>
                  </a:cubicBezTo>
                  <a:cubicBezTo>
                    <a:pt x="3902" y="3492"/>
                    <a:pt x="3902" y="3470"/>
                    <a:pt x="3902" y="3450"/>
                  </a:cubicBezTo>
                  <a:cubicBezTo>
                    <a:pt x="4006" y="3408"/>
                    <a:pt x="4098" y="3356"/>
                    <a:pt x="4169" y="3294"/>
                  </a:cubicBezTo>
                  <a:cubicBezTo>
                    <a:pt x="4273" y="3213"/>
                    <a:pt x="4355" y="3109"/>
                    <a:pt x="4406" y="2998"/>
                  </a:cubicBezTo>
                  <a:cubicBezTo>
                    <a:pt x="4458" y="2894"/>
                    <a:pt x="4478" y="2771"/>
                    <a:pt x="4468" y="2657"/>
                  </a:cubicBezTo>
                  <a:cubicBezTo>
                    <a:pt x="4468" y="2595"/>
                    <a:pt x="4458" y="2533"/>
                    <a:pt x="4439" y="2472"/>
                  </a:cubicBezTo>
                  <a:cubicBezTo>
                    <a:pt x="4416" y="2410"/>
                    <a:pt x="4387" y="2348"/>
                    <a:pt x="4355" y="2296"/>
                  </a:cubicBezTo>
                  <a:cubicBezTo>
                    <a:pt x="4426" y="2244"/>
                    <a:pt x="4478" y="2173"/>
                    <a:pt x="4520" y="2071"/>
                  </a:cubicBezTo>
                  <a:cubicBezTo>
                    <a:pt x="4540" y="2029"/>
                    <a:pt x="4550" y="1987"/>
                    <a:pt x="4562" y="1926"/>
                  </a:cubicBezTo>
                  <a:cubicBezTo>
                    <a:pt x="4572" y="1886"/>
                    <a:pt x="4582" y="1834"/>
                    <a:pt x="4582" y="1782"/>
                  </a:cubicBezTo>
                  <a:cubicBezTo>
                    <a:pt x="4582" y="1678"/>
                    <a:pt x="4550" y="1577"/>
                    <a:pt x="4510" y="1493"/>
                  </a:cubicBezTo>
                  <a:cubicBezTo>
                    <a:pt x="4488" y="1454"/>
                    <a:pt x="4458" y="1412"/>
                    <a:pt x="4416" y="1379"/>
                  </a:cubicBezTo>
                  <a:cubicBezTo>
                    <a:pt x="4406" y="1370"/>
                    <a:pt x="4387" y="1350"/>
                    <a:pt x="4364" y="1340"/>
                  </a:cubicBezTo>
                  <a:cubicBezTo>
                    <a:pt x="4345" y="1330"/>
                    <a:pt x="4315" y="1308"/>
                    <a:pt x="4293" y="1298"/>
                  </a:cubicBezTo>
                  <a:lnTo>
                    <a:pt x="4283" y="1298"/>
                  </a:lnTo>
                  <a:cubicBezTo>
                    <a:pt x="4303" y="1288"/>
                    <a:pt x="4315" y="1278"/>
                    <a:pt x="4335" y="1278"/>
                  </a:cubicBezTo>
                  <a:cubicBezTo>
                    <a:pt x="4345" y="1268"/>
                    <a:pt x="4355" y="1268"/>
                    <a:pt x="4364" y="1256"/>
                  </a:cubicBezTo>
                  <a:cubicBezTo>
                    <a:pt x="4406" y="1246"/>
                    <a:pt x="4458" y="1226"/>
                    <a:pt x="4500" y="1194"/>
                  </a:cubicBezTo>
                  <a:cubicBezTo>
                    <a:pt x="4624" y="1122"/>
                    <a:pt x="4673" y="1061"/>
                    <a:pt x="4654" y="979"/>
                  </a:cubicBezTo>
                  <a:cubicBezTo>
                    <a:pt x="4654" y="947"/>
                    <a:pt x="4634" y="927"/>
                    <a:pt x="4624" y="907"/>
                  </a:cubicBezTo>
                  <a:cubicBezTo>
                    <a:pt x="4612" y="885"/>
                    <a:pt x="4592" y="875"/>
                    <a:pt x="4572" y="856"/>
                  </a:cubicBezTo>
                  <a:cubicBezTo>
                    <a:pt x="4550" y="846"/>
                    <a:pt x="4530" y="846"/>
                    <a:pt x="4500" y="836"/>
                  </a:cubicBezTo>
                  <a:lnTo>
                    <a:pt x="4426" y="836"/>
                  </a:lnTo>
                  <a:cubicBezTo>
                    <a:pt x="4406" y="836"/>
                    <a:pt x="4387" y="846"/>
                    <a:pt x="4355" y="856"/>
                  </a:cubicBezTo>
                  <a:cubicBezTo>
                    <a:pt x="4335" y="865"/>
                    <a:pt x="4303" y="875"/>
                    <a:pt x="4273" y="885"/>
                  </a:cubicBezTo>
                  <a:cubicBezTo>
                    <a:pt x="4231" y="907"/>
                    <a:pt x="4191" y="927"/>
                    <a:pt x="4140" y="959"/>
                  </a:cubicBezTo>
                  <a:cubicBezTo>
                    <a:pt x="4117" y="969"/>
                    <a:pt x="4107" y="979"/>
                    <a:pt x="4088" y="989"/>
                  </a:cubicBezTo>
                  <a:lnTo>
                    <a:pt x="4098" y="969"/>
                  </a:lnTo>
                  <a:lnTo>
                    <a:pt x="4098" y="927"/>
                  </a:lnTo>
                  <a:cubicBezTo>
                    <a:pt x="4107" y="885"/>
                    <a:pt x="4117" y="823"/>
                    <a:pt x="4117" y="774"/>
                  </a:cubicBezTo>
                  <a:cubicBezTo>
                    <a:pt x="4107" y="742"/>
                    <a:pt x="4107" y="712"/>
                    <a:pt x="4107" y="690"/>
                  </a:cubicBezTo>
                  <a:cubicBezTo>
                    <a:pt x="4098" y="670"/>
                    <a:pt x="4088" y="650"/>
                    <a:pt x="4078" y="628"/>
                  </a:cubicBezTo>
                  <a:cubicBezTo>
                    <a:pt x="4068" y="608"/>
                    <a:pt x="4056" y="589"/>
                    <a:pt x="4036" y="576"/>
                  </a:cubicBezTo>
                  <a:cubicBezTo>
                    <a:pt x="4016" y="566"/>
                    <a:pt x="3994" y="566"/>
                    <a:pt x="3974" y="566"/>
                  </a:cubicBezTo>
                  <a:cubicBezTo>
                    <a:pt x="3902" y="566"/>
                    <a:pt x="3850" y="628"/>
                    <a:pt x="3821" y="742"/>
                  </a:cubicBezTo>
                  <a:cubicBezTo>
                    <a:pt x="3808" y="784"/>
                    <a:pt x="3799" y="823"/>
                    <a:pt x="3799" y="865"/>
                  </a:cubicBezTo>
                  <a:cubicBezTo>
                    <a:pt x="3789" y="856"/>
                    <a:pt x="3779" y="856"/>
                    <a:pt x="3779" y="846"/>
                  </a:cubicBezTo>
                  <a:cubicBezTo>
                    <a:pt x="3747" y="804"/>
                    <a:pt x="3707" y="774"/>
                    <a:pt x="3665" y="752"/>
                  </a:cubicBezTo>
                  <a:cubicBezTo>
                    <a:pt x="3623" y="732"/>
                    <a:pt x="3584" y="712"/>
                    <a:pt x="3532" y="690"/>
                  </a:cubicBezTo>
                  <a:cubicBezTo>
                    <a:pt x="3480" y="680"/>
                    <a:pt x="3428" y="670"/>
                    <a:pt x="3366" y="660"/>
                  </a:cubicBezTo>
                  <a:cubicBezTo>
                    <a:pt x="3295" y="638"/>
                    <a:pt x="3223" y="638"/>
                    <a:pt x="3151" y="628"/>
                  </a:cubicBezTo>
                  <a:lnTo>
                    <a:pt x="3099" y="618"/>
                  </a:lnTo>
                  <a:lnTo>
                    <a:pt x="3089" y="618"/>
                  </a:lnTo>
                  <a:cubicBezTo>
                    <a:pt x="3018" y="608"/>
                    <a:pt x="2944" y="599"/>
                    <a:pt x="2872" y="576"/>
                  </a:cubicBezTo>
                  <a:cubicBezTo>
                    <a:pt x="2771" y="547"/>
                    <a:pt x="2667" y="495"/>
                    <a:pt x="2553" y="423"/>
                  </a:cubicBezTo>
                  <a:cubicBezTo>
                    <a:pt x="2491" y="391"/>
                    <a:pt x="2440" y="361"/>
                    <a:pt x="2388" y="319"/>
                  </a:cubicBezTo>
                  <a:cubicBezTo>
                    <a:pt x="2316" y="267"/>
                    <a:pt x="2244" y="218"/>
                    <a:pt x="2163" y="176"/>
                  </a:cubicBezTo>
                  <a:cubicBezTo>
                    <a:pt x="2131" y="156"/>
                    <a:pt x="2091" y="134"/>
                    <a:pt x="2049" y="114"/>
                  </a:cubicBezTo>
                  <a:cubicBezTo>
                    <a:pt x="2007" y="94"/>
                    <a:pt x="1977" y="72"/>
                    <a:pt x="1935" y="62"/>
                  </a:cubicBezTo>
                  <a:cubicBezTo>
                    <a:pt x="1893" y="43"/>
                    <a:pt x="1854" y="33"/>
                    <a:pt x="1812" y="20"/>
                  </a:cubicBezTo>
                  <a:cubicBezTo>
                    <a:pt x="1782" y="10"/>
                    <a:pt x="1740" y="10"/>
                    <a:pt x="1688" y="1"/>
                  </a:cubicBezTo>
                  <a:close/>
                </a:path>
              </a:pathLst>
            </a:custGeom>
            <a:solidFill>
              <a:srgbClr val="661A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00;p76"/>
            <p:cNvSpPr/>
            <p:nvPr/>
          </p:nvSpPr>
          <p:spPr>
            <a:xfrm>
              <a:off x="1722410" y="2761127"/>
              <a:ext cx="322790" cy="626699"/>
            </a:xfrm>
            <a:custGeom>
              <a:avLst/>
              <a:gdLst/>
              <a:ahLst/>
              <a:cxnLst/>
              <a:rect l="l" t="t" r="r" b="b"/>
              <a:pathLst>
                <a:path w="1607" h="3120" extrusionOk="0">
                  <a:moveTo>
                    <a:pt x="1453" y="1"/>
                  </a:moveTo>
                  <a:lnTo>
                    <a:pt x="1453" y="30"/>
                  </a:lnTo>
                  <a:cubicBezTo>
                    <a:pt x="1453" y="40"/>
                    <a:pt x="1453" y="53"/>
                    <a:pt x="1443" y="72"/>
                  </a:cubicBezTo>
                  <a:cubicBezTo>
                    <a:pt x="1443" y="82"/>
                    <a:pt x="1433" y="92"/>
                    <a:pt x="1421" y="114"/>
                  </a:cubicBezTo>
                  <a:cubicBezTo>
                    <a:pt x="1421" y="124"/>
                    <a:pt x="1411" y="134"/>
                    <a:pt x="1401" y="144"/>
                  </a:cubicBezTo>
                  <a:cubicBezTo>
                    <a:pt x="1381" y="164"/>
                    <a:pt x="1359" y="196"/>
                    <a:pt x="1330" y="216"/>
                  </a:cubicBezTo>
                  <a:cubicBezTo>
                    <a:pt x="1310" y="238"/>
                    <a:pt x="1278" y="258"/>
                    <a:pt x="1248" y="277"/>
                  </a:cubicBezTo>
                  <a:cubicBezTo>
                    <a:pt x="1186" y="319"/>
                    <a:pt x="1124" y="349"/>
                    <a:pt x="1063" y="391"/>
                  </a:cubicBezTo>
                  <a:cubicBezTo>
                    <a:pt x="1031" y="401"/>
                    <a:pt x="1001" y="423"/>
                    <a:pt x="969" y="433"/>
                  </a:cubicBezTo>
                  <a:cubicBezTo>
                    <a:pt x="959" y="443"/>
                    <a:pt x="939" y="453"/>
                    <a:pt x="917" y="463"/>
                  </a:cubicBezTo>
                  <a:cubicBezTo>
                    <a:pt x="927" y="463"/>
                    <a:pt x="927" y="473"/>
                    <a:pt x="939" y="473"/>
                  </a:cubicBezTo>
                  <a:cubicBezTo>
                    <a:pt x="969" y="495"/>
                    <a:pt x="1011" y="525"/>
                    <a:pt x="1031" y="557"/>
                  </a:cubicBezTo>
                  <a:cubicBezTo>
                    <a:pt x="1063" y="586"/>
                    <a:pt x="1082" y="618"/>
                    <a:pt x="1102" y="648"/>
                  </a:cubicBezTo>
                  <a:cubicBezTo>
                    <a:pt x="1112" y="690"/>
                    <a:pt x="1124" y="720"/>
                    <a:pt x="1134" y="762"/>
                  </a:cubicBezTo>
                  <a:lnTo>
                    <a:pt x="1134" y="814"/>
                  </a:lnTo>
                  <a:lnTo>
                    <a:pt x="1134" y="866"/>
                  </a:lnTo>
                  <a:cubicBezTo>
                    <a:pt x="1134" y="905"/>
                    <a:pt x="1124" y="937"/>
                    <a:pt x="1112" y="979"/>
                  </a:cubicBezTo>
                  <a:cubicBezTo>
                    <a:pt x="1092" y="1009"/>
                    <a:pt x="1082" y="1051"/>
                    <a:pt x="1063" y="1081"/>
                  </a:cubicBezTo>
                  <a:cubicBezTo>
                    <a:pt x="1040" y="1123"/>
                    <a:pt x="1011" y="1152"/>
                    <a:pt x="979" y="1184"/>
                  </a:cubicBezTo>
                  <a:cubicBezTo>
                    <a:pt x="969" y="1194"/>
                    <a:pt x="949" y="1214"/>
                    <a:pt x="927" y="1226"/>
                  </a:cubicBezTo>
                  <a:cubicBezTo>
                    <a:pt x="917" y="1236"/>
                    <a:pt x="907" y="1246"/>
                    <a:pt x="887" y="1256"/>
                  </a:cubicBezTo>
                  <a:cubicBezTo>
                    <a:pt x="917" y="1276"/>
                    <a:pt x="939" y="1298"/>
                    <a:pt x="959" y="1318"/>
                  </a:cubicBezTo>
                  <a:cubicBezTo>
                    <a:pt x="979" y="1338"/>
                    <a:pt x="1001" y="1370"/>
                    <a:pt x="1011" y="1389"/>
                  </a:cubicBezTo>
                  <a:cubicBezTo>
                    <a:pt x="1063" y="1461"/>
                    <a:pt x="1082" y="1545"/>
                    <a:pt x="1092" y="1637"/>
                  </a:cubicBezTo>
                  <a:cubicBezTo>
                    <a:pt x="1102" y="1679"/>
                    <a:pt x="1102" y="1721"/>
                    <a:pt x="1092" y="1770"/>
                  </a:cubicBezTo>
                  <a:cubicBezTo>
                    <a:pt x="1092" y="1812"/>
                    <a:pt x="1082" y="1854"/>
                    <a:pt x="1073" y="1894"/>
                  </a:cubicBezTo>
                  <a:cubicBezTo>
                    <a:pt x="1063" y="1916"/>
                    <a:pt x="1050" y="1936"/>
                    <a:pt x="1040" y="1945"/>
                  </a:cubicBezTo>
                  <a:cubicBezTo>
                    <a:pt x="1031" y="1968"/>
                    <a:pt x="1021" y="1987"/>
                    <a:pt x="1011" y="2007"/>
                  </a:cubicBezTo>
                  <a:cubicBezTo>
                    <a:pt x="989" y="2049"/>
                    <a:pt x="969" y="2079"/>
                    <a:pt x="939" y="2111"/>
                  </a:cubicBezTo>
                  <a:cubicBezTo>
                    <a:pt x="887" y="2192"/>
                    <a:pt x="816" y="2254"/>
                    <a:pt x="741" y="2326"/>
                  </a:cubicBezTo>
                  <a:cubicBezTo>
                    <a:pt x="670" y="2388"/>
                    <a:pt x="598" y="2449"/>
                    <a:pt x="517" y="2511"/>
                  </a:cubicBezTo>
                  <a:cubicBezTo>
                    <a:pt x="445" y="2573"/>
                    <a:pt x="371" y="2635"/>
                    <a:pt x="299" y="2697"/>
                  </a:cubicBezTo>
                  <a:lnTo>
                    <a:pt x="208" y="2790"/>
                  </a:lnTo>
                  <a:lnTo>
                    <a:pt x="146" y="2852"/>
                  </a:lnTo>
                  <a:cubicBezTo>
                    <a:pt x="104" y="2904"/>
                    <a:pt x="52" y="2956"/>
                    <a:pt x="13" y="3018"/>
                  </a:cubicBezTo>
                  <a:lnTo>
                    <a:pt x="0" y="3028"/>
                  </a:lnTo>
                  <a:cubicBezTo>
                    <a:pt x="22" y="3038"/>
                    <a:pt x="42" y="3038"/>
                    <a:pt x="52" y="3047"/>
                  </a:cubicBezTo>
                  <a:cubicBezTo>
                    <a:pt x="84" y="3067"/>
                    <a:pt x="114" y="3080"/>
                    <a:pt x="136" y="3099"/>
                  </a:cubicBezTo>
                  <a:lnTo>
                    <a:pt x="146" y="3109"/>
                  </a:lnTo>
                  <a:lnTo>
                    <a:pt x="166" y="3109"/>
                  </a:lnTo>
                  <a:cubicBezTo>
                    <a:pt x="176" y="3119"/>
                    <a:pt x="176" y="3119"/>
                    <a:pt x="185" y="3119"/>
                  </a:cubicBezTo>
                  <a:lnTo>
                    <a:pt x="218" y="3119"/>
                  </a:lnTo>
                  <a:cubicBezTo>
                    <a:pt x="321" y="3119"/>
                    <a:pt x="433" y="3089"/>
                    <a:pt x="536" y="3028"/>
                  </a:cubicBezTo>
                  <a:cubicBezTo>
                    <a:pt x="650" y="2966"/>
                    <a:pt x="741" y="2872"/>
                    <a:pt x="793" y="2771"/>
                  </a:cubicBezTo>
                  <a:cubicBezTo>
                    <a:pt x="803" y="2739"/>
                    <a:pt x="816" y="2709"/>
                    <a:pt x="825" y="2677"/>
                  </a:cubicBezTo>
                  <a:cubicBezTo>
                    <a:pt x="835" y="2647"/>
                    <a:pt x="835" y="2625"/>
                    <a:pt x="835" y="2605"/>
                  </a:cubicBezTo>
                  <a:cubicBezTo>
                    <a:pt x="939" y="2563"/>
                    <a:pt x="1031" y="2511"/>
                    <a:pt x="1112" y="2449"/>
                  </a:cubicBezTo>
                  <a:cubicBezTo>
                    <a:pt x="1206" y="2368"/>
                    <a:pt x="1288" y="2264"/>
                    <a:pt x="1339" y="2153"/>
                  </a:cubicBezTo>
                  <a:cubicBezTo>
                    <a:pt x="1391" y="2049"/>
                    <a:pt x="1411" y="1926"/>
                    <a:pt x="1401" y="1812"/>
                  </a:cubicBezTo>
                  <a:cubicBezTo>
                    <a:pt x="1401" y="1750"/>
                    <a:pt x="1391" y="1688"/>
                    <a:pt x="1372" y="1627"/>
                  </a:cubicBezTo>
                  <a:cubicBezTo>
                    <a:pt x="1349" y="1565"/>
                    <a:pt x="1320" y="1503"/>
                    <a:pt x="1288" y="1451"/>
                  </a:cubicBezTo>
                  <a:cubicBezTo>
                    <a:pt x="1359" y="1399"/>
                    <a:pt x="1411" y="1328"/>
                    <a:pt x="1453" y="1226"/>
                  </a:cubicBezTo>
                  <a:cubicBezTo>
                    <a:pt x="1473" y="1184"/>
                    <a:pt x="1483" y="1142"/>
                    <a:pt x="1495" y="1081"/>
                  </a:cubicBezTo>
                  <a:cubicBezTo>
                    <a:pt x="1505" y="1041"/>
                    <a:pt x="1515" y="989"/>
                    <a:pt x="1515" y="937"/>
                  </a:cubicBezTo>
                  <a:cubicBezTo>
                    <a:pt x="1515" y="833"/>
                    <a:pt x="1483" y="732"/>
                    <a:pt x="1443" y="648"/>
                  </a:cubicBezTo>
                  <a:cubicBezTo>
                    <a:pt x="1421" y="609"/>
                    <a:pt x="1391" y="567"/>
                    <a:pt x="1349" y="534"/>
                  </a:cubicBezTo>
                  <a:cubicBezTo>
                    <a:pt x="1339" y="525"/>
                    <a:pt x="1320" y="505"/>
                    <a:pt x="1297" y="495"/>
                  </a:cubicBezTo>
                  <a:cubicBezTo>
                    <a:pt x="1278" y="485"/>
                    <a:pt x="1248" y="463"/>
                    <a:pt x="1226" y="453"/>
                  </a:cubicBezTo>
                  <a:lnTo>
                    <a:pt x="1216" y="453"/>
                  </a:lnTo>
                  <a:cubicBezTo>
                    <a:pt x="1226" y="453"/>
                    <a:pt x="1236" y="443"/>
                    <a:pt x="1248" y="443"/>
                  </a:cubicBezTo>
                  <a:lnTo>
                    <a:pt x="1258" y="433"/>
                  </a:lnTo>
                  <a:lnTo>
                    <a:pt x="1268" y="433"/>
                  </a:lnTo>
                  <a:cubicBezTo>
                    <a:pt x="1278" y="423"/>
                    <a:pt x="1288" y="423"/>
                    <a:pt x="1297" y="411"/>
                  </a:cubicBezTo>
                  <a:cubicBezTo>
                    <a:pt x="1339" y="401"/>
                    <a:pt x="1391" y="381"/>
                    <a:pt x="1443" y="349"/>
                  </a:cubicBezTo>
                  <a:cubicBezTo>
                    <a:pt x="1557" y="277"/>
                    <a:pt x="1606" y="216"/>
                    <a:pt x="1587" y="134"/>
                  </a:cubicBezTo>
                  <a:cubicBezTo>
                    <a:pt x="1587" y="102"/>
                    <a:pt x="1567" y="82"/>
                    <a:pt x="1557" y="62"/>
                  </a:cubicBezTo>
                  <a:cubicBezTo>
                    <a:pt x="1545" y="40"/>
                    <a:pt x="1525" y="30"/>
                    <a:pt x="1505" y="11"/>
                  </a:cubicBezTo>
                  <a:cubicBezTo>
                    <a:pt x="1495" y="11"/>
                    <a:pt x="1473" y="1"/>
                    <a:pt x="1453" y="1"/>
                  </a:cubicBez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01;p76"/>
            <p:cNvSpPr/>
            <p:nvPr/>
          </p:nvSpPr>
          <p:spPr>
            <a:xfrm>
              <a:off x="1197148" y="2853926"/>
              <a:ext cx="213118" cy="424227"/>
            </a:xfrm>
            <a:custGeom>
              <a:avLst/>
              <a:gdLst/>
              <a:ahLst/>
              <a:cxnLst/>
              <a:rect l="l" t="t" r="r" b="b"/>
              <a:pathLst>
                <a:path w="1061" h="2112" extrusionOk="0">
                  <a:moveTo>
                    <a:pt x="599" y="1"/>
                  </a:moveTo>
                  <a:cubicBezTo>
                    <a:pt x="589" y="1"/>
                    <a:pt x="567" y="1"/>
                    <a:pt x="547" y="11"/>
                  </a:cubicBezTo>
                  <a:cubicBezTo>
                    <a:pt x="537" y="11"/>
                    <a:pt x="515" y="23"/>
                    <a:pt x="505" y="33"/>
                  </a:cubicBezTo>
                  <a:cubicBezTo>
                    <a:pt x="465" y="43"/>
                    <a:pt x="423" y="72"/>
                    <a:pt x="381" y="105"/>
                  </a:cubicBezTo>
                  <a:cubicBezTo>
                    <a:pt x="329" y="147"/>
                    <a:pt x="280" y="196"/>
                    <a:pt x="238" y="248"/>
                  </a:cubicBezTo>
                  <a:cubicBezTo>
                    <a:pt x="218" y="280"/>
                    <a:pt x="186" y="310"/>
                    <a:pt x="176" y="342"/>
                  </a:cubicBezTo>
                  <a:cubicBezTo>
                    <a:pt x="144" y="394"/>
                    <a:pt x="124" y="433"/>
                    <a:pt x="105" y="485"/>
                  </a:cubicBezTo>
                  <a:cubicBezTo>
                    <a:pt x="82" y="537"/>
                    <a:pt x="63" y="589"/>
                    <a:pt x="43" y="651"/>
                  </a:cubicBezTo>
                  <a:cubicBezTo>
                    <a:pt x="33" y="703"/>
                    <a:pt x="21" y="752"/>
                    <a:pt x="11" y="814"/>
                  </a:cubicBezTo>
                  <a:cubicBezTo>
                    <a:pt x="1" y="876"/>
                    <a:pt x="1" y="937"/>
                    <a:pt x="1" y="1011"/>
                  </a:cubicBezTo>
                  <a:cubicBezTo>
                    <a:pt x="1" y="1073"/>
                    <a:pt x="11" y="1135"/>
                    <a:pt x="11" y="1197"/>
                  </a:cubicBezTo>
                  <a:cubicBezTo>
                    <a:pt x="33" y="1298"/>
                    <a:pt x="53" y="1392"/>
                    <a:pt x="72" y="1483"/>
                  </a:cubicBezTo>
                  <a:cubicBezTo>
                    <a:pt x="105" y="1555"/>
                    <a:pt x="124" y="1639"/>
                    <a:pt x="166" y="1721"/>
                  </a:cubicBezTo>
                  <a:cubicBezTo>
                    <a:pt x="166" y="1730"/>
                    <a:pt x="176" y="1730"/>
                    <a:pt x="186" y="1740"/>
                  </a:cubicBezTo>
                  <a:cubicBezTo>
                    <a:pt x="342" y="1886"/>
                    <a:pt x="537" y="2010"/>
                    <a:pt x="784" y="2111"/>
                  </a:cubicBezTo>
                  <a:cubicBezTo>
                    <a:pt x="784" y="2101"/>
                    <a:pt x="784" y="2101"/>
                    <a:pt x="794" y="2091"/>
                  </a:cubicBezTo>
                  <a:cubicBezTo>
                    <a:pt x="885" y="1782"/>
                    <a:pt x="979" y="1464"/>
                    <a:pt x="1031" y="1135"/>
                  </a:cubicBezTo>
                  <a:cubicBezTo>
                    <a:pt x="1051" y="950"/>
                    <a:pt x="1061" y="764"/>
                    <a:pt x="1041" y="579"/>
                  </a:cubicBezTo>
                  <a:lnTo>
                    <a:pt x="1041" y="579"/>
                  </a:lnTo>
                  <a:lnTo>
                    <a:pt x="1041" y="589"/>
                  </a:lnTo>
                  <a:cubicBezTo>
                    <a:pt x="1031" y="527"/>
                    <a:pt x="1021" y="475"/>
                    <a:pt x="1009" y="423"/>
                  </a:cubicBezTo>
                  <a:cubicBezTo>
                    <a:pt x="989" y="371"/>
                    <a:pt x="979" y="320"/>
                    <a:pt x="960" y="280"/>
                  </a:cubicBezTo>
                  <a:cubicBezTo>
                    <a:pt x="947" y="248"/>
                    <a:pt x="927" y="218"/>
                    <a:pt x="918" y="196"/>
                  </a:cubicBezTo>
                  <a:cubicBezTo>
                    <a:pt x="908" y="166"/>
                    <a:pt x="885" y="147"/>
                    <a:pt x="866" y="124"/>
                  </a:cubicBezTo>
                  <a:cubicBezTo>
                    <a:pt x="856" y="105"/>
                    <a:pt x="846" y="95"/>
                    <a:pt x="836" y="85"/>
                  </a:cubicBezTo>
                  <a:lnTo>
                    <a:pt x="804" y="53"/>
                  </a:lnTo>
                  <a:cubicBezTo>
                    <a:pt x="794" y="43"/>
                    <a:pt x="784" y="43"/>
                    <a:pt x="774" y="33"/>
                  </a:cubicBezTo>
                  <a:cubicBezTo>
                    <a:pt x="762" y="33"/>
                    <a:pt x="752" y="23"/>
                    <a:pt x="742" y="23"/>
                  </a:cubicBezTo>
                  <a:cubicBezTo>
                    <a:pt x="732" y="11"/>
                    <a:pt x="722" y="11"/>
                    <a:pt x="712" y="11"/>
                  </a:cubicBezTo>
                  <a:cubicBezTo>
                    <a:pt x="700" y="1"/>
                    <a:pt x="680" y="1"/>
                    <a:pt x="670" y="1"/>
                  </a:cubicBez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02;p76"/>
            <p:cNvSpPr/>
            <p:nvPr/>
          </p:nvSpPr>
          <p:spPr>
            <a:xfrm>
              <a:off x="1273678" y="2874816"/>
              <a:ext cx="201" cy="20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03;p76"/>
            <p:cNvSpPr/>
            <p:nvPr/>
          </p:nvSpPr>
          <p:spPr>
            <a:xfrm>
              <a:off x="1244954" y="2903540"/>
              <a:ext cx="0" cy="201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04;p76"/>
            <p:cNvSpPr/>
            <p:nvPr/>
          </p:nvSpPr>
          <p:spPr>
            <a:xfrm>
              <a:off x="1526366" y="3404496"/>
              <a:ext cx="169329" cy="216934"/>
            </a:xfrm>
            <a:custGeom>
              <a:avLst/>
              <a:gdLst/>
              <a:ahLst/>
              <a:cxnLst/>
              <a:rect l="l" t="t" r="r" b="b"/>
              <a:pathLst>
                <a:path w="843" h="1080" extrusionOk="0">
                  <a:moveTo>
                    <a:pt x="452" y="0"/>
                  </a:moveTo>
                  <a:cubicBezTo>
                    <a:pt x="420" y="10"/>
                    <a:pt x="391" y="10"/>
                    <a:pt x="371" y="20"/>
                  </a:cubicBezTo>
                  <a:cubicBezTo>
                    <a:pt x="339" y="30"/>
                    <a:pt x="309" y="40"/>
                    <a:pt x="277" y="62"/>
                  </a:cubicBezTo>
                  <a:cubicBezTo>
                    <a:pt x="225" y="92"/>
                    <a:pt x="173" y="143"/>
                    <a:pt x="143" y="205"/>
                  </a:cubicBezTo>
                  <a:cubicBezTo>
                    <a:pt x="124" y="235"/>
                    <a:pt x="101" y="267"/>
                    <a:pt x="92" y="309"/>
                  </a:cubicBezTo>
                  <a:lnTo>
                    <a:pt x="72" y="287"/>
                  </a:lnTo>
                  <a:lnTo>
                    <a:pt x="62" y="287"/>
                  </a:lnTo>
                  <a:cubicBezTo>
                    <a:pt x="40" y="297"/>
                    <a:pt x="30" y="309"/>
                    <a:pt x="40" y="329"/>
                  </a:cubicBezTo>
                  <a:cubicBezTo>
                    <a:pt x="50" y="358"/>
                    <a:pt x="62" y="391"/>
                    <a:pt x="62" y="433"/>
                  </a:cubicBezTo>
                  <a:cubicBezTo>
                    <a:pt x="72" y="504"/>
                    <a:pt x="72" y="576"/>
                    <a:pt x="62" y="638"/>
                  </a:cubicBezTo>
                  <a:cubicBezTo>
                    <a:pt x="50" y="709"/>
                    <a:pt x="30" y="771"/>
                    <a:pt x="10" y="833"/>
                  </a:cubicBezTo>
                  <a:cubicBezTo>
                    <a:pt x="0" y="843"/>
                    <a:pt x="0" y="853"/>
                    <a:pt x="10" y="853"/>
                  </a:cubicBezTo>
                  <a:cubicBezTo>
                    <a:pt x="10" y="865"/>
                    <a:pt x="10" y="875"/>
                    <a:pt x="20" y="875"/>
                  </a:cubicBezTo>
                  <a:lnTo>
                    <a:pt x="20" y="885"/>
                  </a:lnTo>
                  <a:cubicBezTo>
                    <a:pt x="20" y="905"/>
                    <a:pt x="30" y="927"/>
                    <a:pt x="40" y="947"/>
                  </a:cubicBezTo>
                  <a:cubicBezTo>
                    <a:pt x="50" y="966"/>
                    <a:pt x="62" y="976"/>
                    <a:pt x="72" y="998"/>
                  </a:cubicBezTo>
                  <a:cubicBezTo>
                    <a:pt x="92" y="1028"/>
                    <a:pt x="134" y="1050"/>
                    <a:pt x="173" y="1060"/>
                  </a:cubicBezTo>
                  <a:cubicBezTo>
                    <a:pt x="195" y="1070"/>
                    <a:pt x="215" y="1070"/>
                    <a:pt x="225" y="1080"/>
                  </a:cubicBezTo>
                  <a:lnTo>
                    <a:pt x="287" y="1080"/>
                  </a:lnTo>
                  <a:cubicBezTo>
                    <a:pt x="329" y="1080"/>
                    <a:pt x="381" y="1070"/>
                    <a:pt x="420" y="1060"/>
                  </a:cubicBezTo>
                  <a:cubicBezTo>
                    <a:pt x="472" y="1038"/>
                    <a:pt x="514" y="1018"/>
                    <a:pt x="566" y="998"/>
                  </a:cubicBezTo>
                  <a:cubicBezTo>
                    <a:pt x="606" y="976"/>
                    <a:pt x="648" y="956"/>
                    <a:pt x="680" y="927"/>
                  </a:cubicBezTo>
                  <a:cubicBezTo>
                    <a:pt x="719" y="895"/>
                    <a:pt x="751" y="865"/>
                    <a:pt x="781" y="833"/>
                  </a:cubicBezTo>
                  <a:cubicBezTo>
                    <a:pt x="813" y="803"/>
                    <a:pt x="833" y="771"/>
                    <a:pt x="843" y="729"/>
                  </a:cubicBezTo>
                  <a:lnTo>
                    <a:pt x="843" y="719"/>
                  </a:lnTo>
                  <a:lnTo>
                    <a:pt x="843" y="699"/>
                  </a:lnTo>
                  <a:cubicBezTo>
                    <a:pt x="833" y="699"/>
                    <a:pt x="833" y="690"/>
                    <a:pt x="823" y="690"/>
                  </a:cubicBezTo>
                  <a:lnTo>
                    <a:pt x="813" y="690"/>
                  </a:lnTo>
                  <a:cubicBezTo>
                    <a:pt x="791" y="628"/>
                    <a:pt x="781" y="566"/>
                    <a:pt x="771" y="504"/>
                  </a:cubicBezTo>
                  <a:cubicBezTo>
                    <a:pt x="761" y="433"/>
                    <a:pt x="761" y="349"/>
                    <a:pt x="771" y="267"/>
                  </a:cubicBezTo>
                  <a:lnTo>
                    <a:pt x="771" y="257"/>
                  </a:lnTo>
                  <a:cubicBezTo>
                    <a:pt x="771" y="235"/>
                    <a:pt x="771" y="215"/>
                    <a:pt x="781" y="205"/>
                  </a:cubicBezTo>
                  <a:cubicBezTo>
                    <a:pt x="781" y="195"/>
                    <a:pt x="781" y="185"/>
                    <a:pt x="771" y="185"/>
                  </a:cubicBezTo>
                  <a:cubicBezTo>
                    <a:pt x="771" y="173"/>
                    <a:pt x="771" y="173"/>
                    <a:pt x="761" y="163"/>
                  </a:cubicBezTo>
                  <a:cubicBezTo>
                    <a:pt x="751" y="143"/>
                    <a:pt x="741" y="124"/>
                    <a:pt x="729" y="101"/>
                  </a:cubicBezTo>
                  <a:cubicBezTo>
                    <a:pt x="719" y="82"/>
                    <a:pt x="699" y="72"/>
                    <a:pt x="680" y="50"/>
                  </a:cubicBezTo>
                  <a:cubicBezTo>
                    <a:pt x="657" y="40"/>
                    <a:pt x="628" y="30"/>
                    <a:pt x="606" y="20"/>
                  </a:cubicBezTo>
                  <a:cubicBezTo>
                    <a:pt x="586" y="10"/>
                    <a:pt x="556" y="10"/>
                    <a:pt x="524" y="0"/>
                  </a:cubicBezTo>
                  <a:close/>
                </a:path>
              </a:pathLst>
            </a:custGeom>
            <a:solidFill>
              <a:srgbClr val="FFA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05;p76"/>
            <p:cNvSpPr/>
            <p:nvPr/>
          </p:nvSpPr>
          <p:spPr>
            <a:xfrm>
              <a:off x="1534200" y="3404496"/>
              <a:ext cx="149042" cy="119716"/>
            </a:xfrm>
            <a:custGeom>
              <a:avLst/>
              <a:gdLst/>
              <a:ahLst/>
              <a:cxnLst/>
              <a:rect l="l" t="t" r="r" b="b"/>
              <a:pathLst>
                <a:path w="742" h="596" extrusionOk="0">
                  <a:moveTo>
                    <a:pt x="413" y="0"/>
                  </a:moveTo>
                  <a:cubicBezTo>
                    <a:pt x="381" y="10"/>
                    <a:pt x="352" y="10"/>
                    <a:pt x="332" y="20"/>
                  </a:cubicBezTo>
                  <a:cubicBezTo>
                    <a:pt x="300" y="30"/>
                    <a:pt x="270" y="40"/>
                    <a:pt x="238" y="62"/>
                  </a:cubicBezTo>
                  <a:cubicBezTo>
                    <a:pt x="186" y="92"/>
                    <a:pt x="134" y="143"/>
                    <a:pt x="104" y="205"/>
                  </a:cubicBezTo>
                  <a:cubicBezTo>
                    <a:pt x="85" y="235"/>
                    <a:pt x="62" y="267"/>
                    <a:pt x="53" y="309"/>
                  </a:cubicBezTo>
                  <a:cubicBezTo>
                    <a:pt x="43" y="297"/>
                    <a:pt x="43" y="287"/>
                    <a:pt x="23" y="287"/>
                  </a:cubicBezTo>
                  <a:cubicBezTo>
                    <a:pt x="11" y="297"/>
                    <a:pt x="1" y="297"/>
                    <a:pt x="1" y="309"/>
                  </a:cubicBezTo>
                  <a:lnTo>
                    <a:pt x="1" y="329"/>
                  </a:lnTo>
                  <a:cubicBezTo>
                    <a:pt x="11" y="358"/>
                    <a:pt x="11" y="400"/>
                    <a:pt x="23" y="433"/>
                  </a:cubicBezTo>
                  <a:cubicBezTo>
                    <a:pt x="33" y="482"/>
                    <a:pt x="33" y="534"/>
                    <a:pt x="23" y="596"/>
                  </a:cubicBezTo>
                  <a:lnTo>
                    <a:pt x="156" y="596"/>
                  </a:lnTo>
                  <a:cubicBezTo>
                    <a:pt x="196" y="596"/>
                    <a:pt x="238" y="586"/>
                    <a:pt x="280" y="576"/>
                  </a:cubicBezTo>
                  <a:cubicBezTo>
                    <a:pt x="319" y="566"/>
                    <a:pt x="361" y="556"/>
                    <a:pt x="403" y="544"/>
                  </a:cubicBezTo>
                  <a:lnTo>
                    <a:pt x="394" y="544"/>
                  </a:lnTo>
                  <a:cubicBezTo>
                    <a:pt x="433" y="534"/>
                    <a:pt x="465" y="524"/>
                    <a:pt x="505" y="504"/>
                  </a:cubicBezTo>
                  <a:cubicBezTo>
                    <a:pt x="537" y="482"/>
                    <a:pt x="567" y="462"/>
                    <a:pt x="609" y="442"/>
                  </a:cubicBezTo>
                  <a:cubicBezTo>
                    <a:pt x="641" y="420"/>
                    <a:pt x="660" y="400"/>
                    <a:pt x="690" y="381"/>
                  </a:cubicBezTo>
                  <a:lnTo>
                    <a:pt x="722" y="349"/>
                  </a:lnTo>
                  <a:cubicBezTo>
                    <a:pt x="722" y="319"/>
                    <a:pt x="722" y="297"/>
                    <a:pt x="732" y="267"/>
                  </a:cubicBezTo>
                  <a:lnTo>
                    <a:pt x="732" y="257"/>
                  </a:lnTo>
                  <a:cubicBezTo>
                    <a:pt x="732" y="235"/>
                    <a:pt x="732" y="215"/>
                    <a:pt x="742" y="205"/>
                  </a:cubicBezTo>
                  <a:cubicBezTo>
                    <a:pt x="742" y="195"/>
                    <a:pt x="742" y="185"/>
                    <a:pt x="732" y="185"/>
                  </a:cubicBezTo>
                  <a:cubicBezTo>
                    <a:pt x="732" y="173"/>
                    <a:pt x="732" y="173"/>
                    <a:pt x="722" y="163"/>
                  </a:cubicBezTo>
                  <a:cubicBezTo>
                    <a:pt x="712" y="143"/>
                    <a:pt x="702" y="124"/>
                    <a:pt x="690" y="101"/>
                  </a:cubicBezTo>
                  <a:cubicBezTo>
                    <a:pt x="680" y="82"/>
                    <a:pt x="660" y="72"/>
                    <a:pt x="641" y="50"/>
                  </a:cubicBezTo>
                  <a:cubicBezTo>
                    <a:pt x="618" y="40"/>
                    <a:pt x="599" y="30"/>
                    <a:pt x="567" y="20"/>
                  </a:cubicBezTo>
                  <a:cubicBezTo>
                    <a:pt x="547" y="10"/>
                    <a:pt x="517" y="10"/>
                    <a:pt x="485" y="0"/>
                  </a:cubicBezTo>
                  <a:close/>
                </a:path>
              </a:pathLst>
            </a:custGeom>
            <a:solidFill>
              <a:srgbClr val="EA9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06;p76"/>
            <p:cNvSpPr/>
            <p:nvPr/>
          </p:nvSpPr>
          <p:spPr>
            <a:xfrm>
              <a:off x="1161997" y="3102195"/>
              <a:ext cx="122327" cy="190822"/>
            </a:xfrm>
            <a:custGeom>
              <a:avLst/>
              <a:gdLst/>
              <a:ahLst/>
              <a:cxnLst/>
              <a:rect l="l" t="t" r="r" b="b"/>
              <a:pathLst>
                <a:path w="609" h="950" extrusionOk="0">
                  <a:moveTo>
                    <a:pt x="270" y="0"/>
                  </a:moveTo>
                  <a:cubicBezTo>
                    <a:pt x="238" y="0"/>
                    <a:pt x="208" y="10"/>
                    <a:pt x="176" y="32"/>
                  </a:cubicBezTo>
                  <a:cubicBezTo>
                    <a:pt x="114" y="62"/>
                    <a:pt x="72" y="114"/>
                    <a:pt x="52" y="166"/>
                  </a:cubicBezTo>
                  <a:cubicBezTo>
                    <a:pt x="23" y="218"/>
                    <a:pt x="10" y="289"/>
                    <a:pt x="0" y="371"/>
                  </a:cubicBezTo>
                  <a:cubicBezTo>
                    <a:pt x="0" y="443"/>
                    <a:pt x="10" y="517"/>
                    <a:pt x="32" y="588"/>
                  </a:cubicBezTo>
                  <a:cubicBezTo>
                    <a:pt x="52" y="670"/>
                    <a:pt x="84" y="742"/>
                    <a:pt x="124" y="793"/>
                  </a:cubicBezTo>
                  <a:cubicBezTo>
                    <a:pt x="146" y="826"/>
                    <a:pt x="176" y="855"/>
                    <a:pt x="208" y="875"/>
                  </a:cubicBezTo>
                  <a:cubicBezTo>
                    <a:pt x="238" y="897"/>
                    <a:pt x="270" y="917"/>
                    <a:pt x="299" y="927"/>
                  </a:cubicBezTo>
                  <a:cubicBezTo>
                    <a:pt x="331" y="937"/>
                    <a:pt x="371" y="949"/>
                    <a:pt x="413" y="949"/>
                  </a:cubicBezTo>
                  <a:lnTo>
                    <a:pt x="527" y="949"/>
                  </a:lnTo>
                  <a:cubicBezTo>
                    <a:pt x="537" y="949"/>
                    <a:pt x="537" y="937"/>
                    <a:pt x="546" y="937"/>
                  </a:cubicBezTo>
                  <a:lnTo>
                    <a:pt x="546" y="907"/>
                  </a:lnTo>
                  <a:lnTo>
                    <a:pt x="537" y="897"/>
                  </a:lnTo>
                  <a:cubicBezTo>
                    <a:pt x="527" y="897"/>
                    <a:pt x="527" y="887"/>
                    <a:pt x="517" y="887"/>
                  </a:cubicBezTo>
                  <a:lnTo>
                    <a:pt x="504" y="897"/>
                  </a:lnTo>
                  <a:lnTo>
                    <a:pt x="443" y="897"/>
                  </a:lnTo>
                  <a:cubicBezTo>
                    <a:pt x="465" y="887"/>
                    <a:pt x="475" y="865"/>
                    <a:pt x="495" y="855"/>
                  </a:cubicBezTo>
                  <a:cubicBezTo>
                    <a:pt x="527" y="813"/>
                    <a:pt x="546" y="774"/>
                    <a:pt x="566" y="722"/>
                  </a:cubicBezTo>
                  <a:cubicBezTo>
                    <a:pt x="588" y="680"/>
                    <a:pt x="598" y="628"/>
                    <a:pt x="598" y="579"/>
                  </a:cubicBezTo>
                  <a:cubicBezTo>
                    <a:pt x="608" y="527"/>
                    <a:pt x="598" y="475"/>
                    <a:pt x="598" y="423"/>
                  </a:cubicBezTo>
                  <a:cubicBezTo>
                    <a:pt x="588" y="331"/>
                    <a:pt x="556" y="247"/>
                    <a:pt x="517" y="166"/>
                  </a:cubicBezTo>
                  <a:cubicBezTo>
                    <a:pt x="485" y="114"/>
                    <a:pt x="443" y="72"/>
                    <a:pt x="393" y="42"/>
                  </a:cubicBezTo>
                  <a:cubicBezTo>
                    <a:pt x="403" y="23"/>
                    <a:pt x="393" y="10"/>
                    <a:pt x="381" y="10"/>
                  </a:cubicBezTo>
                  <a:cubicBezTo>
                    <a:pt x="361" y="0"/>
                    <a:pt x="351" y="0"/>
                    <a:pt x="331" y="0"/>
                  </a:cubicBezTo>
                  <a:close/>
                </a:path>
              </a:pathLst>
            </a:custGeom>
            <a:solidFill>
              <a:srgbClr val="EA9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07;p76"/>
            <p:cNvSpPr/>
            <p:nvPr/>
          </p:nvSpPr>
          <p:spPr>
            <a:xfrm>
              <a:off x="1188712" y="3128910"/>
              <a:ext cx="79141" cy="64679"/>
            </a:xfrm>
            <a:custGeom>
              <a:avLst/>
              <a:gdLst/>
              <a:ahLst/>
              <a:cxnLst/>
              <a:rect l="l" t="t" r="r" b="b"/>
              <a:pathLst>
                <a:path w="394" h="322" extrusionOk="0">
                  <a:moveTo>
                    <a:pt x="13" y="1"/>
                  </a:moveTo>
                  <a:cubicBezTo>
                    <a:pt x="1" y="1"/>
                    <a:pt x="1" y="13"/>
                    <a:pt x="1" y="23"/>
                  </a:cubicBezTo>
                  <a:lnTo>
                    <a:pt x="13" y="33"/>
                  </a:lnTo>
                  <a:cubicBezTo>
                    <a:pt x="23" y="33"/>
                    <a:pt x="33" y="23"/>
                    <a:pt x="33" y="23"/>
                  </a:cubicBezTo>
                  <a:cubicBezTo>
                    <a:pt x="53" y="23"/>
                    <a:pt x="63" y="33"/>
                    <a:pt x="75" y="33"/>
                  </a:cubicBezTo>
                  <a:cubicBezTo>
                    <a:pt x="95" y="33"/>
                    <a:pt x="105" y="43"/>
                    <a:pt x="124" y="53"/>
                  </a:cubicBezTo>
                  <a:cubicBezTo>
                    <a:pt x="147" y="63"/>
                    <a:pt x="166" y="75"/>
                    <a:pt x="186" y="95"/>
                  </a:cubicBezTo>
                  <a:cubicBezTo>
                    <a:pt x="228" y="137"/>
                    <a:pt x="260" y="176"/>
                    <a:pt x="290" y="228"/>
                  </a:cubicBezTo>
                  <a:lnTo>
                    <a:pt x="290" y="218"/>
                  </a:lnTo>
                  <a:cubicBezTo>
                    <a:pt x="300" y="248"/>
                    <a:pt x="322" y="280"/>
                    <a:pt x="332" y="300"/>
                  </a:cubicBezTo>
                  <a:cubicBezTo>
                    <a:pt x="342" y="322"/>
                    <a:pt x="352" y="322"/>
                    <a:pt x="371" y="322"/>
                  </a:cubicBezTo>
                  <a:cubicBezTo>
                    <a:pt x="384" y="310"/>
                    <a:pt x="394" y="290"/>
                    <a:pt x="384" y="280"/>
                  </a:cubicBezTo>
                  <a:cubicBezTo>
                    <a:pt x="371" y="238"/>
                    <a:pt x="352" y="208"/>
                    <a:pt x="322" y="176"/>
                  </a:cubicBezTo>
                  <a:cubicBezTo>
                    <a:pt x="310" y="156"/>
                    <a:pt x="300" y="147"/>
                    <a:pt x="290" y="124"/>
                  </a:cubicBezTo>
                  <a:cubicBezTo>
                    <a:pt x="270" y="114"/>
                    <a:pt x="260" y="95"/>
                    <a:pt x="238" y="85"/>
                  </a:cubicBezTo>
                  <a:cubicBezTo>
                    <a:pt x="208" y="53"/>
                    <a:pt x="166" y="33"/>
                    <a:pt x="137" y="23"/>
                  </a:cubicBezTo>
                  <a:cubicBezTo>
                    <a:pt x="114" y="13"/>
                    <a:pt x="95" y="1"/>
                    <a:pt x="75" y="1"/>
                  </a:cubicBezTo>
                  <a:close/>
                </a:path>
              </a:pathLst>
            </a:custGeom>
            <a:solidFill>
              <a:srgbClr val="D28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308;p76"/>
            <p:cNvSpPr/>
            <p:nvPr/>
          </p:nvSpPr>
          <p:spPr>
            <a:xfrm>
              <a:off x="1216029" y="2789851"/>
              <a:ext cx="754650" cy="703630"/>
            </a:xfrm>
            <a:custGeom>
              <a:avLst/>
              <a:gdLst/>
              <a:ahLst/>
              <a:cxnLst/>
              <a:rect l="l" t="t" r="r" b="b"/>
              <a:pathLst>
                <a:path w="3757" h="3503" extrusionOk="0">
                  <a:moveTo>
                    <a:pt x="2007" y="1"/>
                  </a:moveTo>
                  <a:cubicBezTo>
                    <a:pt x="1854" y="1"/>
                    <a:pt x="1698" y="11"/>
                    <a:pt x="1585" y="33"/>
                  </a:cubicBezTo>
                  <a:cubicBezTo>
                    <a:pt x="1471" y="43"/>
                    <a:pt x="1360" y="63"/>
                    <a:pt x="1246" y="83"/>
                  </a:cubicBezTo>
                  <a:lnTo>
                    <a:pt x="1236" y="83"/>
                  </a:lnTo>
                  <a:cubicBezTo>
                    <a:pt x="1132" y="105"/>
                    <a:pt x="1039" y="125"/>
                    <a:pt x="937" y="134"/>
                  </a:cubicBezTo>
                  <a:lnTo>
                    <a:pt x="895" y="134"/>
                  </a:lnTo>
                  <a:lnTo>
                    <a:pt x="905" y="144"/>
                  </a:lnTo>
                  <a:cubicBezTo>
                    <a:pt x="791" y="157"/>
                    <a:pt x="710" y="157"/>
                    <a:pt x="638" y="167"/>
                  </a:cubicBezTo>
                  <a:cubicBezTo>
                    <a:pt x="638" y="167"/>
                    <a:pt x="628" y="167"/>
                    <a:pt x="618" y="176"/>
                  </a:cubicBezTo>
                  <a:cubicBezTo>
                    <a:pt x="618" y="167"/>
                    <a:pt x="618" y="167"/>
                    <a:pt x="606" y="167"/>
                  </a:cubicBezTo>
                  <a:cubicBezTo>
                    <a:pt x="606" y="167"/>
                    <a:pt x="596" y="167"/>
                    <a:pt x="596" y="176"/>
                  </a:cubicBezTo>
                  <a:cubicBezTo>
                    <a:pt x="525" y="218"/>
                    <a:pt x="453" y="258"/>
                    <a:pt x="391" y="320"/>
                  </a:cubicBezTo>
                  <a:cubicBezTo>
                    <a:pt x="339" y="372"/>
                    <a:pt x="287" y="433"/>
                    <a:pt x="235" y="505"/>
                  </a:cubicBezTo>
                  <a:cubicBezTo>
                    <a:pt x="154" y="629"/>
                    <a:pt x="92" y="774"/>
                    <a:pt x="62" y="947"/>
                  </a:cubicBezTo>
                  <a:cubicBezTo>
                    <a:pt x="40" y="1022"/>
                    <a:pt x="30" y="1103"/>
                    <a:pt x="20" y="1195"/>
                  </a:cubicBezTo>
                  <a:cubicBezTo>
                    <a:pt x="20" y="1279"/>
                    <a:pt x="11" y="1370"/>
                    <a:pt x="20" y="1484"/>
                  </a:cubicBezTo>
                  <a:cubicBezTo>
                    <a:pt x="20" y="1545"/>
                    <a:pt x="20" y="1607"/>
                    <a:pt x="30" y="1669"/>
                  </a:cubicBezTo>
                  <a:lnTo>
                    <a:pt x="30" y="1679"/>
                  </a:lnTo>
                  <a:lnTo>
                    <a:pt x="30" y="1689"/>
                  </a:lnTo>
                  <a:lnTo>
                    <a:pt x="30" y="1802"/>
                  </a:lnTo>
                  <a:cubicBezTo>
                    <a:pt x="40" y="1864"/>
                    <a:pt x="40" y="1926"/>
                    <a:pt x="40" y="1968"/>
                  </a:cubicBezTo>
                  <a:cubicBezTo>
                    <a:pt x="40" y="2020"/>
                    <a:pt x="40" y="2072"/>
                    <a:pt x="30" y="2134"/>
                  </a:cubicBezTo>
                  <a:lnTo>
                    <a:pt x="30" y="2215"/>
                  </a:lnTo>
                  <a:cubicBezTo>
                    <a:pt x="20" y="2381"/>
                    <a:pt x="1" y="2544"/>
                    <a:pt x="50" y="2709"/>
                  </a:cubicBezTo>
                  <a:cubicBezTo>
                    <a:pt x="72" y="2771"/>
                    <a:pt x="112" y="2843"/>
                    <a:pt x="164" y="2924"/>
                  </a:cubicBezTo>
                  <a:cubicBezTo>
                    <a:pt x="206" y="2976"/>
                    <a:pt x="258" y="3038"/>
                    <a:pt x="310" y="3090"/>
                  </a:cubicBezTo>
                  <a:cubicBezTo>
                    <a:pt x="411" y="3184"/>
                    <a:pt x="525" y="3265"/>
                    <a:pt x="668" y="3327"/>
                  </a:cubicBezTo>
                  <a:cubicBezTo>
                    <a:pt x="791" y="3389"/>
                    <a:pt x="937" y="3441"/>
                    <a:pt x="1090" y="3470"/>
                  </a:cubicBezTo>
                  <a:cubicBezTo>
                    <a:pt x="1224" y="3493"/>
                    <a:pt x="1360" y="3502"/>
                    <a:pt x="1503" y="3502"/>
                  </a:cubicBezTo>
                  <a:lnTo>
                    <a:pt x="1533" y="3502"/>
                  </a:lnTo>
                  <a:cubicBezTo>
                    <a:pt x="1679" y="3502"/>
                    <a:pt x="1822" y="3480"/>
                    <a:pt x="1955" y="3451"/>
                  </a:cubicBezTo>
                  <a:cubicBezTo>
                    <a:pt x="2121" y="3418"/>
                    <a:pt x="2274" y="3369"/>
                    <a:pt x="2420" y="3295"/>
                  </a:cubicBezTo>
                  <a:cubicBezTo>
                    <a:pt x="2573" y="3223"/>
                    <a:pt x="2706" y="3132"/>
                    <a:pt x="2820" y="3028"/>
                  </a:cubicBezTo>
                  <a:cubicBezTo>
                    <a:pt x="2944" y="2924"/>
                    <a:pt x="3028" y="2801"/>
                    <a:pt x="3090" y="2677"/>
                  </a:cubicBezTo>
                  <a:lnTo>
                    <a:pt x="3139" y="2677"/>
                  </a:lnTo>
                  <a:cubicBezTo>
                    <a:pt x="3253" y="2677"/>
                    <a:pt x="3356" y="2657"/>
                    <a:pt x="3448" y="2615"/>
                  </a:cubicBezTo>
                  <a:cubicBezTo>
                    <a:pt x="3510" y="2586"/>
                    <a:pt x="3561" y="2544"/>
                    <a:pt x="3603" y="2504"/>
                  </a:cubicBezTo>
                  <a:cubicBezTo>
                    <a:pt x="3655" y="2452"/>
                    <a:pt x="3685" y="2400"/>
                    <a:pt x="3717" y="2339"/>
                  </a:cubicBezTo>
                  <a:cubicBezTo>
                    <a:pt x="3727" y="2319"/>
                    <a:pt x="3737" y="2277"/>
                    <a:pt x="3747" y="2245"/>
                  </a:cubicBezTo>
                  <a:cubicBezTo>
                    <a:pt x="3747" y="2225"/>
                    <a:pt x="3757" y="2195"/>
                    <a:pt x="3757" y="2153"/>
                  </a:cubicBezTo>
                  <a:cubicBezTo>
                    <a:pt x="3757" y="2101"/>
                    <a:pt x="3747" y="2040"/>
                    <a:pt x="3717" y="1978"/>
                  </a:cubicBezTo>
                  <a:cubicBezTo>
                    <a:pt x="3675" y="1864"/>
                    <a:pt x="3584" y="1773"/>
                    <a:pt x="3470" y="1731"/>
                  </a:cubicBezTo>
                  <a:cubicBezTo>
                    <a:pt x="3448" y="1721"/>
                    <a:pt x="3428" y="1721"/>
                    <a:pt x="3398" y="1711"/>
                  </a:cubicBezTo>
                  <a:lnTo>
                    <a:pt x="3324" y="1711"/>
                  </a:lnTo>
                  <a:cubicBezTo>
                    <a:pt x="3275" y="1711"/>
                    <a:pt x="3223" y="1721"/>
                    <a:pt x="3161" y="1731"/>
                  </a:cubicBezTo>
                  <a:cubicBezTo>
                    <a:pt x="3119" y="1751"/>
                    <a:pt x="3067" y="1773"/>
                    <a:pt x="3015" y="1812"/>
                  </a:cubicBezTo>
                  <a:cubicBezTo>
                    <a:pt x="3005" y="1825"/>
                    <a:pt x="2986" y="1835"/>
                    <a:pt x="2966" y="1854"/>
                  </a:cubicBezTo>
                  <a:cubicBezTo>
                    <a:pt x="2966" y="1844"/>
                    <a:pt x="2976" y="1825"/>
                    <a:pt x="2976" y="1812"/>
                  </a:cubicBezTo>
                  <a:cubicBezTo>
                    <a:pt x="2986" y="1783"/>
                    <a:pt x="2996" y="1741"/>
                    <a:pt x="3005" y="1701"/>
                  </a:cubicBezTo>
                  <a:cubicBezTo>
                    <a:pt x="3015" y="1617"/>
                    <a:pt x="3028" y="1545"/>
                    <a:pt x="3038" y="1464"/>
                  </a:cubicBezTo>
                  <a:cubicBezTo>
                    <a:pt x="3057" y="1288"/>
                    <a:pt x="3067" y="1123"/>
                    <a:pt x="3047" y="970"/>
                  </a:cubicBezTo>
                  <a:cubicBezTo>
                    <a:pt x="3028" y="804"/>
                    <a:pt x="2996" y="651"/>
                    <a:pt x="2934" y="515"/>
                  </a:cubicBezTo>
                  <a:cubicBezTo>
                    <a:pt x="2892" y="414"/>
                    <a:pt x="2830" y="330"/>
                    <a:pt x="2758" y="248"/>
                  </a:cubicBezTo>
                  <a:cubicBezTo>
                    <a:pt x="2687" y="186"/>
                    <a:pt x="2605" y="125"/>
                    <a:pt x="2511" y="95"/>
                  </a:cubicBezTo>
                  <a:cubicBezTo>
                    <a:pt x="2430" y="53"/>
                    <a:pt x="2336" y="21"/>
                    <a:pt x="2225" y="11"/>
                  </a:cubicBezTo>
                  <a:cubicBezTo>
                    <a:pt x="2151" y="1"/>
                    <a:pt x="2079" y="1"/>
                    <a:pt x="2007" y="1"/>
                  </a:cubicBezTo>
                  <a:close/>
                </a:path>
              </a:pathLst>
            </a:custGeom>
            <a:solidFill>
              <a:srgbClr val="FFA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309;p76"/>
            <p:cNvSpPr/>
            <p:nvPr/>
          </p:nvSpPr>
          <p:spPr>
            <a:xfrm>
              <a:off x="1232500" y="2789851"/>
              <a:ext cx="599783" cy="383050"/>
            </a:xfrm>
            <a:custGeom>
              <a:avLst/>
              <a:gdLst/>
              <a:ahLst/>
              <a:cxnLst/>
              <a:rect l="l" t="t" r="r" b="b"/>
              <a:pathLst>
                <a:path w="2986" h="1907" extrusionOk="0">
                  <a:moveTo>
                    <a:pt x="1925" y="1"/>
                  </a:moveTo>
                  <a:cubicBezTo>
                    <a:pt x="1772" y="1"/>
                    <a:pt x="1616" y="11"/>
                    <a:pt x="1503" y="33"/>
                  </a:cubicBezTo>
                  <a:cubicBezTo>
                    <a:pt x="1389" y="43"/>
                    <a:pt x="1288" y="63"/>
                    <a:pt x="1184" y="83"/>
                  </a:cubicBezTo>
                  <a:lnTo>
                    <a:pt x="1154" y="83"/>
                  </a:lnTo>
                  <a:cubicBezTo>
                    <a:pt x="1050" y="105"/>
                    <a:pt x="957" y="125"/>
                    <a:pt x="855" y="134"/>
                  </a:cubicBezTo>
                  <a:lnTo>
                    <a:pt x="813" y="134"/>
                  </a:lnTo>
                  <a:lnTo>
                    <a:pt x="823" y="144"/>
                  </a:lnTo>
                  <a:cubicBezTo>
                    <a:pt x="709" y="157"/>
                    <a:pt x="628" y="157"/>
                    <a:pt x="556" y="167"/>
                  </a:cubicBezTo>
                  <a:lnTo>
                    <a:pt x="524" y="167"/>
                  </a:lnTo>
                  <a:cubicBezTo>
                    <a:pt x="524" y="167"/>
                    <a:pt x="514" y="167"/>
                    <a:pt x="514" y="176"/>
                  </a:cubicBezTo>
                  <a:cubicBezTo>
                    <a:pt x="443" y="206"/>
                    <a:pt x="371" y="258"/>
                    <a:pt x="309" y="320"/>
                  </a:cubicBezTo>
                  <a:cubicBezTo>
                    <a:pt x="257" y="372"/>
                    <a:pt x="205" y="433"/>
                    <a:pt x="153" y="505"/>
                  </a:cubicBezTo>
                  <a:cubicBezTo>
                    <a:pt x="92" y="599"/>
                    <a:pt x="42" y="713"/>
                    <a:pt x="0" y="846"/>
                  </a:cubicBezTo>
                  <a:cubicBezTo>
                    <a:pt x="52" y="794"/>
                    <a:pt x="104" y="752"/>
                    <a:pt x="153" y="713"/>
                  </a:cubicBezTo>
                  <a:cubicBezTo>
                    <a:pt x="247" y="651"/>
                    <a:pt x="351" y="599"/>
                    <a:pt x="462" y="567"/>
                  </a:cubicBezTo>
                  <a:lnTo>
                    <a:pt x="475" y="567"/>
                  </a:lnTo>
                  <a:cubicBezTo>
                    <a:pt x="576" y="629"/>
                    <a:pt x="680" y="690"/>
                    <a:pt x="793" y="742"/>
                  </a:cubicBezTo>
                  <a:cubicBezTo>
                    <a:pt x="885" y="784"/>
                    <a:pt x="989" y="824"/>
                    <a:pt x="1080" y="856"/>
                  </a:cubicBezTo>
                  <a:cubicBezTo>
                    <a:pt x="1184" y="886"/>
                    <a:pt x="1288" y="918"/>
                    <a:pt x="1401" y="938"/>
                  </a:cubicBezTo>
                  <a:lnTo>
                    <a:pt x="1389" y="938"/>
                  </a:lnTo>
                  <a:cubicBezTo>
                    <a:pt x="1480" y="954"/>
                    <a:pt x="1571" y="964"/>
                    <a:pt x="1662" y="964"/>
                  </a:cubicBezTo>
                  <a:cubicBezTo>
                    <a:pt x="1695" y="964"/>
                    <a:pt x="1727" y="962"/>
                    <a:pt x="1760" y="960"/>
                  </a:cubicBezTo>
                  <a:cubicBezTo>
                    <a:pt x="1802" y="947"/>
                    <a:pt x="1844" y="947"/>
                    <a:pt x="1883" y="938"/>
                  </a:cubicBezTo>
                  <a:cubicBezTo>
                    <a:pt x="1925" y="928"/>
                    <a:pt x="1967" y="918"/>
                    <a:pt x="1997" y="898"/>
                  </a:cubicBezTo>
                  <a:cubicBezTo>
                    <a:pt x="2029" y="886"/>
                    <a:pt x="2059" y="876"/>
                    <a:pt x="2091" y="866"/>
                  </a:cubicBezTo>
                  <a:cubicBezTo>
                    <a:pt x="2120" y="846"/>
                    <a:pt x="2143" y="836"/>
                    <a:pt x="2172" y="814"/>
                  </a:cubicBezTo>
                  <a:lnTo>
                    <a:pt x="2182" y="814"/>
                  </a:lnTo>
                  <a:lnTo>
                    <a:pt x="2192" y="824"/>
                  </a:lnTo>
                  <a:cubicBezTo>
                    <a:pt x="2204" y="886"/>
                    <a:pt x="2234" y="960"/>
                    <a:pt x="2266" y="1022"/>
                  </a:cubicBezTo>
                  <a:cubicBezTo>
                    <a:pt x="2286" y="1061"/>
                    <a:pt x="2316" y="1103"/>
                    <a:pt x="2348" y="1145"/>
                  </a:cubicBezTo>
                  <a:cubicBezTo>
                    <a:pt x="2358" y="1155"/>
                    <a:pt x="2368" y="1165"/>
                    <a:pt x="2377" y="1175"/>
                  </a:cubicBezTo>
                  <a:cubicBezTo>
                    <a:pt x="2390" y="1185"/>
                    <a:pt x="2410" y="1185"/>
                    <a:pt x="2419" y="1195"/>
                  </a:cubicBezTo>
                  <a:cubicBezTo>
                    <a:pt x="2429" y="1207"/>
                    <a:pt x="2439" y="1217"/>
                    <a:pt x="2452" y="1217"/>
                  </a:cubicBezTo>
                  <a:cubicBezTo>
                    <a:pt x="2461" y="1227"/>
                    <a:pt x="2471" y="1227"/>
                    <a:pt x="2481" y="1227"/>
                  </a:cubicBezTo>
                  <a:cubicBezTo>
                    <a:pt x="2491" y="1237"/>
                    <a:pt x="2501" y="1237"/>
                    <a:pt x="2513" y="1237"/>
                  </a:cubicBezTo>
                  <a:lnTo>
                    <a:pt x="2523" y="1237"/>
                  </a:lnTo>
                  <a:lnTo>
                    <a:pt x="2523" y="1246"/>
                  </a:lnTo>
                  <a:cubicBezTo>
                    <a:pt x="2523" y="1279"/>
                    <a:pt x="2523" y="1308"/>
                    <a:pt x="2513" y="1330"/>
                  </a:cubicBezTo>
                  <a:cubicBezTo>
                    <a:pt x="2513" y="1380"/>
                    <a:pt x="2513" y="1432"/>
                    <a:pt x="2523" y="1494"/>
                  </a:cubicBezTo>
                  <a:cubicBezTo>
                    <a:pt x="2523" y="1545"/>
                    <a:pt x="2533" y="1597"/>
                    <a:pt x="2543" y="1659"/>
                  </a:cubicBezTo>
                  <a:cubicBezTo>
                    <a:pt x="2553" y="1701"/>
                    <a:pt x="2563" y="1751"/>
                    <a:pt x="2595" y="1793"/>
                  </a:cubicBezTo>
                  <a:lnTo>
                    <a:pt x="2585" y="1793"/>
                  </a:lnTo>
                  <a:cubicBezTo>
                    <a:pt x="2605" y="1812"/>
                    <a:pt x="2615" y="1835"/>
                    <a:pt x="2637" y="1854"/>
                  </a:cubicBezTo>
                  <a:lnTo>
                    <a:pt x="2667" y="1886"/>
                  </a:lnTo>
                  <a:cubicBezTo>
                    <a:pt x="2676" y="1896"/>
                    <a:pt x="2699" y="1896"/>
                    <a:pt x="2709" y="1906"/>
                  </a:cubicBezTo>
                  <a:lnTo>
                    <a:pt x="2709" y="1896"/>
                  </a:lnTo>
                  <a:cubicBezTo>
                    <a:pt x="2709" y="1906"/>
                    <a:pt x="2718" y="1906"/>
                    <a:pt x="2728" y="1906"/>
                  </a:cubicBezTo>
                  <a:lnTo>
                    <a:pt x="2748" y="1906"/>
                  </a:lnTo>
                  <a:cubicBezTo>
                    <a:pt x="2760" y="1906"/>
                    <a:pt x="2770" y="1896"/>
                    <a:pt x="2780" y="1896"/>
                  </a:cubicBezTo>
                  <a:cubicBezTo>
                    <a:pt x="2790" y="1886"/>
                    <a:pt x="2800" y="1874"/>
                    <a:pt x="2810" y="1874"/>
                  </a:cubicBezTo>
                  <a:cubicBezTo>
                    <a:pt x="2832" y="1854"/>
                    <a:pt x="2842" y="1835"/>
                    <a:pt x="2852" y="1802"/>
                  </a:cubicBezTo>
                  <a:lnTo>
                    <a:pt x="2862" y="1802"/>
                  </a:lnTo>
                  <a:cubicBezTo>
                    <a:pt x="2884" y="1773"/>
                    <a:pt x="2894" y="1731"/>
                    <a:pt x="2914" y="1689"/>
                  </a:cubicBezTo>
                  <a:cubicBezTo>
                    <a:pt x="2923" y="1679"/>
                    <a:pt x="2923" y="1669"/>
                    <a:pt x="2923" y="1649"/>
                  </a:cubicBezTo>
                  <a:cubicBezTo>
                    <a:pt x="2946" y="1587"/>
                    <a:pt x="2956" y="1526"/>
                    <a:pt x="2956" y="1464"/>
                  </a:cubicBezTo>
                  <a:cubicBezTo>
                    <a:pt x="2975" y="1288"/>
                    <a:pt x="2985" y="1123"/>
                    <a:pt x="2965" y="970"/>
                  </a:cubicBezTo>
                  <a:cubicBezTo>
                    <a:pt x="2956" y="804"/>
                    <a:pt x="2914" y="651"/>
                    <a:pt x="2852" y="515"/>
                  </a:cubicBezTo>
                  <a:cubicBezTo>
                    <a:pt x="2810" y="414"/>
                    <a:pt x="2748" y="330"/>
                    <a:pt x="2676" y="248"/>
                  </a:cubicBezTo>
                  <a:cubicBezTo>
                    <a:pt x="2605" y="186"/>
                    <a:pt x="2523" y="125"/>
                    <a:pt x="2429" y="83"/>
                  </a:cubicBezTo>
                  <a:cubicBezTo>
                    <a:pt x="2348" y="53"/>
                    <a:pt x="2254" y="21"/>
                    <a:pt x="2143" y="11"/>
                  </a:cubicBezTo>
                  <a:cubicBezTo>
                    <a:pt x="2069" y="1"/>
                    <a:pt x="1997" y="1"/>
                    <a:pt x="1925" y="1"/>
                  </a:cubicBezTo>
                  <a:close/>
                </a:path>
              </a:pathLst>
            </a:custGeom>
            <a:solidFill>
              <a:srgbClr val="EA9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310;p76"/>
            <p:cNvSpPr/>
            <p:nvPr/>
          </p:nvSpPr>
          <p:spPr>
            <a:xfrm>
              <a:off x="1807175" y="3151809"/>
              <a:ext cx="201" cy="20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9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311;p76"/>
            <p:cNvSpPr/>
            <p:nvPr/>
          </p:nvSpPr>
          <p:spPr>
            <a:xfrm>
              <a:off x="1391786" y="2938892"/>
              <a:ext cx="201" cy="20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A9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312;p76"/>
            <p:cNvSpPr/>
            <p:nvPr/>
          </p:nvSpPr>
          <p:spPr>
            <a:xfrm>
              <a:off x="1265643" y="2934875"/>
              <a:ext cx="201" cy="20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EA9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313;p76"/>
            <p:cNvSpPr/>
            <p:nvPr/>
          </p:nvSpPr>
          <p:spPr>
            <a:xfrm>
              <a:off x="1848955" y="3166271"/>
              <a:ext cx="34951" cy="130161"/>
            </a:xfrm>
            <a:custGeom>
              <a:avLst/>
              <a:gdLst/>
              <a:ahLst/>
              <a:cxnLst/>
              <a:rect l="l" t="t" r="r" b="b"/>
              <a:pathLst>
                <a:path w="174" h="648" extrusionOk="0">
                  <a:moveTo>
                    <a:pt x="40" y="0"/>
                  </a:moveTo>
                  <a:cubicBezTo>
                    <a:pt x="30" y="0"/>
                    <a:pt x="20" y="0"/>
                    <a:pt x="20" y="12"/>
                  </a:cubicBezTo>
                  <a:cubicBezTo>
                    <a:pt x="10" y="22"/>
                    <a:pt x="10" y="42"/>
                    <a:pt x="20" y="52"/>
                  </a:cubicBezTo>
                  <a:cubicBezTo>
                    <a:pt x="30" y="62"/>
                    <a:pt x="50" y="84"/>
                    <a:pt x="62" y="94"/>
                  </a:cubicBezTo>
                  <a:cubicBezTo>
                    <a:pt x="72" y="114"/>
                    <a:pt x="92" y="136"/>
                    <a:pt x="102" y="166"/>
                  </a:cubicBezTo>
                  <a:cubicBezTo>
                    <a:pt x="111" y="198"/>
                    <a:pt x="124" y="227"/>
                    <a:pt x="124" y="260"/>
                  </a:cubicBezTo>
                  <a:cubicBezTo>
                    <a:pt x="134" y="299"/>
                    <a:pt x="124" y="341"/>
                    <a:pt x="124" y="371"/>
                  </a:cubicBezTo>
                  <a:cubicBezTo>
                    <a:pt x="111" y="413"/>
                    <a:pt x="102" y="455"/>
                    <a:pt x="92" y="494"/>
                  </a:cubicBezTo>
                  <a:cubicBezTo>
                    <a:pt x="72" y="526"/>
                    <a:pt x="62" y="546"/>
                    <a:pt x="40" y="578"/>
                  </a:cubicBezTo>
                  <a:cubicBezTo>
                    <a:pt x="30" y="588"/>
                    <a:pt x="20" y="608"/>
                    <a:pt x="0" y="618"/>
                  </a:cubicBezTo>
                  <a:lnTo>
                    <a:pt x="0" y="640"/>
                  </a:lnTo>
                  <a:cubicBezTo>
                    <a:pt x="5" y="645"/>
                    <a:pt x="10" y="647"/>
                    <a:pt x="15" y="647"/>
                  </a:cubicBezTo>
                  <a:cubicBezTo>
                    <a:pt x="20" y="647"/>
                    <a:pt x="25" y="645"/>
                    <a:pt x="30" y="640"/>
                  </a:cubicBezTo>
                  <a:cubicBezTo>
                    <a:pt x="72" y="598"/>
                    <a:pt x="102" y="556"/>
                    <a:pt x="124" y="507"/>
                  </a:cubicBezTo>
                  <a:cubicBezTo>
                    <a:pt x="153" y="455"/>
                    <a:pt x="173" y="393"/>
                    <a:pt x="173" y="331"/>
                  </a:cubicBezTo>
                  <a:lnTo>
                    <a:pt x="173" y="247"/>
                  </a:lnTo>
                  <a:cubicBezTo>
                    <a:pt x="173" y="218"/>
                    <a:pt x="163" y="185"/>
                    <a:pt x="153" y="156"/>
                  </a:cubicBezTo>
                  <a:cubicBezTo>
                    <a:pt x="153" y="124"/>
                    <a:pt x="134" y="104"/>
                    <a:pt x="124" y="74"/>
                  </a:cubicBezTo>
                  <a:lnTo>
                    <a:pt x="92" y="42"/>
                  </a:lnTo>
                  <a:lnTo>
                    <a:pt x="62" y="12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D28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314;p76"/>
            <p:cNvSpPr/>
            <p:nvPr/>
          </p:nvSpPr>
          <p:spPr>
            <a:xfrm>
              <a:off x="1848955" y="3153817"/>
              <a:ext cx="88983" cy="21091"/>
            </a:xfrm>
            <a:custGeom>
              <a:avLst/>
              <a:gdLst/>
              <a:ahLst/>
              <a:cxnLst/>
              <a:rect l="l" t="t" r="r" b="b"/>
              <a:pathLst>
                <a:path w="443" h="105" extrusionOk="0">
                  <a:moveTo>
                    <a:pt x="163" y="0"/>
                  </a:moveTo>
                  <a:cubicBezTo>
                    <a:pt x="144" y="0"/>
                    <a:pt x="124" y="0"/>
                    <a:pt x="102" y="13"/>
                  </a:cubicBezTo>
                  <a:cubicBezTo>
                    <a:pt x="92" y="13"/>
                    <a:pt x="72" y="23"/>
                    <a:pt x="50" y="32"/>
                  </a:cubicBezTo>
                  <a:cubicBezTo>
                    <a:pt x="40" y="32"/>
                    <a:pt x="40" y="32"/>
                    <a:pt x="30" y="42"/>
                  </a:cubicBezTo>
                  <a:lnTo>
                    <a:pt x="10" y="62"/>
                  </a:lnTo>
                  <a:cubicBezTo>
                    <a:pt x="0" y="74"/>
                    <a:pt x="0" y="94"/>
                    <a:pt x="10" y="94"/>
                  </a:cubicBezTo>
                  <a:cubicBezTo>
                    <a:pt x="15" y="99"/>
                    <a:pt x="23" y="102"/>
                    <a:pt x="29" y="102"/>
                  </a:cubicBezTo>
                  <a:cubicBezTo>
                    <a:pt x="35" y="102"/>
                    <a:pt x="40" y="99"/>
                    <a:pt x="40" y="94"/>
                  </a:cubicBezTo>
                  <a:cubicBezTo>
                    <a:pt x="50" y="94"/>
                    <a:pt x="62" y="84"/>
                    <a:pt x="62" y="84"/>
                  </a:cubicBezTo>
                  <a:cubicBezTo>
                    <a:pt x="72" y="74"/>
                    <a:pt x="82" y="74"/>
                    <a:pt x="92" y="62"/>
                  </a:cubicBezTo>
                  <a:cubicBezTo>
                    <a:pt x="102" y="52"/>
                    <a:pt x="124" y="52"/>
                    <a:pt x="144" y="42"/>
                  </a:cubicBezTo>
                  <a:lnTo>
                    <a:pt x="235" y="42"/>
                  </a:lnTo>
                  <a:cubicBezTo>
                    <a:pt x="277" y="42"/>
                    <a:pt x="319" y="52"/>
                    <a:pt x="349" y="62"/>
                  </a:cubicBezTo>
                  <a:cubicBezTo>
                    <a:pt x="371" y="74"/>
                    <a:pt x="391" y="84"/>
                    <a:pt x="410" y="94"/>
                  </a:cubicBezTo>
                  <a:cubicBezTo>
                    <a:pt x="420" y="94"/>
                    <a:pt x="420" y="104"/>
                    <a:pt x="433" y="104"/>
                  </a:cubicBezTo>
                  <a:lnTo>
                    <a:pt x="443" y="104"/>
                  </a:lnTo>
                  <a:lnTo>
                    <a:pt x="443" y="94"/>
                  </a:lnTo>
                  <a:cubicBezTo>
                    <a:pt x="410" y="74"/>
                    <a:pt x="381" y="52"/>
                    <a:pt x="349" y="42"/>
                  </a:cubicBezTo>
                  <a:cubicBezTo>
                    <a:pt x="309" y="23"/>
                    <a:pt x="267" y="13"/>
                    <a:pt x="225" y="0"/>
                  </a:cubicBezTo>
                  <a:close/>
                </a:path>
              </a:pathLst>
            </a:custGeom>
            <a:solidFill>
              <a:srgbClr val="D28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315;p76"/>
            <p:cNvSpPr/>
            <p:nvPr/>
          </p:nvSpPr>
          <p:spPr>
            <a:xfrm>
              <a:off x="1517930" y="3518185"/>
              <a:ext cx="2009" cy="20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A0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316;p76"/>
            <p:cNvSpPr/>
            <p:nvPr/>
          </p:nvSpPr>
          <p:spPr>
            <a:xfrm>
              <a:off x="1216029" y="2717539"/>
              <a:ext cx="645580" cy="480067"/>
            </a:xfrm>
            <a:custGeom>
              <a:avLst/>
              <a:gdLst/>
              <a:ahLst/>
              <a:cxnLst/>
              <a:rect l="l" t="t" r="r" b="b"/>
              <a:pathLst>
                <a:path w="3214" h="2390" extrusionOk="0">
                  <a:moveTo>
                    <a:pt x="1688" y="0"/>
                  </a:moveTo>
                  <a:cubicBezTo>
                    <a:pt x="1595" y="0"/>
                    <a:pt x="1503" y="10"/>
                    <a:pt x="1389" y="22"/>
                  </a:cubicBezTo>
                  <a:cubicBezTo>
                    <a:pt x="1276" y="32"/>
                    <a:pt x="1162" y="62"/>
                    <a:pt x="1039" y="84"/>
                  </a:cubicBezTo>
                  <a:cubicBezTo>
                    <a:pt x="915" y="114"/>
                    <a:pt x="804" y="156"/>
                    <a:pt x="690" y="195"/>
                  </a:cubicBezTo>
                  <a:cubicBezTo>
                    <a:pt x="576" y="247"/>
                    <a:pt x="473" y="309"/>
                    <a:pt x="381" y="371"/>
                  </a:cubicBezTo>
                  <a:cubicBezTo>
                    <a:pt x="287" y="433"/>
                    <a:pt x="206" y="517"/>
                    <a:pt x="144" y="588"/>
                  </a:cubicBezTo>
                  <a:cubicBezTo>
                    <a:pt x="72" y="680"/>
                    <a:pt x="30" y="784"/>
                    <a:pt x="11" y="887"/>
                  </a:cubicBezTo>
                  <a:cubicBezTo>
                    <a:pt x="1" y="959"/>
                    <a:pt x="1" y="1050"/>
                    <a:pt x="11" y="1134"/>
                  </a:cubicBezTo>
                  <a:cubicBezTo>
                    <a:pt x="11" y="1144"/>
                    <a:pt x="11" y="1154"/>
                    <a:pt x="20" y="1154"/>
                  </a:cubicBezTo>
                  <a:cubicBezTo>
                    <a:pt x="20" y="1164"/>
                    <a:pt x="30" y="1164"/>
                    <a:pt x="40" y="1164"/>
                  </a:cubicBezTo>
                  <a:lnTo>
                    <a:pt x="62" y="1164"/>
                  </a:lnTo>
                  <a:cubicBezTo>
                    <a:pt x="72" y="1164"/>
                    <a:pt x="72" y="1154"/>
                    <a:pt x="72" y="1144"/>
                  </a:cubicBezTo>
                  <a:lnTo>
                    <a:pt x="82" y="1134"/>
                  </a:lnTo>
                  <a:cubicBezTo>
                    <a:pt x="112" y="1083"/>
                    <a:pt x="154" y="1031"/>
                    <a:pt x="196" y="979"/>
                  </a:cubicBezTo>
                  <a:lnTo>
                    <a:pt x="196" y="969"/>
                  </a:lnTo>
                  <a:cubicBezTo>
                    <a:pt x="258" y="917"/>
                    <a:pt x="319" y="865"/>
                    <a:pt x="381" y="826"/>
                  </a:cubicBezTo>
                  <a:cubicBezTo>
                    <a:pt x="443" y="784"/>
                    <a:pt x="495" y="764"/>
                    <a:pt x="557" y="742"/>
                  </a:cubicBezTo>
                  <a:cubicBezTo>
                    <a:pt x="628" y="803"/>
                    <a:pt x="710" y="865"/>
                    <a:pt x="804" y="917"/>
                  </a:cubicBezTo>
                  <a:cubicBezTo>
                    <a:pt x="905" y="969"/>
                    <a:pt x="1029" y="1021"/>
                    <a:pt x="1152" y="1050"/>
                  </a:cubicBezTo>
                  <a:cubicBezTo>
                    <a:pt x="1276" y="1083"/>
                    <a:pt x="1399" y="1112"/>
                    <a:pt x="1533" y="1122"/>
                  </a:cubicBezTo>
                  <a:cubicBezTo>
                    <a:pt x="1595" y="1122"/>
                    <a:pt x="1656" y="1134"/>
                    <a:pt x="1708" y="1134"/>
                  </a:cubicBezTo>
                  <a:cubicBezTo>
                    <a:pt x="1780" y="1134"/>
                    <a:pt x="1854" y="1122"/>
                    <a:pt x="1916" y="1122"/>
                  </a:cubicBezTo>
                  <a:cubicBezTo>
                    <a:pt x="2089" y="1102"/>
                    <a:pt x="2235" y="1060"/>
                    <a:pt x="2368" y="999"/>
                  </a:cubicBezTo>
                  <a:cubicBezTo>
                    <a:pt x="2368" y="1041"/>
                    <a:pt x="2368" y="1083"/>
                    <a:pt x="2378" y="1112"/>
                  </a:cubicBezTo>
                  <a:cubicBezTo>
                    <a:pt x="2378" y="1174"/>
                    <a:pt x="2398" y="1226"/>
                    <a:pt x="2420" y="1268"/>
                  </a:cubicBezTo>
                  <a:cubicBezTo>
                    <a:pt x="2459" y="1382"/>
                    <a:pt x="2534" y="1463"/>
                    <a:pt x="2625" y="1493"/>
                  </a:cubicBezTo>
                  <a:cubicBezTo>
                    <a:pt x="2635" y="1505"/>
                    <a:pt x="2657" y="1515"/>
                    <a:pt x="2667" y="1515"/>
                  </a:cubicBezTo>
                  <a:cubicBezTo>
                    <a:pt x="2687" y="1515"/>
                    <a:pt x="2706" y="1515"/>
                    <a:pt x="2719" y="1525"/>
                  </a:cubicBezTo>
                  <a:lnTo>
                    <a:pt x="2739" y="1525"/>
                  </a:lnTo>
                  <a:cubicBezTo>
                    <a:pt x="2749" y="1525"/>
                    <a:pt x="2749" y="1525"/>
                    <a:pt x="2758" y="1515"/>
                  </a:cubicBezTo>
                  <a:lnTo>
                    <a:pt x="2758" y="1515"/>
                  </a:lnTo>
                  <a:cubicBezTo>
                    <a:pt x="2739" y="1545"/>
                    <a:pt x="2729" y="1577"/>
                    <a:pt x="2706" y="1616"/>
                  </a:cubicBezTo>
                  <a:cubicBezTo>
                    <a:pt x="2687" y="1668"/>
                    <a:pt x="2677" y="1730"/>
                    <a:pt x="2667" y="1802"/>
                  </a:cubicBezTo>
                  <a:cubicBezTo>
                    <a:pt x="2657" y="1863"/>
                    <a:pt x="2645" y="1925"/>
                    <a:pt x="2645" y="1987"/>
                  </a:cubicBezTo>
                  <a:cubicBezTo>
                    <a:pt x="2645" y="2049"/>
                    <a:pt x="2657" y="2111"/>
                    <a:pt x="2677" y="2162"/>
                  </a:cubicBezTo>
                  <a:cubicBezTo>
                    <a:pt x="2687" y="2224"/>
                    <a:pt x="2719" y="2276"/>
                    <a:pt x="2749" y="2318"/>
                  </a:cubicBezTo>
                  <a:cubicBezTo>
                    <a:pt x="2768" y="2348"/>
                    <a:pt x="2810" y="2390"/>
                    <a:pt x="2862" y="2390"/>
                  </a:cubicBezTo>
                  <a:lnTo>
                    <a:pt x="2882" y="2390"/>
                  </a:lnTo>
                  <a:cubicBezTo>
                    <a:pt x="2892" y="2390"/>
                    <a:pt x="2914" y="2390"/>
                    <a:pt x="2934" y="2380"/>
                  </a:cubicBezTo>
                  <a:cubicBezTo>
                    <a:pt x="2954" y="2370"/>
                    <a:pt x="2966" y="2358"/>
                    <a:pt x="2986" y="2348"/>
                  </a:cubicBezTo>
                  <a:cubicBezTo>
                    <a:pt x="3028" y="2318"/>
                    <a:pt x="3057" y="2286"/>
                    <a:pt x="3090" y="2234"/>
                  </a:cubicBezTo>
                  <a:cubicBezTo>
                    <a:pt x="3119" y="2195"/>
                    <a:pt x="3139" y="2143"/>
                    <a:pt x="3161" y="2091"/>
                  </a:cubicBezTo>
                  <a:cubicBezTo>
                    <a:pt x="3181" y="2039"/>
                    <a:pt x="3191" y="1999"/>
                    <a:pt x="3191" y="1967"/>
                  </a:cubicBezTo>
                  <a:lnTo>
                    <a:pt x="3201" y="1957"/>
                  </a:lnTo>
                  <a:cubicBezTo>
                    <a:pt x="3213" y="1772"/>
                    <a:pt x="3213" y="1577"/>
                    <a:pt x="3191" y="1382"/>
                  </a:cubicBezTo>
                  <a:cubicBezTo>
                    <a:pt x="3181" y="1288"/>
                    <a:pt x="3171" y="1196"/>
                    <a:pt x="3151" y="1102"/>
                  </a:cubicBezTo>
                  <a:cubicBezTo>
                    <a:pt x="3139" y="1021"/>
                    <a:pt x="3109" y="949"/>
                    <a:pt x="3090" y="875"/>
                  </a:cubicBezTo>
                  <a:cubicBezTo>
                    <a:pt x="3028" y="742"/>
                    <a:pt x="2954" y="608"/>
                    <a:pt x="2852" y="504"/>
                  </a:cubicBezTo>
                  <a:cubicBezTo>
                    <a:pt x="2810" y="443"/>
                    <a:pt x="2758" y="393"/>
                    <a:pt x="2697" y="351"/>
                  </a:cubicBezTo>
                  <a:cubicBezTo>
                    <a:pt x="2645" y="299"/>
                    <a:pt x="2583" y="257"/>
                    <a:pt x="2521" y="218"/>
                  </a:cubicBezTo>
                  <a:cubicBezTo>
                    <a:pt x="2286" y="84"/>
                    <a:pt x="2007" y="0"/>
                    <a:pt x="1698" y="0"/>
                  </a:cubicBezTo>
                  <a:close/>
                </a:path>
              </a:pathLst>
            </a:custGeom>
            <a:solidFill>
              <a:srgbClr val="661A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317;p76"/>
            <p:cNvSpPr/>
            <p:nvPr/>
          </p:nvSpPr>
          <p:spPr>
            <a:xfrm>
              <a:off x="1191323" y="2864371"/>
              <a:ext cx="138597" cy="133977"/>
            </a:xfrm>
            <a:custGeom>
              <a:avLst/>
              <a:gdLst/>
              <a:ahLst/>
              <a:cxnLst/>
              <a:rect l="l" t="t" r="r" b="b"/>
              <a:pathLst>
                <a:path w="690" h="667" extrusionOk="0">
                  <a:moveTo>
                    <a:pt x="667" y="1"/>
                  </a:moveTo>
                  <a:cubicBezTo>
                    <a:pt x="638" y="20"/>
                    <a:pt x="606" y="33"/>
                    <a:pt x="576" y="53"/>
                  </a:cubicBezTo>
                  <a:cubicBezTo>
                    <a:pt x="534" y="72"/>
                    <a:pt x="504" y="82"/>
                    <a:pt x="472" y="104"/>
                  </a:cubicBezTo>
                  <a:cubicBezTo>
                    <a:pt x="410" y="144"/>
                    <a:pt x="339" y="196"/>
                    <a:pt x="287" y="248"/>
                  </a:cubicBezTo>
                  <a:cubicBezTo>
                    <a:pt x="225" y="300"/>
                    <a:pt x="173" y="352"/>
                    <a:pt x="124" y="413"/>
                  </a:cubicBezTo>
                  <a:cubicBezTo>
                    <a:pt x="72" y="475"/>
                    <a:pt x="30" y="537"/>
                    <a:pt x="0" y="609"/>
                  </a:cubicBezTo>
                  <a:lnTo>
                    <a:pt x="0" y="618"/>
                  </a:lnTo>
                  <a:lnTo>
                    <a:pt x="0" y="638"/>
                  </a:lnTo>
                  <a:cubicBezTo>
                    <a:pt x="0" y="651"/>
                    <a:pt x="10" y="660"/>
                    <a:pt x="20" y="660"/>
                  </a:cubicBezTo>
                  <a:cubicBezTo>
                    <a:pt x="28" y="665"/>
                    <a:pt x="37" y="667"/>
                    <a:pt x="45" y="667"/>
                  </a:cubicBezTo>
                  <a:cubicBezTo>
                    <a:pt x="56" y="667"/>
                    <a:pt x="66" y="662"/>
                    <a:pt x="72" y="651"/>
                  </a:cubicBezTo>
                  <a:cubicBezTo>
                    <a:pt x="72" y="638"/>
                    <a:pt x="82" y="628"/>
                    <a:pt x="92" y="618"/>
                  </a:cubicBezTo>
                  <a:cubicBezTo>
                    <a:pt x="92" y="609"/>
                    <a:pt x="101" y="599"/>
                    <a:pt x="101" y="589"/>
                  </a:cubicBezTo>
                  <a:cubicBezTo>
                    <a:pt x="111" y="567"/>
                    <a:pt x="134" y="547"/>
                    <a:pt x="143" y="527"/>
                  </a:cubicBezTo>
                  <a:cubicBezTo>
                    <a:pt x="163" y="495"/>
                    <a:pt x="195" y="453"/>
                    <a:pt x="215" y="423"/>
                  </a:cubicBezTo>
                  <a:cubicBezTo>
                    <a:pt x="235" y="391"/>
                    <a:pt x="257" y="371"/>
                    <a:pt x="277" y="342"/>
                  </a:cubicBezTo>
                  <a:cubicBezTo>
                    <a:pt x="297" y="319"/>
                    <a:pt x="329" y="300"/>
                    <a:pt x="349" y="268"/>
                  </a:cubicBezTo>
                  <a:cubicBezTo>
                    <a:pt x="400" y="228"/>
                    <a:pt x="452" y="176"/>
                    <a:pt x="504" y="134"/>
                  </a:cubicBezTo>
                  <a:cubicBezTo>
                    <a:pt x="514" y="134"/>
                    <a:pt x="514" y="124"/>
                    <a:pt x="524" y="124"/>
                  </a:cubicBezTo>
                  <a:lnTo>
                    <a:pt x="556" y="95"/>
                  </a:lnTo>
                  <a:cubicBezTo>
                    <a:pt x="576" y="82"/>
                    <a:pt x="586" y="82"/>
                    <a:pt x="596" y="72"/>
                  </a:cubicBezTo>
                  <a:cubicBezTo>
                    <a:pt x="628" y="53"/>
                    <a:pt x="657" y="33"/>
                    <a:pt x="680" y="20"/>
                  </a:cubicBezTo>
                  <a:cubicBezTo>
                    <a:pt x="690" y="20"/>
                    <a:pt x="690" y="11"/>
                    <a:pt x="690" y="11"/>
                  </a:cubicBezTo>
                  <a:lnTo>
                    <a:pt x="680" y="1"/>
                  </a:ln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318;p76"/>
            <p:cNvSpPr/>
            <p:nvPr/>
          </p:nvSpPr>
          <p:spPr>
            <a:xfrm>
              <a:off x="1315257" y="2784026"/>
              <a:ext cx="415791" cy="114694"/>
            </a:xfrm>
            <a:custGeom>
              <a:avLst/>
              <a:gdLst/>
              <a:ahLst/>
              <a:cxnLst/>
              <a:rect l="l" t="t" r="r" b="b"/>
              <a:pathLst>
                <a:path w="2070" h="571" extrusionOk="0">
                  <a:moveTo>
                    <a:pt x="40" y="0"/>
                  </a:moveTo>
                  <a:cubicBezTo>
                    <a:pt x="31" y="0"/>
                    <a:pt x="21" y="10"/>
                    <a:pt x="11" y="20"/>
                  </a:cubicBezTo>
                  <a:cubicBezTo>
                    <a:pt x="1" y="20"/>
                    <a:pt x="1" y="40"/>
                    <a:pt x="1" y="50"/>
                  </a:cubicBezTo>
                  <a:lnTo>
                    <a:pt x="1" y="62"/>
                  </a:lnTo>
                  <a:lnTo>
                    <a:pt x="11" y="72"/>
                  </a:lnTo>
                  <a:cubicBezTo>
                    <a:pt x="50" y="124"/>
                    <a:pt x="102" y="163"/>
                    <a:pt x="144" y="205"/>
                  </a:cubicBezTo>
                  <a:cubicBezTo>
                    <a:pt x="196" y="247"/>
                    <a:pt x="258" y="277"/>
                    <a:pt x="310" y="309"/>
                  </a:cubicBezTo>
                  <a:cubicBezTo>
                    <a:pt x="421" y="381"/>
                    <a:pt x="535" y="433"/>
                    <a:pt x="658" y="472"/>
                  </a:cubicBezTo>
                  <a:cubicBezTo>
                    <a:pt x="720" y="495"/>
                    <a:pt x="792" y="514"/>
                    <a:pt x="853" y="524"/>
                  </a:cubicBezTo>
                  <a:cubicBezTo>
                    <a:pt x="915" y="534"/>
                    <a:pt x="989" y="544"/>
                    <a:pt x="1051" y="556"/>
                  </a:cubicBezTo>
                  <a:cubicBezTo>
                    <a:pt x="1145" y="563"/>
                    <a:pt x="1235" y="570"/>
                    <a:pt x="1326" y="570"/>
                  </a:cubicBezTo>
                  <a:cubicBezTo>
                    <a:pt x="1364" y="570"/>
                    <a:pt x="1402" y="569"/>
                    <a:pt x="1442" y="566"/>
                  </a:cubicBezTo>
                  <a:cubicBezTo>
                    <a:pt x="1503" y="556"/>
                    <a:pt x="1555" y="556"/>
                    <a:pt x="1607" y="544"/>
                  </a:cubicBezTo>
                  <a:cubicBezTo>
                    <a:pt x="1657" y="534"/>
                    <a:pt x="1718" y="524"/>
                    <a:pt x="1770" y="504"/>
                  </a:cubicBezTo>
                  <a:cubicBezTo>
                    <a:pt x="1874" y="472"/>
                    <a:pt x="1965" y="443"/>
                    <a:pt x="2069" y="391"/>
                  </a:cubicBezTo>
                  <a:lnTo>
                    <a:pt x="2069" y="381"/>
                  </a:lnTo>
                  <a:lnTo>
                    <a:pt x="2059" y="381"/>
                  </a:lnTo>
                  <a:cubicBezTo>
                    <a:pt x="1956" y="433"/>
                    <a:pt x="1854" y="462"/>
                    <a:pt x="1750" y="482"/>
                  </a:cubicBezTo>
                  <a:cubicBezTo>
                    <a:pt x="1689" y="495"/>
                    <a:pt x="1617" y="504"/>
                    <a:pt x="1545" y="514"/>
                  </a:cubicBezTo>
                  <a:cubicBezTo>
                    <a:pt x="1513" y="514"/>
                    <a:pt x="1471" y="524"/>
                    <a:pt x="1442" y="524"/>
                  </a:cubicBezTo>
                  <a:lnTo>
                    <a:pt x="1328" y="524"/>
                  </a:lnTo>
                  <a:cubicBezTo>
                    <a:pt x="1286" y="514"/>
                    <a:pt x="1246" y="514"/>
                    <a:pt x="1204" y="514"/>
                  </a:cubicBezTo>
                  <a:cubicBezTo>
                    <a:pt x="1152" y="504"/>
                    <a:pt x="1101" y="504"/>
                    <a:pt x="1061" y="495"/>
                  </a:cubicBezTo>
                  <a:cubicBezTo>
                    <a:pt x="1019" y="482"/>
                    <a:pt x="967" y="472"/>
                    <a:pt x="928" y="462"/>
                  </a:cubicBezTo>
                  <a:cubicBezTo>
                    <a:pt x="886" y="453"/>
                    <a:pt x="834" y="443"/>
                    <a:pt x="792" y="433"/>
                  </a:cubicBezTo>
                  <a:cubicBezTo>
                    <a:pt x="710" y="401"/>
                    <a:pt x="629" y="371"/>
                    <a:pt x="545" y="339"/>
                  </a:cubicBezTo>
                  <a:cubicBezTo>
                    <a:pt x="473" y="297"/>
                    <a:pt x="401" y="267"/>
                    <a:pt x="330" y="215"/>
                  </a:cubicBezTo>
                  <a:cubicBezTo>
                    <a:pt x="278" y="186"/>
                    <a:pt x="236" y="154"/>
                    <a:pt x="196" y="124"/>
                  </a:cubicBezTo>
                  <a:cubicBezTo>
                    <a:pt x="174" y="102"/>
                    <a:pt x="154" y="82"/>
                    <a:pt x="134" y="62"/>
                  </a:cubicBezTo>
                  <a:cubicBezTo>
                    <a:pt x="124" y="62"/>
                    <a:pt x="112" y="50"/>
                    <a:pt x="102" y="40"/>
                  </a:cubicBezTo>
                  <a:lnTo>
                    <a:pt x="73" y="10"/>
                  </a:lnTo>
                  <a:cubicBezTo>
                    <a:pt x="63" y="0"/>
                    <a:pt x="50" y="0"/>
                    <a:pt x="40" y="0"/>
                  </a:cubicBez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319;p76"/>
            <p:cNvSpPr/>
            <p:nvPr/>
          </p:nvSpPr>
          <p:spPr>
            <a:xfrm>
              <a:off x="1147534" y="2736421"/>
              <a:ext cx="180377" cy="111078"/>
            </a:xfrm>
            <a:custGeom>
              <a:avLst/>
              <a:gdLst/>
              <a:ahLst/>
              <a:cxnLst/>
              <a:rect l="l" t="t" r="r" b="b"/>
              <a:pathLst>
                <a:path w="898" h="553" extrusionOk="0">
                  <a:moveTo>
                    <a:pt x="33" y="0"/>
                  </a:moveTo>
                  <a:cubicBezTo>
                    <a:pt x="20" y="0"/>
                    <a:pt x="11" y="10"/>
                    <a:pt x="11" y="20"/>
                  </a:cubicBezTo>
                  <a:cubicBezTo>
                    <a:pt x="1" y="30"/>
                    <a:pt x="1" y="40"/>
                    <a:pt x="1" y="52"/>
                  </a:cubicBezTo>
                  <a:cubicBezTo>
                    <a:pt x="33" y="114"/>
                    <a:pt x="72" y="176"/>
                    <a:pt x="114" y="225"/>
                  </a:cubicBezTo>
                  <a:cubicBezTo>
                    <a:pt x="156" y="277"/>
                    <a:pt x="206" y="329"/>
                    <a:pt x="268" y="371"/>
                  </a:cubicBezTo>
                  <a:cubicBezTo>
                    <a:pt x="371" y="452"/>
                    <a:pt x="505" y="514"/>
                    <a:pt x="638" y="534"/>
                  </a:cubicBezTo>
                  <a:cubicBezTo>
                    <a:pt x="683" y="547"/>
                    <a:pt x="730" y="553"/>
                    <a:pt x="778" y="553"/>
                  </a:cubicBezTo>
                  <a:cubicBezTo>
                    <a:pt x="810" y="553"/>
                    <a:pt x="843" y="550"/>
                    <a:pt x="875" y="546"/>
                  </a:cubicBezTo>
                  <a:cubicBezTo>
                    <a:pt x="885" y="546"/>
                    <a:pt x="898" y="534"/>
                    <a:pt x="885" y="534"/>
                  </a:cubicBezTo>
                  <a:cubicBezTo>
                    <a:pt x="885" y="524"/>
                    <a:pt x="885" y="514"/>
                    <a:pt x="875" y="514"/>
                  </a:cubicBezTo>
                  <a:lnTo>
                    <a:pt x="814" y="514"/>
                  </a:lnTo>
                  <a:cubicBezTo>
                    <a:pt x="742" y="514"/>
                    <a:pt x="670" y="504"/>
                    <a:pt x="599" y="484"/>
                  </a:cubicBezTo>
                  <a:lnTo>
                    <a:pt x="609" y="484"/>
                  </a:lnTo>
                  <a:cubicBezTo>
                    <a:pt x="567" y="472"/>
                    <a:pt x="527" y="452"/>
                    <a:pt x="495" y="433"/>
                  </a:cubicBezTo>
                  <a:cubicBezTo>
                    <a:pt x="453" y="423"/>
                    <a:pt x="423" y="400"/>
                    <a:pt x="391" y="381"/>
                  </a:cubicBezTo>
                  <a:cubicBezTo>
                    <a:pt x="319" y="339"/>
                    <a:pt x="268" y="287"/>
                    <a:pt x="218" y="225"/>
                  </a:cubicBezTo>
                  <a:cubicBezTo>
                    <a:pt x="176" y="185"/>
                    <a:pt x="134" y="134"/>
                    <a:pt x="104" y="72"/>
                  </a:cubicBezTo>
                  <a:cubicBezTo>
                    <a:pt x="95" y="62"/>
                    <a:pt x="95" y="40"/>
                    <a:pt x="82" y="20"/>
                  </a:cubicBezTo>
                  <a:cubicBezTo>
                    <a:pt x="72" y="10"/>
                    <a:pt x="62" y="0"/>
                    <a:pt x="43" y="0"/>
                  </a:cubicBez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320;p76"/>
            <p:cNvSpPr/>
            <p:nvPr/>
          </p:nvSpPr>
          <p:spPr>
            <a:xfrm>
              <a:off x="1174450" y="2684798"/>
              <a:ext cx="60259" cy="84564"/>
            </a:xfrm>
            <a:custGeom>
              <a:avLst/>
              <a:gdLst/>
              <a:ahLst/>
              <a:cxnLst/>
              <a:rect l="l" t="t" r="r" b="b"/>
              <a:pathLst>
                <a:path w="300" h="421" extrusionOk="0">
                  <a:moveTo>
                    <a:pt x="32" y="0"/>
                  </a:moveTo>
                  <a:cubicBezTo>
                    <a:pt x="22" y="0"/>
                    <a:pt x="10" y="10"/>
                    <a:pt x="10" y="10"/>
                  </a:cubicBezTo>
                  <a:cubicBezTo>
                    <a:pt x="0" y="20"/>
                    <a:pt x="0" y="30"/>
                    <a:pt x="0" y="40"/>
                  </a:cubicBezTo>
                  <a:cubicBezTo>
                    <a:pt x="22" y="82"/>
                    <a:pt x="32" y="124"/>
                    <a:pt x="52" y="163"/>
                  </a:cubicBezTo>
                  <a:cubicBezTo>
                    <a:pt x="62" y="195"/>
                    <a:pt x="84" y="215"/>
                    <a:pt x="94" y="235"/>
                  </a:cubicBezTo>
                  <a:cubicBezTo>
                    <a:pt x="114" y="267"/>
                    <a:pt x="134" y="287"/>
                    <a:pt x="156" y="309"/>
                  </a:cubicBezTo>
                  <a:cubicBezTo>
                    <a:pt x="176" y="329"/>
                    <a:pt x="195" y="349"/>
                    <a:pt x="218" y="371"/>
                  </a:cubicBezTo>
                  <a:cubicBezTo>
                    <a:pt x="237" y="391"/>
                    <a:pt x="269" y="400"/>
                    <a:pt x="289" y="420"/>
                  </a:cubicBezTo>
                  <a:lnTo>
                    <a:pt x="299" y="420"/>
                  </a:lnTo>
                  <a:lnTo>
                    <a:pt x="299" y="410"/>
                  </a:lnTo>
                  <a:cubicBezTo>
                    <a:pt x="257" y="381"/>
                    <a:pt x="218" y="349"/>
                    <a:pt x="185" y="309"/>
                  </a:cubicBezTo>
                  <a:cubicBezTo>
                    <a:pt x="156" y="277"/>
                    <a:pt x="134" y="235"/>
                    <a:pt x="114" y="195"/>
                  </a:cubicBezTo>
                  <a:lnTo>
                    <a:pt x="114" y="205"/>
                  </a:lnTo>
                  <a:cubicBezTo>
                    <a:pt x="104" y="185"/>
                    <a:pt x="94" y="173"/>
                    <a:pt x="94" y="153"/>
                  </a:cubicBezTo>
                  <a:cubicBezTo>
                    <a:pt x="84" y="134"/>
                    <a:pt x="84" y="124"/>
                    <a:pt x="72" y="101"/>
                  </a:cubicBezTo>
                  <a:lnTo>
                    <a:pt x="72" y="72"/>
                  </a:lnTo>
                  <a:lnTo>
                    <a:pt x="72" y="30"/>
                  </a:lnTo>
                  <a:cubicBezTo>
                    <a:pt x="72" y="20"/>
                    <a:pt x="62" y="10"/>
                    <a:pt x="52" y="10"/>
                  </a:cubicBezTo>
                  <a:cubicBezTo>
                    <a:pt x="52" y="0"/>
                    <a:pt x="42" y="0"/>
                    <a:pt x="32" y="0"/>
                  </a:cubicBez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321;p76"/>
            <p:cNvSpPr/>
            <p:nvPr/>
          </p:nvSpPr>
          <p:spPr>
            <a:xfrm>
              <a:off x="1561116" y="2676362"/>
              <a:ext cx="275587" cy="99428"/>
            </a:xfrm>
            <a:custGeom>
              <a:avLst/>
              <a:gdLst/>
              <a:ahLst/>
              <a:cxnLst/>
              <a:rect l="l" t="t" r="r" b="b"/>
              <a:pathLst>
                <a:path w="1372" h="495" extrusionOk="0">
                  <a:moveTo>
                    <a:pt x="52" y="0"/>
                  </a:moveTo>
                  <a:cubicBezTo>
                    <a:pt x="42" y="0"/>
                    <a:pt x="32" y="10"/>
                    <a:pt x="22" y="10"/>
                  </a:cubicBezTo>
                  <a:cubicBezTo>
                    <a:pt x="12" y="20"/>
                    <a:pt x="12" y="30"/>
                    <a:pt x="12" y="42"/>
                  </a:cubicBezTo>
                  <a:cubicBezTo>
                    <a:pt x="0" y="52"/>
                    <a:pt x="12" y="62"/>
                    <a:pt x="12" y="72"/>
                  </a:cubicBezTo>
                  <a:cubicBezTo>
                    <a:pt x="62" y="124"/>
                    <a:pt x="124" y="176"/>
                    <a:pt x="185" y="215"/>
                  </a:cubicBezTo>
                  <a:cubicBezTo>
                    <a:pt x="237" y="247"/>
                    <a:pt x="309" y="277"/>
                    <a:pt x="371" y="309"/>
                  </a:cubicBezTo>
                  <a:cubicBezTo>
                    <a:pt x="433" y="329"/>
                    <a:pt x="507" y="339"/>
                    <a:pt x="568" y="351"/>
                  </a:cubicBezTo>
                  <a:cubicBezTo>
                    <a:pt x="598" y="361"/>
                    <a:pt x="640" y="361"/>
                    <a:pt x="670" y="371"/>
                  </a:cubicBezTo>
                  <a:cubicBezTo>
                    <a:pt x="702" y="371"/>
                    <a:pt x="741" y="371"/>
                    <a:pt x="774" y="381"/>
                  </a:cubicBezTo>
                  <a:cubicBezTo>
                    <a:pt x="845" y="391"/>
                    <a:pt x="917" y="391"/>
                    <a:pt x="988" y="400"/>
                  </a:cubicBezTo>
                  <a:cubicBezTo>
                    <a:pt x="1063" y="413"/>
                    <a:pt x="1144" y="423"/>
                    <a:pt x="1216" y="442"/>
                  </a:cubicBezTo>
                  <a:cubicBezTo>
                    <a:pt x="1258" y="462"/>
                    <a:pt x="1297" y="475"/>
                    <a:pt x="1349" y="494"/>
                  </a:cubicBezTo>
                  <a:cubicBezTo>
                    <a:pt x="1359" y="494"/>
                    <a:pt x="1359" y="494"/>
                    <a:pt x="1372" y="484"/>
                  </a:cubicBezTo>
                  <a:cubicBezTo>
                    <a:pt x="1372" y="475"/>
                    <a:pt x="1372" y="462"/>
                    <a:pt x="1359" y="462"/>
                  </a:cubicBezTo>
                  <a:cubicBezTo>
                    <a:pt x="1297" y="433"/>
                    <a:pt x="1226" y="413"/>
                    <a:pt x="1164" y="400"/>
                  </a:cubicBezTo>
                  <a:cubicBezTo>
                    <a:pt x="1092" y="381"/>
                    <a:pt x="1031" y="371"/>
                    <a:pt x="959" y="361"/>
                  </a:cubicBezTo>
                  <a:cubicBezTo>
                    <a:pt x="927" y="351"/>
                    <a:pt x="897" y="351"/>
                    <a:pt x="855" y="339"/>
                  </a:cubicBezTo>
                  <a:cubicBezTo>
                    <a:pt x="825" y="339"/>
                    <a:pt x="793" y="329"/>
                    <a:pt x="764" y="319"/>
                  </a:cubicBezTo>
                  <a:cubicBezTo>
                    <a:pt x="722" y="319"/>
                    <a:pt x="692" y="309"/>
                    <a:pt x="660" y="309"/>
                  </a:cubicBezTo>
                  <a:cubicBezTo>
                    <a:pt x="630" y="299"/>
                    <a:pt x="588" y="289"/>
                    <a:pt x="556" y="277"/>
                  </a:cubicBezTo>
                  <a:lnTo>
                    <a:pt x="536" y="277"/>
                  </a:lnTo>
                  <a:cubicBezTo>
                    <a:pt x="445" y="247"/>
                    <a:pt x="351" y="215"/>
                    <a:pt x="269" y="176"/>
                  </a:cubicBezTo>
                  <a:lnTo>
                    <a:pt x="279" y="176"/>
                  </a:lnTo>
                  <a:cubicBezTo>
                    <a:pt x="218" y="143"/>
                    <a:pt x="156" y="104"/>
                    <a:pt x="114" y="52"/>
                  </a:cubicBezTo>
                  <a:lnTo>
                    <a:pt x="84" y="20"/>
                  </a:lnTo>
                  <a:cubicBezTo>
                    <a:pt x="74" y="10"/>
                    <a:pt x="62" y="10"/>
                    <a:pt x="52" y="0"/>
                  </a:cubicBez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322;p76"/>
            <p:cNvSpPr/>
            <p:nvPr/>
          </p:nvSpPr>
          <p:spPr>
            <a:xfrm>
              <a:off x="1728838" y="2891287"/>
              <a:ext cx="28925" cy="88381"/>
            </a:xfrm>
            <a:custGeom>
              <a:avLst/>
              <a:gdLst/>
              <a:ahLst/>
              <a:cxnLst/>
              <a:rect l="l" t="t" r="r" b="b"/>
              <a:pathLst>
                <a:path w="144" h="440" extrusionOk="0">
                  <a:moveTo>
                    <a:pt x="20" y="0"/>
                  </a:moveTo>
                  <a:cubicBezTo>
                    <a:pt x="10" y="0"/>
                    <a:pt x="0" y="10"/>
                    <a:pt x="0" y="22"/>
                  </a:cubicBezTo>
                  <a:cubicBezTo>
                    <a:pt x="0" y="84"/>
                    <a:pt x="0" y="156"/>
                    <a:pt x="10" y="227"/>
                  </a:cubicBezTo>
                  <a:cubicBezTo>
                    <a:pt x="20" y="269"/>
                    <a:pt x="30" y="299"/>
                    <a:pt x="42" y="331"/>
                  </a:cubicBezTo>
                  <a:cubicBezTo>
                    <a:pt x="52" y="371"/>
                    <a:pt x="72" y="403"/>
                    <a:pt x="92" y="423"/>
                  </a:cubicBezTo>
                  <a:cubicBezTo>
                    <a:pt x="99" y="434"/>
                    <a:pt x="105" y="439"/>
                    <a:pt x="113" y="439"/>
                  </a:cubicBezTo>
                  <a:cubicBezTo>
                    <a:pt x="119" y="439"/>
                    <a:pt x="126" y="437"/>
                    <a:pt x="134" y="433"/>
                  </a:cubicBezTo>
                  <a:cubicBezTo>
                    <a:pt x="144" y="423"/>
                    <a:pt x="144" y="403"/>
                    <a:pt x="134" y="393"/>
                  </a:cubicBezTo>
                  <a:cubicBezTo>
                    <a:pt x="114" y="381"/>
                    <a:pt x="104" y="361"/>
                    <a:pt x="92" y="331"/>
                  </a:cubicBezTo>
                  <a:cubicBezTo>
                    <a:pt x="72" y="309"/>
                    <a:pt x="62" y="269"/>
                    <a:pt x="52" y="237"/>
                  </a:cubicBezTo>
                  <a:cubicBezTo>
                    <a:pt x="30" y="185"/>
                    <a:pt x="30" y="124"/>
                    <a:pt x="30" y="72"/>
                  </a:cubicBezTo>
                  <a:lnTo>
                    <a:pt x="30" y="22"/>
                  </a:lnTo>
                  <a:cubicBezTo>
                    <a:pt x="30" y="10"/>
                    <a:pt x="30" y="10"/>
                    <a:pt x="20" y="0"/>
                  </a:cubicBez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323;p76"/>
            <p:cNvSpPr/>
            <p:nvPr/>
          </p:nvSpPr>
          <p:spPr>
            <a:xfrm>
              <a:off x="1772024" y="3042136"/>
              <a:ext cx="33344" cy="123130"/>
            </a:xfrm>
            <a:custGeom>
              <a:avLst/>
              <a:gdLst/>
              <a:ahLst/>
              <a:cxnLst/>
              <a:rect l="l" t="t" r="r" b="b"/>
              <a:pathLst>
                <a:path w="166" h="613" extrusionOk="0">
                  <a:moveTo>
                    <a:pt x="146" y="0"/>
                  </a:moveTo>
                  <a:cubicBezTo>
                    <a:pt x="136" y="0"/>
                    <a:pt x="124" y="0"/>
                    <a:pt x="124" y="13"/>
                  </a:cubicBezTo>
                  <a:cubicBezTo>
                    <a:pt x="13" y="176"/>
                    <a:pt x="0" y="403"/>
                    <a:pt x="74" y="588"/>
                  </a:cubicBezTo>
                  <a:cubicBezTo>
                    <a:pt x="74" y="603"/>
                    <a:pt x="85" y="612"/>
                    <a:pt x="98" y="612"/>
                  </a:cubicBezTo>
                  <a:cubicBezTo>
                    <a:pt x="103" y="612"/>
                    <a:pt x="109" y="611"/>
                    <a:pt x="114" y="608"/>
                  </a:cubicBezTo>
                  <a:cubicBezTo>
                    <a:pt x="114" y="608"/>
                    <a:pt x="124" y="598"/>
                    <a:pt x="124" y="588"/>
                  </a:cubicBezTo>
                  <a:cubicBezTo>
                    <a:pt x="136" y="588"/>
                    <a:pt x="136" y="579"/>
                    <a:pt x="136" y="569"/>
                  </a:cubicBezTo>
                  <a:cubicBezTo>
                    <a:pt x="124" y="546"/>
                    <a:pt x="114" y="527"/>
                    <a:pt x="104" y="495"/>
                  </a:cubicBezTo>
                  <a:cubicBezTo>
                    <a:pt x="94" y="475"/>
                    <a:pt x="94" y="455"/>
                    <a:pt x="84" y="433"/>
                  </a:cubicBezTo>
                  <a:cubicBezTo>
                    <a:pt x="74" y="383"/>
                    <a:pt x="74" y="322"/>
                    <a:pt x="74" y="270"/>
                  </a:cubicBezTo>
                  <a:cubicBezTo>
                    <a:pt x="84" y="218"/>
                    <a:pt x="94" y="166"/>
                    <a:pt x="104" y="124"/>
                  </a:cubicBezTo>
                  <a:cubicBezTo>
                    <a:pt x="124" y="94"/>
                    <a:pt x="136" y="52"/>
                    <a:pt x="156" y="23"/>
                  </a:cubicBezTo>
                  <a:cubicBezTo>
                    <a:pt x="166" y="13"/>
                    <a:pt x="156" y="0"/>
                    <a:pt x="146" y="0"/>
                  </a:cubicBez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324;p76"/>
            <p:cNvSpPr/>
            <p:nvPr/>
          </p:nvSpPr>
          <p:spPr>
            <a:xfrm>
              <a:off x="1852972" y="2825203"/>
              <a:ext cx="60260" cy="134780"/>
            </a:xfrm>
            <a:custGeom>
              <a:avLst/>
              <a:gdLst/>
              <a:ahLst/>
              <a:cxnLst/>
              <a:rect l="l" t="t" r="r" b="b"/>
              <a:pathLst>
                <a:path w="300" h="671" extrusionOk="0">
                  <a:moveTo>
                    <a:pt x="0" y="0"/>
                  </a:moveTo>
                  <a:lnTo>
                    <a:pt x="0" y="10"/>
                  </a:lnTo>
                  <a:lnTo>
                    <a:pt x="0" y="20"/>
                  </a:lnTo>
                  <a:cubicBezTo>
                    <a:pt x="20" y="30"/>
                    <a:pt x="42" y="52"/>
                    <a:pt x="52" y="72"/>
                  </a:cubicBezTo>
                  <a:cubicBezTo>
                    <a:pt x="62" y="82"/>
                    <a:pt x="72" y="92"/>
                    <a:pt x="82" y="104"/>
                  </a:cubicBezTo>
                  <a:cubicBezTo>
                    <a:pt x="91" y="114"/>
                    <a:pt x="91" y="124"/>
                    <a:pt x="104" y="134"/>
                  </a:cubicBezTo>
                  <a:cubicBezTo>
                    <a:pt x="124" y="154"/>
                    <a:pt x="133" y="186"/>
                    <a:pt x="153" y="206"/>
                  </a:cubicBezTo>
                  <a:cubicBezTo>
                    <a:pt x="166" y="238"/>
                    <a:pt x="175" y="257"/>
                    <a:pt x="185" y="290"/>
                  </a:cubicBezTo>
                  <a:cubicBezTo>
                    <a:pt x="195" y="309"/>
                    <a:pt x="205" y="329"/>
                    <a:pt x="205" y="351"/>
                  </a:cubicBezTo>
                  <a:cubicBezTo>
                    <a:pt x="205" y="381"/>
                    <a:pt x="215" y="401"/>
                    <a:pt x="215" y="433"/>
                  </a:cubicBezTo>
                  <a:lnTo>
                    <a:pt x="215" y="556"/>
                  </a:lnTo>
                  <a:cubicBezTo>
                    <a:pt x="205" y="576"/>
                    <a:pt x="205" y="586"/>
                    <a:pt x="195" y="608"/>
                  </a:cubicBezTo>
                  <a:cubicBezTo>
                    <a:pt x="195" y="628"/>
                    <a:pt x="205" y="660"/>
                    <a:pt x="227" y="670"/>
                  </a:cubicBezTo>
                  <a:cubicBezTo>
                    <a:pt x="237" y="670"/>
                    <a:pt x="247" y="670"/>
                    <a:pt x="257" y="660"/>
                  </a:cubicBezTo>
                  <a:cubicBezTo>
                    <a:pt x="267" y="660"/>
                    <a:pt x="277" y="648"/>
                    <a:pt x="277" y="648"/>
                  </a:cubicBezTo>
                  <a:cubicBezTo>
                    <a:pt x="277" y="638"/>
                    <a:pt x="289" y="628"/>
                    <a:pt x="289" y="628"/>
                  </a:cubicBezTo>
                  <a:cubicBezTo>
                    <a:pt x="289" y="598"/>
                    <a:pt x="289" y="566"/>
                    <a:pt x="299" y="537"/>
                  </a:cubicBezTo>
                  <a:cubicBezTo>
                    <a:pt x="299" y="505"/>
                    <a:pt x="289" y="475"/>
                    <a:pt x="289" y="443"/>
                  </a:cubicBezTo>
                  <a:cubicBezTo>
                    <a:pt x="289" y="413"/>
                    <a:pt x="277" y="391"/>
                    <a:pt x="267" y="361"/>
                  </a:cubicBezTo>
                  <a:cubicBezTo>
                    <a:pt x="257" y="329"/>
                    <a:pt x="247" y="299"/>
                    <a:pt x="237" y="277"/>
                  </a:cubicBezTo>
                  <a:cubicBezTo>
                    <a:pt x="205" y="228"/>
                    <a:pt x="175" y="176"/>
                    <a:pt x="143" y="134"/>
                  </a:cubicBezTo>
                  <a:cubicBezTo>
                    <a:pt x="124" y="104"/>
                    <a:pt x="104" y="82"/>
                    <a:pt x="82" y="62"/>
                  </a:cubicBezTo>
                  <a:cubicBezTo>
                    <a:pt x="62" y="42"/>
                    <a:pt x="30" y="20"/>
                    <a:pt x="10" y="1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325;p76"/>
            <p:cNvSpPr/>
            <p:nvPr/>
          </p:nvSpPr>
          <p:spPr>
            <a:xfrm>
              <a:off x="1461687" y="2653464"/>
              <a:ext cx="236016" cy="130763"/>
            </a:xfrm>
            <a:custGeom>
              <a:avLst/>
              <a:gdLst/>
              <a:ahLst/>
              <a:cxnLst/>
              <a:rect l="l" t="t" r="r" b="b"/>
              <a:pathLst>
                <a:path w="1175" h="651" extrusionOk="0">
                  <a:moveTo>
                    <a:pt x="53" y="0"/>
                  </a:moveTo>
                  <a:cubicBezTo>
                    <a:pt x="43" y="0"/>
                    <a:pt x="33" y="0"/>
                    <a:pt x="33" y="10"/>
                  </a:cubicBezTo>
                  <a:cubicBezTo>
                    <a:pt x="13" y="20"/>
                    <a:pt x="1" y="42"/>
                    <a:pt x="13" y="62"/>
                  </a:cubicBezTo>
                  <a:cubicBezTo>
                    <a:pt x="33" y="94"/>
                    <a:pt x="53" y="124"/>
                    <a:pt x="75" y="144"/>
                  </a:cubicBezTo>
                  <a:cubicBezTo>
                    <a:pt x="95" y="176"/>
                    <a:pt x="115" y="196"/>
                    <a:pt x="147" y="228"/>
                  </a:cubicBezTo>
                  <a:cubicBezTo>
                    <a:pt x="186" y="280"/>
                    <a:pt x="248" y="319"/>
                    <a:pt x="300" y="361"/>
                  </a:cubicBezTo>
                  <a:cubicBezTo>
                    <a:pt x="362" y="413"/>
                    <a:pt x="423" y="443"/>
                    <a:pt x="485" y="485"/>
                  </a:cubicBezTo>
                  <a:cubicBezTo>
                    <a:pt x="547" y="514"/>
                    <a:pt x="619" y="547"/>
                    <a:pt x="680" y="566"/>
                  </a:cubicBezTo>
                  <a:cubicBezTo>
                    <a:pt x="722" y="589"/>
                    <a:pt x="764" y="598"/>
                    <a:pt x="804" y="608"/>
                  </a:cubicBezTo>
                  <a:cubicBezTo>
                    <a:pt x="846" y="618"/>
                    <a:pt x="888" y="628"/>
                    <a:pt x="928" y="628"/>
                  </a:cubicBezTo>
                  <a:cubicBezTo>
                    <a:pt x="960" y="638"/>
                    <a:pt x="1002" y="650"/>
                    <a:pt x="1041" y="650"/>
                  </a:cubicBezTo>
                  <a:lnTo>
                    <a:pt x="1165" y="650"/>
                  </a:lnTo>
                  <a:cubicBezTo>
                    <a:pt x="1175" y="650"/>
                    <a:pt x="1175" y="650"/>
                    <a:pt x="1175" y="638"/>
                  </a:cubicBezTo>
                  <a:cubicBezTo>
                    <a:pt x="1175" y="628"/>
                    <a:pt x="1175" y="618"/>
                    <a:pt x="1165" y="618"/>
                  </a:cubicBezTo>
                  <a:cubicBezTo>
                    <a:pt x="1103" y="618"/>
                    <a:pt x="1041" y="608"/>
                    <a:pt x="979" y="608"/>
                  </a:cubicBezTo>
                  <a:lnTo>
                    <a:pt x="989" y="608"/>
                  </a:lnTo>
                  <a:cubicBezTo>
                    <a:pt x="928" y="598"/>
                    <a:pt x="878" y="576"/>
                    <a:pt x="826" y="566"/>
                  </a:cubicBezTo>
                  <a:cubicBezTo>
                    <a:pt x="764" y="547"/>
                    <a:pt x="713" y="527"/>
                    <a:pt x="651" y="505"/>
                  </a:cubicBezTo>
                  <a:cubicBezTo>
                    <a:pt x="631" y="485"/>
                    <a:pt x="599" y="475"/>
                    <a:pt x="569" y="465"/>
                  </a:cubicBezTo>
                  <a:cubicBezTo>
                    <a:pt x="547" y="443"/>
                    <a:pt x="517" y="433"/>
                    <a:pt x="485" y="413"/>
                  </a:cubicBezTo>
                  <a:cubicBezTo>
                    <a:pt x="433" y="381"/>
                    <a:pt x="384" y="351"/>
                    <a:pt x="342" y="309"/>
                  </a:cubicBezTo>
                  <a:cubicBezTo>
                    <a:pt x="270" y="248"/>
                    <a:pt x="199" y="186"/>
                    <a:pt x="137" y="104"/>
                  </a:cubicBezTo>
                  <a:cubicBezTo>
                    <a:pt x="124" y="82"/>
                    <a:pt x="105" y="52"/>
                    <a:pt x="85" y="20"/>
                  </a:cubicBezTo>
                  <a:cubicBezTo>
                    <a:pt x="85" y="10"/>
                    <a:pt x="75" y="10"/>
                    <a:pt x="63" y="0"/>
                  </a:cubicBez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326;p76"/>
            <p:cNvSpPr/>
            <p:nvPr/>
          </p:nvSpPr>
          <p:spPr>
            <a:xfrm>
              <a:off x="1525161" y="3101392"/>
              <a:ext cx="193433" cy="180377"/>
            </a:xfrm>
            <a:custGeom>
              <a:avLst/>
              <a:gdLst/>
              <a:ahLst/>
              <a:cxnLst/>
              <a:rect l="l" t="t" r="r" b="b"/>
              <a:pathLst>
                <a:path w="963" h="898" extrusionOk="0">
                  <a:moveTo>
                    <a:pt x="20" y="331"/>
                  </a:moveTo>
                  <a:cubicBezTo>
                    <a:pt x="6" y="372"/>
                    <a:pt x="1" y="415"/>
                    <a:pt x="4" y="456"/>
                  </a:cubicBezTo>
                  <a:lnTo>
                    <a:pt x="4" y="456"/>
                  </a:lnTo>
                  <a:cubicBezTo>
                    <a:pt x="3" y="414"/>
                    <a:pt x="8" y="372"/>
                    <a:pt x="20" y="331"/>
                  </a:cubicBezTo>
                  <a:close/>
                  <a:moveTo>
                    <a:pt x="464" y="1"/>
                  </a:moveTo>
                  <a:cubicBezTo>
                    <a:pt x="447" y="1"/>
                    <a:pt x="432" y="2"/>
                    <a:pt x="416" y="4"/>
                  </a:cubicBezTo>
                  <a:cubicBezTo>
                    <a:pt x="253" y="14"/>
                    <a:pt x="98" y="118"/>
                    <a:pt x="36" y="284"/>
                  </a:cubicBezTo>
                  <a:cubicBezTo>
                    <a:pt x="29" y="299"/>
                    <a:pt x="24" y="315"/>
                    <a:pt x="20" y="331"/>
                  </a:cubicBezTo>
                  <a:lnTo>
                    <a:pt x="20" y="331"/>
                  </a:lnTo>
                  <a:cubicBezTo>
                    <a:pt x="22" y="325"/>
                    <a:pt x="24" y="319"/>
                    <a:pt x="26" y="313"/>
                  </a:cubicBezTo>
                  <a:cubicBezTo>
                    <a:pt x="78" y="200"/>
                    <a:pt x="179" y="118"/>
                    <a:pt x="303" y="108"/>
                  </a:cubicBezTo>
                  <a:cubicBezTo>
                    <a:pt x="355" y="108"/>
                    <a:pt x="406" y="108"/>
                    <a:pt x="458" y="128"/>
                  </a:cubicBezTo>
                  <a:cubicBezTo>
                    <a:pt x="540" y="170"/>
                    <a:pt x="602" y="232"/>
                    <a:pt x="634" y="303"/>
                  </a:cubicBezTo>
                  <a:cubicBezTo>
                    <a:pt x="644" y="323"/>
                    <a:pt x="654" y="345"/>
                    <a:pt x="654" y="365"/>
                  </a:cubicBezTo>
                  <a:cubicBezTo>
                    <a:pt x="644" y="365"/>
                    <a:pt x="634" y="365"/>
                    <a:pt x="624" y="375"/>
                  </a:cubicBezTo>
                  <a:cubicBezTo>
                    <a:pt x="550" y="375"/>
                    <a:pt x="500" y="407"/>
                    <a:pt x="500" y="437"/>
                  </a:cubicBezTo>
                  <a:cubicBezTo>
                    <a:pt x="500" y="469"/>
                    <a:pt x="572" y="498"/>
                    <a:pt x="654" y="498"/>
                  </a:cubicBezTo>
                  <a:cubicBezTo>
                    <a:pt x="654" y="521"/>
                    <a:pt x="644" y="541"/>
                    <a:pt x="634" y="560"/>
                  </a:cubicBezTo>
                  <a:cubicBezTo>
                    <a:pt x="592" y="674"/>
                    <a:pt x="488" y="755"/>
                    <a:pt x="355" y="768"/>
                  </a:cubicBezTo>
                  <a:cubicBezTo>
                    <a:pt x="315" y="768"/>
                    <a:pt x="263" y="755"/>
                    <a:pt x="211" y="736"/>
                  </a:cubicBezTo>
                  <a:cubicBezTo>
                    <a:pt x="130" y="706"/>
                    <a:pt x="68" y="644"/>
                    <a:pt x="36" y="560"/>
                  </a:cubicBezTo>
                  <a:cubicBezTo>
                    <a:pt x="17" y="529"/>
                    <a:pt x="7" y="493"/>
                    <a:pt x="4" y="456"/>
                  </a:cubicBezTo>
                  <a:lnTo>
                    <a:pt x="4" y="456"/>
                  </a:lnTo>
                  <a:cubicBezTo>
                    <a:pt x="7" y="631"/>
                    <a:pt x="112" y="800"/>
                    <a:pt x="283" y="869"/>
                  </a:cubicBezTo>
                  <a:cubicBezTo>
                    <a:pt x="335" y="889"/>
                    <a:pt x="390" y="898"/>
                    <a:pt x="444" y="898"/>
                  </a:cubicBezTo>
                  <a:cubicBezTo>
                    <a:pt x="624" y="898"/>
                    <a:pt x="799" y="794"/>
                    <a:pt x="871" y="612"/>
                  </a:cubicBezTo>
                  <a:cubicBezTo>
                    <a:pt x="962" y="385"/>
                    <a:pt x="849" y="128"/>
                    <a:pt x="624" y="36"/>
                  </a:cubicBezTo>
                  <a:cubicBezTo>
                    <a:pt x="568" y="12"/>
                    <a:pt x="514" y="1"/>
                    <a:pt x="464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327;p76"/>
            <p:cNvSpPr/>
            <p:nvPr/>
          </p:nvSpPr>
          <p:spPr>
            <a:xfrm>
              <a:off x="1625593" y="3174707"/>
              <a:ext cx="64277" cy="26916"/>
            </a:xfrm>
            <a:custGeom>
              <a:avLst/>
              <a:gdLst/>
              <a:ahLst/>
              <a:cxnLst/>
              <a:rect l="l" t="t" r="r" b="b"/>
              <a:pathLst>
                <a:path w="320" h="134" extrusionOk="0">
                  <a:moveTo>
                    <a:pt x="154" y="0"/>
                  </a:moveTo>
                  <a:cubicBezTo>
                    <a:pt x="144" y="0"/>
                    <a:pt x="134" y="0"/>
                    <a:pt x="124" y="10"/>
                  </a:cubicBezTo>
                  <a:cubicBezTo>
                    <a:pt x="50" y="10"/>
                    <a:pt x="0" y="42"/>
                    <a:pt x="0" y="72"/>
                  </a:cubicBezTo>
                  <a:cubicBezTo>
                    <a:pt x="0" y="104"/>
                    <a:pt x="72" y="133"/>
                    <a:pt x="154" y="133"/>
                  </a:cubicBezTo>
                  <a:cubicBezTo>
                    <a:pt x="247" y="133"/>
                    <a:pt x="319" y="104"/>
                    <a:pt x="319" y="72"/>
                  </a:cubicBezTo>
                  <a:cubicBezTo>
                    <a:pt x="319" y="32"/>
                    <a:pt x="247" y="0"/>
                    <a:pt x="15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328;p76"/>
            <p:cNvSpPr/>
            <p:nvPr/>
          </p:nvSpPr>
          <p:spPr>
            <a:xfrm>
              <a:off x="1523755" y="3123085"/>
              <a:ext cx="132772" cy="132571"/>
            </a:xfrm>
            <a:custGeom>
              <a:avLst/>
              <a:gdLst/>
              <a:ahLst/>
              <a:cxnLst/>
              <a:rect l="l" t="t" r="r" b="b"/>
              <a:pathLst>
                <a:path w="661" h="660" extrusionOk="0">
                  <a:moveTo>
                    <a:pt x="310" y="0"/>
                  </a:moveTo>
                  <a:cubicBezTo>
                    <a:pt x="186" y="10"/>
                    <a:pt x="85" y="92"/>
                    <a:pt x="33" y="205"/>
                  </a:cubicBezTo>
                  <a:cubicBezTo>
                    <a:pt x="1" y="289"/>
                    <a:pt x="1" y="381"/>
                    <a:pt x="43" y="452"/>
                  </a:cubicBezTo>
                  <a:cubicBezTo>
                    <a:pt x="75" y="536"/>
                    <a:pt x="137" y="598"/>
                    <a:pt x="218" y="628"/>
                  </a:cubicBezTo>
                  <a:cubicBezTo>
                    <a:pt x="270" y="647"/>
                    <a:pt x="322" y="660"/>
                    <a:pt x="362" y="660"/>
                  </a:cubicBezTo>
                  <a:cubicBezTo>
                    <a:pt x="495" y="647"/>
                    <a:pt x="599" y="566"/>
                    <a:pt x="641" y="452"/>
                  </a:cubicBezTo>
                  <a:cubicBezTo>
                    <a:pt x="651" y="433"/>
                    <a:pt x="661" y="413"/>
                    <a:pt x="661" y="390"/>
                  </a:cubicBezTo>
                  <a:cubicBezTo>
                    <a:pt x="579" y="390"/>
                    <a:pt x="507" y="361"/>
                    <a:pt x="507" y="329"/>
                  </a:cubicBezTo>
                  <a:cubicBezTo>
                    <a:pt x="507" y="299"/>
                    <a:pt x="557" y="267"/>
                    <a:pt x="631" y="267"/>
                  </a:cubicBezTo>
                  <a:cubicBezTo>
                    <a:pt x="641" y="257"/>
                    <a:pt x="651" y="257"/>
                    <a:pt x="661" y="257"/>
                  </a:cubicBezTo>
                  <a:cubicBezTo>
                    <a:pt x="661" y="237"/>
                    <a:pt x="651" y="215"/>
                    <a:pt x="641" y="195"/>
                  </a:cubicBezTo>
                  <a:cubicBezTo>
                    <a:pt x="609" y="124"/>
                    <a:pt x="547" y="62"/>
                    <a:pt x="465" y="20"/>
                  </a:cubicBezTo>
                  <a:cubicBezTo>
                    <a:pt x="413" y="0"/>
                    <a:pt x="362" y="0"/>
                    <a:pt x="310" y="0"/>
                  </a:cubicBezTo>
                  <a:close/>
                </a:path>
              </a:pathLst>
            </a:custGeom>
            <a:solidFill>
              <a:srgbClr val="370F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329;p76"/>
            <p:cNvSpPr/>
            <p:nvPr/>
          </p:nvSpPr>
          <p:spPr>
            <a:xfrm>
              <a:off x="1232500" y="3090947"/>
              <a:ext cx="157478" cy="163906"/>
            </a:xfrm>
            <a:custGeom>
              <a:avLst/>
              <a:gdLst/>
              <a:ahLst/>
              <a:cxnLst/>
              <a:rect l="l" t="t" r="r" b="b"/>
              <a:pathLst>
                <a:path w="784" h="816" extrusionOk="0">
                  <a:moveTo>
                    <a:pt x="379" y="1"/>
                  </a:moveTo>
                  <a:cubicBezTo>
                    <a:pt x="365" y="1"/>
                    <a:pt x="352" y="2"/>
                    <a:pt x="339" y="4"/>
                  </a:cubicBezTo>
                  <a:cubicBezTo>
                    <a:pt x="205" y="17"/>
                    <a:pt x="82" y="108"/>
                    <a:pt x="30" y="252"/>
                  </a:cubicBezTo>
                  <a:cubicBezTo>
                    <a:pt x="20" y="294"/>
                    <a:pt x="10" y="326"/>
                    <a:pt x="10" y="355"/>
                  </a:cubicBezTo>
                  <a:cubicBezTo>
                    <a:pt x="10" y="336"/>
                    <a:pt x="20" y="303"/>
                    <a:pt x="30" y="284"/>
                  </a:cubicBezTo>
                  <a:cubicBezTo>
                    <a:pt x="62" y="180"/>
                    <a:pt x="153" y="108"/>
                    <a:pt x="247" y="98"/>
                  </a:cubicBezTo>
                  <a:cubicBezTo>
                    <a:pt x="289" y="98"/>
                    <a:pt x="329" y="98"/>
                    <a:pt x="371" y="118"/>
                  </a:cubicBezTo>
                  <a:cubicBezTo>
                    <a:pt x="443" y="150"/>
                    <a:pt x="494" y="212"/>
                    <a:pt x="514" y="284"/>
                  </a:cubicBezTo>
                  <a:cubicBezTo>
                    <a:pt x="524" y="303"/>
                    <a:pt x="536" y="313"/>
                    <a:pt x="536" y="336"/>
                  </a:cubicBezTo>
                  <a:lnTo>
                    <a:pt x="514" y="336"/>
                  </a:lnTo>
                  <a:cubicBezTo>
                    <a:pt x="452" y="345"/>
                    <a:pt x="413" y="365"/>
                    <a:pt x="413" y="397"/>
                  </a:cubicBezTo>
                  <a:cubicBezTo>
                    <a:pt x="413" y="427"/>
                    <a:pt x="462" y="449"/>
                    <a:pt x="536" y="449"/>
                  </a:cubicBezTo>
                  <a:cubicBezTo>
                    <a:pt x="536" y="469"/>
                    <a:pt x="524" y="489"/>
                    <a:pt x="524" y="511"/>
                  </a:cubicBezTo>
                  <a:cubicBezTo>
                    <a:pt x="485" y="612"/>
                    <a:pt x="401" y="684"/>
                    <a:pt x="299" y="696"/>
                  </a:cubicBezTo>
                  <a:cubicBezTo>
                    <a:pt x="257" y="696"/>
                    <a:pt x="215" y="684"/>
                    <a:pt x="176" y="674"/>
                  </a:cubicBezTo>
                  <a:cubicBezTo>
                    <a:pt x="114" y="644"/>
                    <a:pt x="62" y="583"/>
                    <a:pt x="30" y="511"/>
                  </a:cubicBezTo>
                  <a:cubicBezTo>
                    <a:pt x="10" y="459"/>
                    <a:pt x="10" y="417"/>
                    <a:pt x="10" y="365"/>
                  </a:cubicBezTo>
                  <a:lnTo>
                    <a:pt x="10" y="365"/>
                  </a:lnTo>
                  <a:cubicBezTo>
                    <a:pt x="0" y="541"/>
                    <a:pt x="82" y="716"/>
                    <a:pt x="237" y="788"/>
                  </a:cubicBezTo>
                  <a:cubicBezTo>
                    <a:pt x="281" y="807"/>
                    <a:pt x="326" y="816"/>
                    <a:pt x="370" y="816"/>
                  </a:cubicBezTo>
                  <a:cubicBezTo>
                    <a:pt x="516" y="816"/>
                    <a:pt x="655" y="719"/>
                    <a:pt x="709" y="560"/>
                  </a:cubicBezTo>
                  <a:cubicBezTo>
                    <a:pt x="784" y="355"/>
                    <a:pt x="690" y="118"/>
                    <a:pt x="504" y="37"/>
                  </a:cubicBezTo>
                  <a:cubicBezTo>
                    <a:pt x="465" y="12"/>
                    <a:pt x="420" y="1"/>
                    <a:pt x="379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330;p76"/>
            <p:cNvSpPr/>
            <p:nvPr/>
          </p:nvSpPr>
          <p:spPr>
            <a:xfrm>
              <a:off x="1315257" y="3158236"/>
              <a:ext cx="51823" cy="25108"/>
            </a:xfrm>
            <a:custGeom>
              <a:avLst/>
              <a:gdLst/>
              <a:ahLst/>
              <a:cxnLst/>
              <a:rect l="l" t="t" r="r" b="b"/>
              <a:pathLst>
                <a:path w="258" h="125" extrusionOk="0">
                  <a:moveTo>
                    <a:pt x="102" y="1"/>
                  </a:moveTo>
                  <a:cubicBezTo>
                    <a:pt x="40" y="10"/>
                    <a:pt x="1" y="30"/>
                    <a:pt x="1" y="62"/>
                  </a:cubicBezTo>
                  <a:cubicBezTo>
                    <a:pt x="1" y="92"/>
                    <a:pt x="50" y="114"/>
                    <a:pt x="124" y="114"/>
                  </a:cubicBezTo>
                  <a:lnTo>
                    <a:pt x="124" y="124"/>
                  </a:lnTo>
                  <a:cubicBezTo>
                    <a:pt x="196" y="124"/>
                    <a:pt x="258" y="92"/>
                    <a:pt x="258" y="62"/>
                  </a:cubicBezTo>
                  <a:cubicBezTo>
                    <a:pt x="258" y="30"/>
                    <a:pt x="196" y="1"/>
                    <a:pt x="124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331;p76"/>
            <p:cNvSpPr/>
            <p:nvPr/>
          </p:nvSpPr>
          <p:spPr>
            <a:xfrm>
              <a:off x="1232500" y="3110631"/>
              <a:ext cx="107865" cy="120318"/>
            </a:xfrm>
            <a:custGeom>
              <a:avLst/>
              <a:gdLst/>
              <a:ahLst/>
              <a:cxnLst/>
              <a:rect l="l" t="t" r="r" b="b"/>
              <a:pathLst>
                <a:path w="537" h="599" extrusionOk="0">
                  <a:moveTo>
                    <a:pt x="247" y="0"/>
                  </a:moveTo>
                  <a:cubicBezTo>
                    <a:pt x="153" y="10"/>
                    <a:pt x="62" y="82"/>
                    <a:pt x="30" y="186"/>
                  </a:cubicBezTo>
                  <a:cubicBezTo>
                    <a:pt x="0" y="257"/>
                    <a:pt x="0" y="339"/>
                    <a:pt x="30" y="413"/>
                  </a:cubicBezTo>
                  <a:cubicBezTo>
                    <a:pt x="62" y="485"/>
                    <a:pt x="114" y="546"/>
                    <a:pt x="176" y="576"/>
                  </a:cubicBezTo>
                  <a:cubicBezTo>
                    <a:pt x="215" y="586"/>
                    <a:pt x="257" y="598"/>
                    <a:pt x="299" y="598"/>
                  </a:cubicBezTo>
                  <a:cubicBezTo>
                    <a:pt x="401" y="586"/>
                    <a:pt x="485" y="514"/>
                    <a:pt x="524" y="413"/>
                  </a:cubicBezTo>
                  <a:cubicBezTo>
                    <a:pt x="524" y="391"/>
                    <a:pt x="536" y="371"/>
                    <a:pt x="536" y="351"/>
                  </a:cubicBezTo>
                  <a:cubicBezTo>
                    <a:pt x="462" y="351"/>
                    <a:pt x="413" y="329"/>
                    <a:pt x="413" y="299"/>
                  </a:cubicBezTo>
                  <a:cubicBezTo>
                    <a:pt x="413" y="267"/>
                    <a:pt x="452" y="247"/>
                    <a:pt x="514" y="238"/>
                  </a:cubicBezTo>
                  <a:lnTo>
                    <a:pt x="536" y="238"/>
                  </a:lnTo>
                  <a:cubicBezTo>
                    <a:pt x="536" y="215"/>
                    <a:pt x="524" y="205"/>
                    <a:pt x="514" y="186"/>
                  </a:cubicBezTo>
                  <a:cubicBezTo>
                    <a:pt x="494" y="114"/>
                    <a:pt x="443" y="52"/>
                    <a:pt x="371" y="20"/>
                  </a:cubicBezTo>
                  <a:cubicBezTo>
                    <a:pt x="329" y="0"/>
                    <a:pt x="289" y="0"/>
                    <a:pt x="247" y="0"/>
                  </a:cubicBezTo>
                  <a:close/>
                </a:path>
              </a:pathLst>
            </a:custGeom>
            <a:solidFill>
              <a:srgbClr val="370F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332;p76"/>
            <p:cNvSpPr/>
            <p:nvPr/>
          </p:nvSpPr>
          <p:spPr>
            <a:xfrm>
              <a:off x="1387367" y="3168681"/>
              <a:ext cx="58251" cy="90992"/>
            </a:xfrm>
            <a:custGeom>
              <a:avLst/>
              <a:gdLst/>
              <a:ahLst/>
              <a:cxnLst/>
              <a:rect l="l" t="t" r="r" b="b"/>
              <a:pathLst>
                <a:path w="290" h="453" extrusionOk="0">
                  <a:moveTo>
                    <a:pt x="260" y="0"/>
                  </a:moveTo>
                  <a:lnTo>
                    <a:pt x="247" y="10"/>
                  </a:lnTo>
                  <a:lnTo>
                    <a:pt x="247" y="20"/>
                  </a:lnTo>
                  <a:cubicBezTo>
                    <a:pt x="260" y="50"/>
                    <a:pt x="260" y="82"/>
                    <a:pt x="260" y="112"/>
                  </a:cubicBezTo>
                  <a:cubicBezTo>
                    <a:pt x="260" y="134"/>
                    <a:pt x="270" y="154"/>
                    <a:pt x="270" y="173"/>
                  </a:cubicBezTo>
                  <a:lnTo>
                    <a:pt x="270" y="196"/>
                  </a:lnTo>
                  <a:lnTo>
                    <a:pt x="260" y="186"/>
                  </a:lnTo>
                  <a:cubicBezTo>
                    <a:pt x="247" y="173"/>
                    <a:pt x="237" y="163"/>
                    <a:pt x="228" y="163"/>
                  </a:cubicBezTo>
                  <a:cubicBezTo>
                    <a:pt x="198" y="144"/>
                    <a:pt x="176" y="134"/>
                    <a:pt x="156" y="124"/>
                  </a:cubicBezTo>
                  <a:cubicBezTo>
                    <a:pt x="136" y="112"/>
                    <a:pt x="114" y="112"/>
                    <a:pt x="94" y="112"/>
                  </a:cubicBezTo>
                  <a:lnTo>
                    <a:pt x="74" y="112"/>
                  </a:lnTo>
                  <a:cubicBezTo>
                    <a:pt x="52" y="124"/>
                    <a:pt x="32" y="144"/>
                    <a:pt x="13" y="173"/>
                  </a:cubicBezTo>
                  <a:cubicBezTo>
                    <a:pt x="13" y="186"/>
                    <a:pt x="0" y="196"/>
                    <a:pt x="0" y="215"/>
                  </a:cubicBezTo>
                  <a:lnTo>
                    <a:pt x="0" y="235"/>
                  </a:lnTo>
                  <a:lnTo>
                    <a:pt x="0" y="257"/>
                  </a:lnTo>
                  <a:cubicBezTo>
                    <a:pt x="13" y="267"/>
                    <a:pt x="13" y="287"/>
                    <a:pt x="22" y="297"/>
                  </a:cubicBezTo>
                  <a:cubicBezTo>
                    <a:pt x="22" y="309"/>
                    <a:pt x="32" y="319"/>
                    <a:pt x="42" y="339"/>
                  </a:cubicBezTo>
                  <a:lnTo>
                    <a:pt x="104" y="401"/>
                  </a:lnTo>
                  <a:cubicBezTo>
                    <a:pt x="124" y="411"/>
                    <a:pt x="136" y="420"/>
                    <a:pt x="146" y="433"/>
                  </a:cubicBezTo>
                  <a:lnTo>
                    <a:pt x="166" y="433"/>
                  </a:lnTo>
                  <a:cubicBezTo>
                    <a:pt x="166" y="443"/>
                    <a:pt x="176" y="443"/>
                    <a:pt x="176" y="453"/>
                  </a:cubicBezTo>
                  <a:lnTo>
                    <a:pt x="198" y="453"/>
                  </a:lnTo>
                  <a:cubicBezTo>
                    <a:pt x="208" y="453"/>
                    <a:pt x="208" y="443"/>
                    <a:pt x="218" y="433"/>
                  </a:cubicBezTo>
                  <a:cubicBezTo>
                    <a:pt x="218" y="420"/>
                    <a:pt x="218" y="411"/>
                    <a:pt x="208" y="401"/>
                  </a:cubicBezTo>
                  <a:cubicBezTo>
                    <a:pt x="198" y="401"/>
                    <a:pt x="186" y="391"/>
                    <a:pt x="186" y="391"/>
                  </a:cubicBezTo>
                  <a:lnTo>
                    <a:pt x="176" y="391"/>
                  </a:lnTo>
                  <a:lnTo>
                    <a:pt x="166" y="381"/>
                  </a:lnTo>
                  <a:lnTo>
                    <a:pt x="156" y="371"/>
                  </a:lnTo>
                  <a:cubicBezTo>
                    <a:pt x="136" y="359"/>
                    <a:pt x="114" y="339"/>
                    <a:pt x="94" y="319"/>
                  </a:cubicBezTo>
                  <a:cubicBezTo>
                    <a:pt x="84" y="309"/>
                    <a:pt x="74" y="287"/>
                    <a:pt x="62" y="267"/>
                  </a:cubicBezTo>
                  <a:cubicBezTo>
                    <a:pt x="52" y="257"/>
                    <a:pt x="52" y="248"/>
                    <a:pt x="42" y="235"/>
                  </a:cubicBezTo>
                  <a:lnTo>
                    <a:pt x="42" y="215"/>
                  </a:lnTo>
                  <a:cubicBezTo>
                    <a:pt x="42" y="206"/>
                    <a:pt x="42" y="206"/>
                    <a:pt x="52" y="196"/>
                  </a:cubicBezTo>
                  <a:cubicBezTo>
                    <a:pt x="52" y="186"/>
                    <a:pt x="52" y="186"/>
                    <a:pt x="62" y="173"/>
                  </a:cubicBezTo>
                  <a:lnTo>
                    <a:pt x="62" y="163"/>
                  </a:lnTo>
                  <a:cubicBezTo>
                    <a:pt x="74" y="154"/>
                    <a:pt x="74" y="154"/>
                    <a:pt x="84" y="154"/>
                  </a:cubicBezTo>
                  <a:lnTo>
                    <a:pt x="94" y="154"/>
                  </a:lnTo>
                  <a:lnTo>
                    <a:pt x="104" y="144"/>
                  </a:lnTo>
                  <a:lnTo>
                    <a:pt x="114" y="144"/>
                  </a:lnTo>
                  <a:cubicBezTo>
                    <a:pt x="124" y="144"/>
                    <a:pt x="146" y="154"/>
                    <a:pt x="156" y="154"/>
                  </a:cubicBezTo>
                  <a:cubicBezTo>
                    <a:pt x="176" y="163"/>
                    <a:pt x="208" y="173"/>
                    <a:pt x="228" y="186"/>
                  </a:cubicBezTo>
                  <a:cubicBezTo>
                    <a:pt x="237" y="196"/>
                    <a:pt x="237" y="206"/>
                    <a:pt x="247" y="206"/>
                  </a:cubicBezTo>
                  <a:lnTo>
                    <a:pt x="260" y="215"/>
                  </a:lnTo>
                  <a:lnTo>
                    <a:pt x="270" y="225"/>
                  </a:lnTo>
                  <a:lnTo>
                    <a:pt x="279" y="225"/>
                  </a:lnTo>
                  <a:cubicBezTo>
                    <a:pt x="279" y="225"/>
                    <a:pt x="289" y="225"/>
                    <a:pt x="289" y="215"/>
                  </a:cubicBezTo>
                  <a:cubicBezTo>
                    <a:pt x="289" y="206"/>
                    <a:pt x="279" y="206"/>
                    <a:pt x="279" y="196"/>
                  </a:cubicBezTo>
                  <a:lnTo>
                    <a:pt x="279" y="163"/>
                  </a:lnTo>
                  <a:lnTo>
                    <a:pt x="279" y="112"/>
                  </a:lnTo>
                  <a:cubicBezTo>
                    <a:pt x="279" y="92"/>
                    <a:pt x="270" y="72"/>
                    <a:pt x="270" y="62"/>
                  </a:cubicBezTo>
                  <a:lnTo>
                    <a:pt x="270" y="40"/>
                  </a:lnTo>
                  <a:lnTo>
                    <a:pt x="270" y="10"/>
                  </a:lnTo>
                  <a:cubicBezTo>
                    <a:pt x="260" y="10"/>
                    <a:pt x="260" y="0"/>
                    <a:pt x="260" y="0"/>
                  </a:cubicBezTo>
                  <a:close/>
                </a:path>
              </a:pathLst>
            </a:custGeom>
            <a:solidFill>
              <a:srgbClr val="B574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333;p76"/>
            <p:cNvSpPr/>
            <p:nvPr/>
          </p:nvSpPr>
          <p:spPr>
            <a:xfrm>
              <a:off x="1575980" y="2976052"/>
              <a:ext cx="119716" cy="62268"/>
            </a:xfrm>
            <a:custGeom>
              <a:avLst/>
              <a:gdLst/>
              <a:ahLst/>
              <a:cxnLst/>
              <a:rect l="l" t="t" r="r" b="b"/>
              <a:pathLst>
                <a:path w="596" h="310" extrusionOk="0">
                  <a:moveTo>
                    <a:pt x="163" y="1"/>
                  </a:moveTo>
                  <a:cubicBezTo>
                    <a:pt x="82" y="11"/>
                    <a:pt x="20" y="43"/>
                    <a:pt x="10" y="82"/>
                  </a:cubicBezTo>
                  <a:cubicBezTo>
                    <a:pt x="0" y="124"/>
                    <a:pt x="20" y="166"/>
                    <a:pt x="72" y="206"/>
                  </a:cubicBezTo>
                  <a:cubicBezTo>
                    <a:pt x="124" y="238"/>
                    <a:pt x="186" y="280"/>
                    <a:pt x="267" y="290"/>
                  </a:cubicBezTo>
                  <a:cubicBezTo>
                    <a:pt x="329" y="310"/>
                    <a:pt x="391" y="310"/>
                    <a:pt x="443" y="310"/>
                  </a:cubicBezTo>
                  <a:cubicBezTo>
                    <a:pt x="524" y="300"/>
                    <a:pt x="586" y="268"/>
                    <a:pt x="596" y="228"/>
                  </a:cubicBezTo>
                  <a:cubicBezTo>
                    <a:pt x="596" y="186"/>
                    <a:pt x="576" y="144"/>
                    <a:pt x="534" y="104"/>
                  </a:cubicBezTo>
                  <a:cubicBezTo>
                    <a:pt x="482" y="72"/>
                    <a:pt x="410" y="33"/>
                    <a:pt x="339" y="20"/>
                  </a:cubicBezTo>
                  <a:cubicBezTo>
                    <a:pt x="277" y="1"/>
                    <a:pt x="215" y="1"/>
                    <a:pt x="163" y="1"/>
                  </a:cubicBezTo>
                  <a:close/>
                </a:path>
              </a:pathLst>
            </a:custGeom>
            <a:solidFill>
              <a:srgbClr val="661A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334;p76"/>
            <p:cNvSpPr/>
            <p:nvPr/>
          </p:nvSpPr>
          <p:spPr>
            <a:xfrm>
              <a:off x="1248770" y="2975650"/>
              <a:ext cx="107865" cy="57046"/>
            </a:xfrm>
            <a:custGeom>
              <a:avLst/>
              <a:gdLst/>
              <a:ahLst/>
              <a:cxnLst/>
              <a:rect l="l" t="t" r="r" b="b"/>
              <a:pathLst>
                <a:path w="537" h="284" extrusionOk="0">
                  <a:moveTo>
                    <a:pt x="376" y="0"/>
                  </a:moveTo>
                  <a:cubicBezTo>
                    <a:pt x="362" y="0"/>
                    <a:pt x="347" y="1"/>
                    <a:pt x="332" y="3"/>
                  </a:cubicBezTo>
                  <a:cubicBezTo>
                    <a:pt x="300" y="3"/>
                    <a:pt x="258" y="13"/>
                    <a:pt x="228" y="22"/>
                  </a:cubicBezTo>
                  <a:cubicBezTo>
                    <a:pt x="124" y="45"/>
                    <a:pt x="43" y="106"/>
                    <a:pt x="11" y="158"/>
                  </a:cubicBezTo>
                  <a:cubicBezTo>
                    <a:pt x="1" y="178"/>
                    <a:pt x="1" y="198"/>
                    <a:pt x="1" y="220"/>
                  </a:cubicBezTo>
                  <a:cubicBezTo>
                    <a:pt x="20" y="255"/>
                    <a:pt x="78" y="284"/>
                    <a:pt x="153" y="284"/>
                  </a:cubicBezTo>
                  <a:cubicBezTo>
                    <a:pt x="164" y="284"/>
                    <a:pt x="175" y="283"/>
                    <a:pt x="186" y="282"/>
                  </a:cubicBezTo>
                  <a:cubicBezTo>
                    <a:pt x="228" y="282"/>
                    <a:pt x="258" y="270"/>
                    <a:pt x="300" y="260"/>
                  </a:cubicBezTo>
                  <a:cubicBezTo>
                    <a:pt x="433" y="220"/>
                    <a:pt x="537" y="126"/>
                    <a:pt x="517" y="64"/>
                  </a:cubicBezTo>
                  <a:cubicBezTo>
                    <a:pt x="499" y="21"/>
                    <a:pt x="446" y="0"/>
                    <a:pt x="376" y="0"/>
                  </a:cubicBezTo>
                  <a:close/>
                </a:path>
              </a:pathLst>
            </a:custGeom>
            <a:solidFill>
              <a:srgbClr val="661A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335;p76"/>
            <p:cNvSpPr/>
            <p:nvPr/>
          </p:nvSpPr>
          <p:spPr>
            <a:xfrm>
              <a:off x="1447426" y="3317522"/>
              <a:ext cx="64076" cy="43387"/>
            </a:xfrm>
            <a:custGeom>
              <a:avLst/>
              <a:gdLst/>
              <a:ahLst/>
              <a:cxnLst/>
              <a:rect l="l" t="t" r="r" b="b"/>
              <a:pathLst>
                <a:path w="319" h="216" extrusionOk="0">
                  <a:moveTo>
                    <a:pt x="299" y="1"/>
                  </a:moveTo>
                  <a:cubicBezTo>
                    <a:pt x="299" y="1"/>
                    <a:pt x="289" y="1"/>
                    <a:pt x="289" y="11"/>
                  </a:cubicBezTo>
                  <a:lnTo>
                    <a:pt x="279" y="11"/>
                  </a:lnTo>
                  <a:cubicBezTo>
                    <a:pt x="257" y="11"/>
                    <a:pt x="237" y="11"/>
                    <a:pt x="208" y="20"/>
                  </a:cubicBezTo>
                  <a:cubicBezTo>
                    <a:pt x="186" y="20"/>
                    <a:pt x="166" y="30"/>
                    <a:pt x="134" y="40"/>
                  </a:cubicBezTo>
                  <a:cubicBezTo>
                    <a:pt x="114" y="40"/>
                    <a:pt x="104" y="50"/>
                    <a:pt x="84" y="72"/>
                  </a:cubicBezTo>
                  <a:cubicBezTo>
                    <a:pt x="62" y="82"/>
                    <a:pt x="52" y="92"/>
                    <a:pt x="42" y="102"/>
                  </a:cubicBezTo>
                  <a:lnTo>
                    <a:pt x="22" y="124"/>
                  </a:lnTo>
                  <a:cubicBezTo>
                    <a:pt x="22" y="134"/>
                    <a:pt x="10" y="134"/>
                    <a:pt x="10" y="144"/>
                  </a:cubicBezTo>
                  <a:lnTo>
                    <a:pt x="10" y="154"/>
                  </a:lnTo>
                  <a:cubicBezTo>
                    <a:pt x="0" y="164"/>
                    <a:pt x="10" y="174"/>
                    <a:pt x="10" y="186"/>
                  </a:cubicBezTo>
                  <a:cubicBezTo>
                    <a:pt x="22" y="206"/>
                    <a:pt x="52" y="216"/>
                    <a:pt x="72" y="216"/>
                  </a:cubicBezTo>
                  <a:cubicBezTo>
                    <a:pt x="84" y="206"/>
                    <a:pt x="94" y="206"/>
                    <a:pt x="104" y="206"/>
                  </a:cubicBezTo>
                  <a:cubicBezTo>
                    <a:pt x="114" y="206"/>
                    <a:pt x="124" y="206"/>
                    <a:pt x="146" y="196"/>
                  </a:cubicBezTo>
                  <a:cubicBezTo>
                    <a:pt x="166" y="186"/>
                    <a:pt x="195" y="174"/>
                    <a:pt x="218" y="164"/>
                  </a:cubicBezTo>
                  <a:cubicBezTo>
                    <a:pt x="228" y="154"/>
                    <a:pt x="247" y="144"/>
                    <a:pt x="257" y="134"/>
                  </a:cubicBezTo>
                  <a:cubicBezTo>
                    <a:pt x="270" y="112"/>
                    <a:pt x="279" y="102"/>
                    <a:pt x="289" y="92"/>
                  </a:cubicBezTo>
                  <a:cubicBezTo>
                    <a:pt x="299" y="82"/>
                    <a:pt x="299" y="62"/>
                    <a:pt x="309" y="50"/>
                  </a:cubicBezTo>
                  <a:cubicBezTo>
                    <a:pt x="319" y="40"/>
                    <a:pt x="319" y="30"/>
                    <a:pt x="319" y="11"/>
                  </a:cubicBezTo>
                  <a:lnTo>
                    <a:pt x="319" y="1"/>
                  </a:lnTo>
                  <a:close/>
                </a:path>
              </a:pathLst>
            </a:custGeom>
            <a:solidFill>
              <a:srgbClr val="FF5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336;p76"/>
            <p:cNvSpPr/>
            <p:nvPr/>
          </p:nvSpPr>
          <p:spPr>
            <a:xfrm>
              <a:off x="1404240" y="3277951"/>
              <a:ext cx="115698" cy="86372"/>
            </a:xfrm>
            <a:custGeom>
              <a:avLst/>
              <a:gdLst/>
              <a:ahLst/>
              <a:cxnLst/>
              <a:rect l="l" t="t" r="r" b="b"/>
              <a:pathLst>
                <a:path w="576" h="430" extrusionOk="0">
                  <a:moveTo>
                    <a:pt x="524" y="208"/>
                  </a:moveTo>
                  <a:cubicBezTo>
                    <a:pt x="524" y="227"/>
                    <a:pt x="514" y="247"/>
                    <a:pt x="504" y="269"/>
                  </a:cubicBezTo>
                  <a:cubicBezTo>
                    <a:pt x="494" y="289"/>
                    <a:pt x="485" y="299"/>
                    <a:pt x="472" y="321"/>
                  </a:cubicBezTo>
                  <a:cubicBezTo>
                    <a:pt x="452" y="341"/>
                    <a:pt x="443" y="351"/>
                    <a:pt x="423" y="361"/>
                  </a:cubicBezTo>
                  <a:cubicBezTo>
                    <a:pt x="410" y="371"/>
                    <a:pt x="391" y="383"/>
                    <a:pt x="371" y="393"/>
                  </a:cubicBezTo>
                  <a:lnTo>
                    <a:pt x="339" y="393"/>
                  </a:lnTo>
                  <a:cubicBezTo>
                    <a:pt x="329" y="403"/>
                    <a:pt x="319" y="403"/>
                    <a:pt x="309" y="403"/>
                  </a:cubicBezTo>
                  <a:cubicBezTo>
                    <a:pt x="287" y="403"/>
                    <a:pt x="267" y="403"/>
                    <a:pt x="247" y="393"/>
                  </a:cubicBezTo>
                  <a:lnTo>
                    <a:pt x="237" y="393"/>
                  </a:lnTo>
                  <a:cubicBezTo>
                    <a:pt x="237" y="383"/>
                    <a:pt x="247" y="383"/>
                    <a:pt x="247" y="371"/>
                  </a:cubicBezTo>
                  <a:cubicBezTo>
                    <a:pt x="247" y="351"/>
                    <a:pt x="257" y="331"/>
                    <a:pt x="267" y="321"/>
                  </a:cubicBezTo>
                  <a:cubicBezTo>
                    <a:pt x="277" y="299"/>
                    <a:pt x="299" y="289"/>
                    <a:pt x="309" y="269"/>
                  </a:cubicBezTo>
                  <a:cubicBezTo>
                    <a:pt x="329" y="259"/>
                    <a:pt x="349" y="247"/>
                    <a:pt x="371" y="237"/>
                  </a:cubicBezTo>
                  <a:cubicBezTo>
                    <a:pt x="391" y="227"/>
                    <a:pt x="410" y="217"/>
                    <a:pt x="433" y="208"/>
                  </a:cubicBezTo>
                  <a:close/>
                  <a:moveTo>
                    <a:pt x="546" y="0"/>
                  </a:moveTo>
                  <a:cubicBezTo>
                    <a:pt x="472" y="32"/>
                    <a:pt x="391" y="62"/>
                    <a:pt x="299" y="84"/>
                  </a:cubicBezTo>
                  <a:lnTo>
                    <a:pt x="257" y="84"/>
                  </a:lnTo>
                  <a:cubicBezTo>
                    <a:pt x="221" y="91"/>
                    <a:pt x="179" y="98"/>
                    <a:pt x="136" y="98"/>
                  </a:cubicBezTo>
                  <a:cubicBezTo>
                    <a:pt x="118" y="98"/>
                    <a:pt x="100" y="97"/>
                    <a:pt x="82" y="94"/>
                  </a:cubicBezTo>
                  <a:cubicBezTo>
                    <a:pt x="62" y="94"/>
                    <a:pt x="30" y="94"/>
                    <a:pt x="10" y="84"/>
                  </a:cubicBezTo>
                  <a:lnTo>
                    <a:pt x="0" y="94"/>
                  </a:lnTo>
                  <a:cubicBezTo>
                    <a:pt x="10" y="136"/>
                    <a:pt x="20" y="166"/>
                    <a:pt x="30" y="208"/>
                  </a:cubicBezTo>
                  <a:cubicBezTo>
                    <a:pt x="40" y="227"/>
                    <a:pt x="52" y="259"/>
                    <a:pt x="62" y="279"/>
                  </a:cubicBezTo>
                  <a:cubicBezTo>
                    <a:pt x="82" y="321"/>
                    <a:pt x="114" y="351"/>
                    <a:pt x="144" y="383"/>
                  </a:cubicBezTo>
                  <a:cubicBezTo>
                    <a:pt x="176" y="403"/>
                    <a:pt x="205" y="423"/>
                    <a:pt x="247" y="423"/>
                  </a:cubicBezTo>
                  <a:cubicBezTo>
                    <a:pt x="262" y="428"/>
                    <a:pt x="278" y="430"/>
                    <a:pt x="293" y="430"/>
                  </a:cubicBezTo>
                  <a:cubicBezTo>
                    <a:pt x="308" y="430"/>
                    <a:pt x="324" y="428"/>
                    <a:pt x="339" y="423"/>
                  </a:cubicBezTo>
                  <a:lnTo>
                    <a:pt x="349" y="423"/>
                  </a:lnTo>
                  <a:cubicBezTo>
                    <a:pt x="391" y="413"/>
                    <a:pt x="423" y="403"/>
                    <a:pt x="452" y="383"/>
                  </a:cubicBezTo>
                  <a:cubicBezTo>
                    <a:pt x="485" y="351"/>
                    <a:pt x="514" y="321"/>
                    <a:pt x="524" y="289"/>
                  </a:cubicBezTo>
                  <a:cubicBezTo>
                    <a:pt x="546" y="269"/>
                    <a:pt x="546" y="247"/>
                    <a:pt x="556" y="227"/>
                  </a:cubicBezTo>
                  <a:cubicBezTo>
                    <a:pt x="556" y="208"/>
                    <a:pt x="566" y="185"/>
                    <a:pt x="566" y="166"/>
                  </a:cubicBezTo>
                  <a:cubicBezTo>
                    <a:pt x="576" y="114"/>
                    <a:pt x="566" y="62"/>
                    <a:pt x="556" y="0"/>
                  </a:cubicBezTo>
                  <a:close/>
                </a:path>
              </a:pathLst>
            </a:custGeom>
            <a:solidFill>
              <a:srgbClr val="4D11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1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225305" y="491371"/>
            <a:ext cx="700585" cy="613967"/>
          </a:xfrm>
          <a:prstGeom prst="rect">
            <a:avLst/>
          </a:prstGeom>
        </p:spPr>
      </p:pic>
      <p:pic>
        <p:nvPicPr>
          <p:cNvPr id="37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97480" y="597768"/>
            <a:ext cx="953766" cy="835846"/>
          </a:xfrm>
          <a:prstGeom prst="rect">
            <a:avLst/>
          </a:prstGeom>
        </p:spPr>
      </p:pic>
      <p:grpSp>
        <p:nvGrpSpPr>
          <p:cNvPr id="373" name="组合 13">
            <a:extLst>
              <a:ext uri="{FF2B5EF4-FFF2-40B4-BE49-F238E27FC236}">
                <a16:creationId xmlns:a16="http://schemas.microsoft.com/office/drawing/2014/main" id="{0D07AB5A-45CE-4D2A-BADE-020522925F75}"/>
              </a:ext>
            </a:extLst>
          </p:cNvPr>
          <p:cNvGrpSpPr/>
          <p:nvPr/>
        </p:nvGrpSpPr>
        <p:grpSpPr>
          <a:xfrm rot="21168012">
            <a:off x="663427" y="49662"/>
            <a:ext cx="839543" cy="747997"/>
            <a:chOff x="1411309" y="921917"/>
            <a:chExt cx="4912289" cy="4537496"/>
          </a:xfrm>
        </p:grpSpPr>
        <p:sp>
          <p:nvSpPr>
            <p:cNvPr id="374" name="椭圆 14">
              <a:extLst>
                <a:ext uri="{FF2B5EF4-FFF2-40B4-BE49-F238E27FC236}">
                  <a16:creationId xmlns:a16="http://schemas.microsoft.com/office/drawing/2014/main" id="{85C2CF16-AAF4-4E6F-A1DA-A79035780AED}"/>
                </a:ext>
              </a:extLst>
            </p:cNvPr>
            <p:cNvSpPr/>
            <p:nvPr/>
          </p:nvSpPr>
          <p:spPr>
            <a:xfrm>
              <a:off x="1411309" y="921917"/>
              <a:ext cx="4537496" cy="45374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prstClr val="white"/>
                </a:solidFill>
                <a:latin typeface="字魂35号-经典雅黑"/>
              </a:endParaRPr>
            </a:p>
          </p:txBody>
        </p:sp>
        <p:grpSp>
          <p:nvGrpSpPr>
            <p:cNvPr id="375" name="组合 15">
              <a:extLst>
                <a:ext uri="{FF2B5EF4-FFF2-40B4-BE49-F238E27FC236}">
                  <a16:creationId xmlns:a16="http://schemas.microsoft.com/office/drawing/2014/main" id="{B8FFEE63-22AB-474C-93AC-FA520BA64A9D}"/>
                </a:ext>
              </a:extLst>
            </p:cNvPr>
            <p:cNvGrpSpPr/>
            <p:nvPr/>
          </p:nvGrpSpPr>
          <p:grpSpPr>
            <a:xfrm>
              <a:off x="1647093" y="1157701"/>
              <a:ext cx="4676505" cy="4065928"/>
              <a:chOff x="1647093" y="1157701"/>
              <a:chExt cx="4676505" cy="4065928"/>
            </a:xfrm>
          </p:grpSpPr>
          <p:sp>
            <p:nvSpPr>
              <p:cNvPr id="376" name="椭圆 16">
                <a:extLst>
                  <a:ext uri="{FF2B5EF4-FFF2-40B4-BE49-F238E27FC236}">
                    <a16:creationId xmlns:a16="http://schemas.microsoft.com/office/drawing/2014/main" id="{00AA8DD6-C58E-4C01-B7F0-FC9058C45F40}"/>
                  </a:ext>
                </a:extLst>
              </p:cNvPr>
              <p:cNvSpPr/>
              <p:nvPr/>
            </p:nvSpPr>
            <p:spPr>
              <a:xfrm>
                <a:off x="1647093" y="1157701"/>
                <a:ext cx="4065928" cy="4065928"/>
              </a:xfrm>
              <a:prstGeom prst="ellipse">
                <a:avLst/>
              </a:prstGeom>
              <a:noFill/>
              <a:ln w="28575">
                <a:solidFill>
                  <a:srgbClr val="4D2724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字魂35号-经典雅黑"/>
                </a:endParaRPr>
              </a:p>
            </p:txBody>
          </p:sp>
          <p:sp>
            <p:nvSpPr>
              <p:cNvPr id="377" name="等腰三角形 17">
                <a:extLst>
                  <a:ext uri="{FF2B5EF4-FFF2-40B4-BE49-F238E27FC236}">
                    <a16:creationId xmlns:a16="http://schemas.microsoft.com/office/drawing/2014/main" id="{0233F8F5-0B41-47D7-8DE1-358192DB920E}"/>
                  </a:ext>
                </a:extLst>
              </p:cNvPr>
              <p:cNvSpPr/>
              <p:nvPr/>
            </p:nvSpPr>
            <p:spPr>
              <a:xfrm rot="6147411">
                <a:off x="5904658" y="2721610"/>
                <a:ext cx="348503" cy="489376"/>
              </a:xfrm>
              <a:prstGeom prst="triangle">
                <a:avLst>
                  <a:gd name="adj" fmla="val 6313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字魂35号-经典雅黑"/>
                </a:endParaRPr>
              </a:p>
            </p:txBody>
          </p:sp>
        </p:grpSp>
      </p:grpSp>
      <p:grpSp>
        <p:nvGrpSpPr>
          <p:cNvPr id="378" name="组合 1">
            <a:extLst>
              <a:ext uri="{FF2B5EF4-FFF2-40B4-BE49-F238E27FC236}">
                <a16:creationId xmlns:a16="http://schemas.microsoft.com/office/drawing/2014/main" id="{FFF9A8F3-5C02-48F1-AD84-581414A896F5}"/>
              </a:ext>
            </a:extLst>
          </p:cNvPr>
          <p:cNvGrpSpPr/>
          <p:nvPr/>
        </p:nvGrpSpPr>
        <p:grpSpPr>
          <a:xfrm>
            <a:off x="1180707" y="78620"/>
            <a:ext cx="7213060" cy="586826"/>
            <a:chOff x="1305482" y="2213477"/>
            <a:chExt cx="3838375" cy="684264"/>
          </a:xfrm>
        </p:grpSpPr>
        <p:sp>
          <p:nvSpPr>
            <p:cNvPr id="379" name="矩形: 圆角 15">
              <a:extLst>
                <a:ext uri="{FF2B5EF4-FFF2-40B4-BE49-F238E27FC236}">
                  <a16:creationId xmlns:a16="http://schemas.microsoft.com/office/drawing/2014/main" id="{63DAC3C8-7BE4-408D-A93B-9FEE964AB1BF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prstClr val="white"/>
                </a:solidFill>
                <a:latin typeface="字魂35号-经典雅黑"/>
              </a:endParaRPr>
            </a:p>
          </p:txBody>
        </p:sp>
        <p:sp>
          <p:nvSpPr>
            <p:cNvPr id="380" name="矩形: 圆角 27">
              <a:extLst>
                <a:ext uri="{FF2B5EF4-FFF2-40B4-BE49-F238E27FC236}">
                  <a16:creationId xmlns:a16="http://schemas.microsoft.com/office/drawing/2014/main" id="{6592420B-9602-423F-A49B-5B1323453CD7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4D27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prstClr val="white"/>
                </a:solidFill>
                <a:latin typeface="字魂35号-经典雅黑"/>
              </a:endParaRPr>
            </a:p>
          </p:txBody>
        </p:sp>
      </p:grpSp>
      <p:pic>
        <p:nvPicPr>
          <p:cNvPr id="381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720825" y="602309"/>
            <a:ext cx="472307" cy="413913"/>
          </a:xfrm>
          <a:prstGeom prst="rect">
            <a:avLst/>
          </a:prstGeom>
        </p:spPr>
      </p:pic>
      <p:sp>
        <p:nvSpPr>
          <p:cNvPr id="382" name="Google Shape;697;p24"/>
          <p:cNvSpPr txBox="1">
            <a:spLocks/>
          </p:cNvSpPr>
          <p:nvPr/>
        </p:nvSpPr>
        <p:spPr>
          <a:xfrm flipH="1">
            <a:off x="2373084" y="48485"/>
            <a:ext cx="4598786" cy="54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685800"/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endParaRPr lang="en-US" sz="33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892" y="162965"/>
            <a:ext cx="382176" cy="4973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8259" y="890281"/>
            <a:ext cx="3208436" cy="545585"/>
          </a:xfrm>
          <a:prstGeom prst="rect">
            <a:avLst/>
          </a:prstGeom>
        </p:spPr>
      </p:pic>
      <p:sp>
        <p:nvSpPr>
          <p:cNvPr id="387" name="文本框 22">
            <a:extLst>
              <a:ext uri="{FF2B5EF4-FFF2-40B4-BE49-F238E27FC236}">
                <a16:creationId xmlns:a16="http://schemas.microsoft.com/office/drawing/2014/main" id="{62186B24-2205-4D16-91C8-B2337EA374D5}"/>
              </a:ext>
            </a:extLst>
          </p:cNvPr>
          <p:cNvSpPr txBox="1"/>
          <p:nvPr/>
        </p:nvSpPr>
        <p:spPr>
          <a:xfrm>
            <a:off x="1529270" y="1434644"/>
            <a:ext cx="59054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b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latin typeface="字魂39号-肥宅快乐体" pitchFamily="2" charset="-122"/>
                <a:ea typeface="字魂39号-肥宅快乐体" pitchFamily="2" charset="-122"/>
              </a:defRPr>
            </a:lvl1pPr>
          </a:lstStyle>
          <a:p>
            <a:pPr algn="just" defTabSz="685800">
              <a:buClrTx/>
            </a:pPr>
            <a:r>
              <a:rPr lang="en-US" sz="3300" kern="120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Ý </a:t>
            </a:r>
            <a:r>
              <a:rPr lang="en-US" sz="3300" kern="120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300" kern="120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30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30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phố đông đúc, có nhiều người qua lại</a:t>
            </a:r>
            <a:endParaRPr lang="zh-CN" altLang="en-US" sz="3300" b="0" kern="1200" dirty="0">
              <a:ln>
                <a:noFill/>
              </a:ln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436561" y="798354"/>
            <a:ext cx="4383046" cy="1348450"/>
            <a:chOff x="789150" y="2133601"/>
            <a:chExt cx="5639949" cy="1813560"/>
          </a:xfrm>
        </p:grpSpPr>
        <p:pic>
          <p:nvPicPr>
            <p:cNvPr id="84" name="Picture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l="2417" t="5193" r="49230" b="56841"/>
            <a:stretch/>
          </p:blipFill>
          <p:spPr>
            <a:xfrm>
              <a:off x="789150" y="2133601"/>
              <a:ext cx="5639949" cy="18135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2456" y="2568183"/>
              <a:ext cx="4191753" cy="963251"/>
            </a:xfrm>
            <a:prstGeom prst="rect">
              <a:avLst/>
            </a:prstGeom>
          </p:spPr>
        </p:pic>
      </p:grpSp>
      <p:pic>
        <p:nvPicPr>
          <p:cNvPr id="89" name="Picture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25305" y="491371"/>
            <a:ext cx="700585" cy="613967"/>
          </a:xfrm>
          <a:prstGeom prst="rect">
            <a:avLst/>
          </a:prstGeom>
        </p:spPr>
      </p:pic>
      <p:pic>
        <p:nvPicPr>
          <p:cNvPr id="90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7480" y="597768"/>
            <a:ext cx="953766" cy="835846"/>
          </a:xfrm>
          <a:prstGeom prst="rect">
            <a:avLst/>
          </a:prstGeom>
        </p:spPr>
      </p:pic>
      <p:grpSp>
        <p:nvGrpSpPr>
          <p:cNvPr id="91" name="组合 13">
            <a:extLst>
              <a:ext uri="{FF2B5EF4-FFF2-40B4-BE49-F238E27FC236}">
                <a16:creationId xmlns:a16="http://schemas.microsoft.com/office/drawing/2014/main" id="{0D07AB5A-45CE-4D2A-BADE-020522925F75}"/>
              </a:ext>
            </a:extLst>
          </p:cNvPr>
          <p:cNvGrpSpPr/>
          <p:nvPr/>
        </p:nvGrpSpPr>
        <p:grpSpPr>
          <a:xfrm rot="21168012">
            <a:off x="663427" y="49662"/>
            <a:ext cx="839543" cy="747997"/>
            <a:chOff x="1411309" y="921917"/>
            <a:chExt cx="4912289" cy="4537496"/>
          </a:xfrm>
        </p:grpSpPr>
        <p:sp>
          <p:nvSpPr>
            <p:cNvPr id="92" name="椭圆 14">
              <a:extLst>
                <a:ext uri="{FF2B5EF4-FFF2-40B4-BE49-F238E27FC236}">
                  <a16:creationId xmlns:a16="http://schemas.microsoft.com/office/drawing/2014/main" id="{85C2CF16-AAF4-4E6F-A1DA-A79035780AED}"/>
                </a:ext>
              </a:extLst>
            </p:cNvPr>
            <p:cNvSpPr/>
            <p:nvPr/>
          </p:nvSpPr>
          <p:spPr>
            <a:xfrm>
              <a:off x="1411309" y="921917"/>
              <a:ext cx="4537496" cy="45374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prstClr val="white"/>
                </a:solidFill>
                <a:latin typeface="字魂35号-经典雅黑"/>
              </a:endParaRPr>
            </a:p>
          </p:txBody>
        </p:sp>
        <p:grpSp>
          <p:nvGrpSpPr>
            <p:cNvPr id="93" name="组合 15">
              <a:extLst>
                <a:ext uri="{FF2B5EF4-FFF2-40B4-BE49-F238E27FC236}">
                  <a16:creationId xmlns:a16="http://schemas.microsoft.com/office/drawing/2014/main" id="{B8FFEE63-22AB-474C-93AC-FA520BA64A9D}"/>
                </a:ext>
              </a:extLst>
            </p:cNvPr>
            <p:cNvGrpSpPr/>
            <p:nvPr/>
          </p:nvGrpSpPr>
          <p:grpSpPr>
            <a:xfrm>
              <a:off x="1647093" y="1157701"/>
              <a:ext cx="4676505" cy="4065928"/>
              <a:chOff x="1647093" y="1157701"/>
              <a:chExt cx="4676505" cy="4065928"/>
            </a:xfrm>
          </p:grpSpPr>
          <p:sp>
            <p:nvSpPr>
              <p:cNvPr id="94" name="椭圆 16">
                <a:extLst>
                  <a:ext uri="{FF2B5EF4-FFF2-40B4-BE49-F238E27FC236}">
                    <a16:creationId xmlns:a16="http://schemas.microsoft.com/office/drawing/2014/main" id="{00AA8DD6-C58E-4C01-B7F0-FC9058C45F40}"/>
                  </a:ext>
                </a:extLst>
              </p:cNvPr>
              <p:cNvSpPr/>
              <p:nvPr/>
            </p:nvSpPr>
            <p:spPr>
              <a:xfrm>
                <a:off x="1647093" y="1157701"/>
                <a:ext cx="4065928" cy="4065928"/>
              </a:xfrm>
              <a:prstGeom prst="ellipse">
                <a:avLst/>
              </a:prstGeom>
              <a:noFill/>
              <a:ln w="28575">
                <a:solidFill>
                  <a:srgbClr val="4D2724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字魂35号-经典雅黑"/>
                </a:endParaRPr>
              </a:p>
            </p:txBody>
          </p:sp>
          <p:sp>
            <p:nvSpPr>
              <p:cNvPr id="95" name="等腰三角形 17">
                <a:extLst>
                  <a:ext uri="{FF2B5EF4-FFF2-40B4-BE49-F238E27FC236}">
                    <a16:creationId xmlns:a16="http://schemas.microsoft.com/office/drawing/2014/main" id="{0233F8F5-0B41-47D7-8DE1-358192DB920E}"/>
                  </a:ext>
                </a:extLst>
              </p:cNvPr>
              <p:cNvSpPr/>
              <p:nvPr/>
            </p:nvSpPr>
            <p:spPr>
              <a:xfrm rot="6147411">
                <a:off x="5904658" y="2721610"/>
                <a:ext cx="348503" cy="489376"/>
              </a:xfrm>
              <a:prstGeom prst="triangle">
                <a:avLst>
                  <a:gd name="adj" fmla="val 6313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>
                  <a:buClrTx/>
                </a:pPr>
                <a:endParaRPr lang="zh-CN" altLang="en-US" sz="1350" kern="1200">
                  <a:solidFill>
                    <a:prstClr val="white"/>
                  </a:solidFill>
                  <a:latin typeface="字魂35号-经典雅黑"/>
                </a:endParaRPr>
              </a:p>
            </p:txBody>
          </p:sp>
        </p:grpSp>
      </p:grpSp>
      <p:grpSp>
        <p:nvGrpSpPr>
          <p:cNvPr id="96" name="组合 1">
            <a:extLst>
              <a:ext uri="{FF2B5EF4-FFF2-40B4-BE49-F238E27FC236}">
                <a16:creationId xmlns:a16="http://schemas.microsoft.com/office/drawing/2014/main" id="{FFF9A8F3-5C02-48F1-AD84-581414A896F5}"/>
              </a:ext>
            </a:extLst>
          </p:cNvPr>
          <p:cNvGrpSpPr/>
          <p:nvPr/>
        </p:nvGrpSpPr>
        <p:grpSpPr>
          <a:xfrm>
            <a:off x="1180707" y="78620"/>
            <a:ext cx="7213060" cy="586826"/>
            <a:chOff x="1305482" y="2213477"/>
            <a:chExt cx="3838375" cy="684264"/>
          </a:xfrm>
        </p:grpSpPr>
        <p:sp>
          <p:nvSpPr>
            <p:cNvPr id="97" name="矩形: 圆角 15">
              <a:extLst>
                <a:ext uri="{FF2B5EF4-FFF2-40B4-BE49-F238E27FC236}">
                  <a16:creationId xmlns:a16="http://schemas.microsoft.com/office/drawing/2014/main" id="{63DAC3C8-7BE4-408D-A93B-9FEE964AB1BF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prstClr val="white"/>
                </a:solidFill>
                <a:latin typeface="字魂35号-经典雅黑"/>
              </a:endParaRPr>
            </a:p>
          </p:txBody>
        </p:sp>
        <p:sp>
          <p:nvSpPr>
            <p:cNvPr id="98" name="矩形: 圆角 27">
              <a:extLst>
                <a:ext uri="{FF2B5EF4-FFF2-40B4-BE49-F238E27FC236}">
                  <a16:creationId xmlns:a16="http://schemas.microsoft.com/office/drawing/2014/main" id="{6592420B-9602-423F-A49B-5B1323453CD7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4D27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prstClr val="white"/>
                </a:solidFill>
                <a:latin typeface="字魂35号-经典雅黑"/>
              </a:endParaRPr>
            </a:p>
          </p:txBody>
        </p:sp>
      </p:grpSp>
      <p:pic>
        <p:nvPicPr>
          <p:cNvPr id="99" name="Picture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720825" y="602309"/>
            <a:ext cx="472307" cy="413913"/>
          </a:xfrm>
          <a:prstGeom prst="rect">
            <a:avLst/>
          </a:prstGeom>
        </p:spPr>
      </p:pic>
      <p:sp>
        <p:nvSpPr>
          <p:cNvPr id="100" name="Google Shape;697;p24"/>
          <p:cNvSpPr txBox="1">
            <a:spLocks/>
          </p:cNvSpPr>
          <p:nvPr/>
        </p:nvSpPr>
        <p:spPr>
          <a:xfrm flipH="1">
            <a:off x="2373084" y="48485"/>
            <a:ext cx="4598786" cy="54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685800"/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endParaRPr lang="en-US" sz="33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1" name="Picture 10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892" y="162965"/>
            <a:ext cx="382176" cy="497352"/>
          </a:xfrm>
          <a:prstGeom prst="rect">
            <a:avLst/>
          </a:prstGeom>
        </p:spPr>
      </p:pic>
      <p:pic>
        <p:nvPicPr>
          <p:cNvPr id="102" name="Picture 2" descr="Bảng Gỗ Học Sinh Hồng Hà 344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>
            <a:off x="2468311" y="2294021"/>
            <a:ext cx="3796879" cy="259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105"/>
          <p:cNvPicPr>
            <a:picLocks noChangeAspect="1"/>
          </p:cNvPicPr>
          <p:nvPr/>
        </p:nvPicPr>
        <p:blipFill rotWithShape="1"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4320" r="74086" b="36678"/>
          <a:stretch/>
        </p:blipFill>
        <p:spPr>
          <a:xfrm>
            <a:off x="3746501" y="3465195"/>
            <a:ext cx="1192546" cy="7315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211</Words>
  <Application>Microsoft Office PowerPoint</Application>
  <PresentationFormat>On-screen Show (16:9)</PresentationFormat>
  <Paragraphs>57</Paragraphs>
  <Slides>15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字魂35号-经典雅黑</vt:lpstr>
      <vt:lpstr>HP001 4H</vt:lpstr>
      <vt:lpstr>Pacifico</vt:lpstr>
      <vt:lpstr>UTM Dai Co Viet</vt:lpstr>
      <vt:lpstr>Berkshire Swash</vt:lpstr>
      <vt:lpstr>Calibri</vt:lpstr>
      <vt:lpstr>iCiel Baliho Script</vt:lpstr>
      <vt:lpstr>Arial</vt:lpstr>
      <vt:lpstr>Patrick Hand</vt:lpstr>
      <vt:lpstr>Coiny</vt:lpstr>
      <vt:lpstr>Roboto Condensed Light</vt:lpstr>
      <vt:lpstr>Livvic</vt:lpstr>
      <vt:lpstr>Lato</vt:lpstr>
      <vt:lpstr>SVN-Carington</vt:lpstr>
      <vt:lpstr>UVN Anh Hai Nhe</vt:lpstr>
      <vt:lpstr>Open Sans</vt:lpstr>
      <vt:lpstr>Roboto</vt:lpstr>
      <vt:lpstr>Weltkindertag! by Slidego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Weltkindertag!</dc:title>
  <dc:creator>Admin</dc:creator>
  <cp:lastModifiedBy>kenkenzozo2017@outlook.com</cp:lastModifiedBy>
  <cp:revision>39</cp:revision>
  <dcterms:modified xsi:type="dcterms:W3CDTF">2024-03-07T03:27:46Z</dcterms:modified>
</cp:coreProperties>
</file>